
<file path=[Content_Types].xml><?xml version="1.0" encoding="utf-8"?>
<Types xmlns="http://schemas.openxmlformats.org/package/2006/content-types">
  <Default Extension="png" ContentType="image/png"/>
  <Default Extension="tmp"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1"/>
  </p:sldMasterIdLst>
  <p:notesMasterIdLst>
    <p:notesMasterId r:id="rId312"/>
  </p:notesMasterIdLst>
  <p:sldIdLst>
    <p:sldId id="56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6" r:id="rId21"/>
    <p:sldId id="277" r:id="rId22"/>
    <p:sldId id="278" r:id="rId23"/>
    <p:sldId id="567" r:id="rId24"/>
    <p:sldId id="568" r:id="rId25"/>
    <p:sldId id="569" r:id="rId26"/>
    <p:sldId id="570" r:id="rId27"/>
    <p:sldId id="571" r:id="rId28"/>
    <p:sldId id="572" r:id="rId29"/>
    <p:sldId id="573" r:id="rId30"/>
    <p:sldId id="574" r:id="rId31"/>
    <p:sldId id="575" r:id="rId32"/>
    <p:sldId id="279" r:id="rId33"/>
    <p:sldId id="280" r:id="rId34"/>
    <p:sldId id="576" r:id="rId35"/>
    <p:sldId id="577" r:id="rId36"/>
    <p:sldId id="578" r:id="rId37"/>
    <p:sldId id="579" r:id="rId38"/>
    <p:sldId id="580" r:id="rId39"/>
    <p:sldId id="581" r:id="rId40"/>
    <p:sldId id="582" r:id="rId41"/>
    <p:sldId id="583" r:id="rId42"/>
    <p:sldId id="584" r:id="rId43"/>
    <p:sldId id="585" r:id="rId44"/>
    <p:sldId id="586" r:id="rId45"/>
    <p:sldId id="587" r:id="rId46"/>
    <p:sldId id="588" r:id="rId47"/>
    <p:sldId id="282" r:id="rId48"/>
    <p:sldId id="283" r:id="rId49"/>
    <p:sldId id="589" r:id="rId50"/>
    <p:sldId id="281" r:id="rId51"/>
    <p:sldId id="284" r:id="rId52"/>
    <p:sldId id="285" r:id="rId53"/>
    <p:sldId id="286" r:id="rId54"/>
    <p:sldId id="590" r:id="rId55"/>
    <p:sldId id="591" r:id="rId56"/>
    <p:sldId id="592" r:id="rId57"/>
    <p:sldId id="593" r:id="rId58"/>
    <p:sldId id="594" r:id="rId59"/>
    <p:sldId id="287" r:id="rId60"/>
    <p:sldId id="288" r:id="rId61"/>
    <p:sldId id="289" r:id="rId62"/>
    <p:sldId id="290" r:id="rId63"/>
    <p:sldId id="291" r:id="rId64"/>
    <p:sldId id="292" r:id="rId65"/>
    <p:sldId id="293" r:id="rId66"/>
    <p:sldId id="294" r:id="rId67"/>
    <p:sldId id="295" r:id="rId68"/>
    <p:sldId id="296" r:id="rId69"/>
    <p:sldId id="297" r:id="rId70"/>
    <p:sldId id="298" r:id="rId71"/>
    <p:sldId id="299" r:id="rId72"/>
    <p:sldId id="300" r:id="rId73"/>
    <p:sldId id="301" r:id="rId74"/>
    <p:sldId id="306" r:id="rId75"/>
    <p:sldId id="307" r:id="rId76"/>
    <p:sldId id="308" r:id="rId77"/>
    <p:sldId id="309" r:id="rId78"/>
    <p:sldId id="310" r:id="rId79"/>
    <p:sldId id="311" r:id="rId80"/>
    <p:sldId id="312" r:id="rId81"/>
    <p:sldId id="313" r:id="rId82"/>
    <p:sldId id="596" r:id="rId83"/>
    <p:sldId id="597" r:id="rId84"/>
    <p:sldId id="599" r:id="rId85"/>
    <p:sldId id="600" r:id="rId86"/>
    <p:sldId id="314" r:id="rId87"/>
    <p:sldId id="315" r:id="rId88"/>
    <p:sldId id="316" r:id="rId89"/>
    <p:sldId id="317" r:id="rId90"/>
    <p:sldId id="318" r:id="rId91"/>
    <p:sldId id="319" r:id="rId92"/>
    <p:sldId id="320" r:id="rId93"/>
    <p:sldId id="321" r:id="rId94"/>
    <p:sldId id="326" r:id="rId95"/>
    <p:sldId id="327" r:id="rId96"/>
    <p:sldId id="601" r:id="rId97"/>
    <p:sldId id="602" r:id="rId98"/>
    <p:sldId id="328" r:id="rId99"/>
    <p:sldId id="329" r:id="rId100"/>
    <p:sldId id="605" r:id="rId101"/>
    <p:sldId id="609" r:id="rId102"/>
    <p:sldId id="610" r:id="rId103"/>
    <p:sldId id="330" r:id="rId104"/>
    <p:sldId id="331" r:id="rId105"/>
    <p:sldId id="332" r:id="rId106"/>
    <p:sldId id="333" r:id="rId107"/>
    <p:sldId id="334" r:id="rId108"/>
    <p:sldId id="335" r:id="rId109"/>
    <p:sldId id="336" r:id="rId110"/>
    <p:sldId id="337" r:id="rId111"/>
    <p:sldId id="338" r:id="rId112"/>
    <p:sldId id="339" r:id="rId113"/>
    <p:sldId id="340" r:id="rId114"/>
    <p:sldId id="341" r:id="rId115"/>
    <p:sldId id="342" r:id="rId116"/>
    <p:sldId id="343" r:id="rId117"/>
    <p:sldId id="344" r:id="rId118"/>
    <p:sldId id="345" r:id="rId119"/>
    <p:sldId id="346" r:id="rId120"/>
    <p:sldId id="351" r:id="rId121"/>
    <p:sldId id="352" r:id="rId122"/>
    <p:sldId id="353" r:id="rId123"/>
    <p:sldId id="354" r:id="rId124"/>
    <p:sldId id="355" r:id="rId125"/>
    <p:sldId id="356" r:id="rId126"/>
    <p:sldId id="357" r:id="rId127"/>
    <p:sldId id="358" r:id="rId128"/>
    <p:sldId id="359" r:id="rId129"/>
    <p:sldId id="360" r:id="rId130"/>
    <p:sldId id="361" r:id="rId131"/>
    <p:sldId id="362" r:id="rId132"/>
    <p:sldId id="365" r:id="rId133"/>
    <p:sldId id="366" r:id="rId134"/>
    <p:sldId id="367" r:id="rId135"/>
    <p:sldId id="368" r:id="rId136"/>
    <p:sldId id="369" r:id="rId137"/>
    <p:sldId id="370" r:id="rId138"/>
    <p:sldId id="371" r:id="rId139"/>
    <p:sldId id="372" r:id="rId140"/>
    <p:sldId id="373" r:id="rId141"/>
    <p:sldId id="374" r:id="rId142"/>
    <p:sldId id="375" r:id="rId143"/>
    <p:sldId id="376" r:id="rId144"/>
    <p:sldId id="377" r:id="rId145"/>
    <p:sldId id="378" r:id="rId146"/>
    <p:sldId id="379" r:id="rId147"/>
    <p:sldId id="380" r:id="rId148"/>
    <p:sldId id="381" r:id="rId149"/>
    <p:sldId id="382" r:id="rId150"/>
    <p:sldId id="383" r:id="rId151"/>
    <p:sldId id="384" r:id="rId152"/>
    <p:sldId id="385" r:id="rId153"/>
    <p:sldId id="386" r:id="rId154"/>
    <p:sldId id="387" r:id="rId155"/>
    <p:sldId id="392" r:id="rId156"/>
    <p:sldId id="393" r:id="rId157"/>
    <p:sldId id="394" r:id="rId158"/>
    <p:sldId id="395" r:id="rId159"/>
    <p:sldId id="396" r:id="rId160"/>
    <p:sldId id="397" r:id="rId161"/>
    <p:sldId id="398" r:id="rId162"/>
    <p:sldId id="399" r:id="rId163"/>
    <p:sldId id="400" r:id="rId164"/>
    <p:sldId id="401" r:id="rId165"/>
    <p:sldId id="402" r:id="rId166"/>
    <p:sldId id="403" r:id="rId167"/>
    <p:sldId id="408" r:id="rId168"/>
    <p:sldId id="409" r:id="rId169"/>
    <p:sldId id="410" r:id="rId170"/>
    <p:sldId id="411" r:id="rId171"/>
    <p:sldId id="412" r:id="rId172"/>
    <p:sldId id="413" r:id="rId173"/>
    <p:sldId id="414" r:id="rId174"/>
    <p:sldId id="415" r:id="rId175"/>
    <p:sldId id="416" r:id="rId176"/>
    <p:sldId id="417" r:id="rId177"/>
    <p:sldId id="418" r:id="rId178"/>
    <p:sldId id="419" r:id="rId179"/>
    <p:sldId id="420" r:id="rId180"/>
    <p:sldId id="425" r:id="rId181"/>
    <p:sldId id="426" r:id="rId182"/>
    <p:sldId id="611" r:id="rId183"/>
    <p:sldId id="612" r:id="rId184"/>
    <p:sldId id="427" r:id="rId185"/>
    <p:sldId id="428" r:id="rId186"/>
    <p:sldId id="613" r:id="rId187"/>
    <p:sldId id="614" r:id="rId188"/>
    <p:sldId id="615" r:id="rId189"/>
    <p:sldId id="616" r:id="rId190"/>
    <p:sldId id="620" r:id="rId191"/>
    <p:sldId id="621" r:id="rId192"/>
    <p:sldId id="622" r:id="rId193"/>
    <p:sldId id="617" r:id="rId194"/>
    <p:sldId id="618" r:id="rId195"/>
    <p:sldId id="619" r:id="rId196"/>
    <p:sldId id="429" r:id="rId197"/>
    <p:sldId id="430" r:id="rId198"/>
    <p:sldId id="431" r:id="rId199"/>
    <p:sldId id="432" r:id="rId200"/>
    <p:sldId id="433" r:id="rId201"/>
    <p:sldId id="434" r:id="rId202"/>
    <p:sldId id="435" r:id="rId203"/>
    <p:sldId id="436" r:id="rId204"/>
    <p:sldId id="437" r:id="rId205"/>
    <p:sldId id="438" r:id="rId206"/>
    <p:sldId id="439" r:id="rId207"/>
    <p:sldId id="440" r:id="rId208"/>
    <p:sldId id="441" r:id="rId209"/>
    <p:sldId id="442" r:id="rId210"/>
    <p:sldId id="443" r:id="rId211"/>
    <p:sldId id="444" r:id="rId212"/>
    <p:sldId id="445" r:id="rId213"/>
    <p:sldId id="446" r:id="rId214"/>
    <p:sldId id="449" r:id="rId215"/>
    <p:sldId id="450" r:id="rId216"/>
    <p:sldId id="451" r:id="rId217"/>
    <p:sldId id="452" r:id="rId218"/>
    <p:sldId id="453" r:id="rId219"/>
    <p:sldId id="454" r:id="rId220"/>
    <p:sldId id="455" r:id="rId221"/>
    <p:sldId id="456" r:id="rId222"/>
    <p:sldId id="457" r:id="rId223"/>
    <p:sldId id="458" r:id="rId224"/>
    <p:sldId id="459" r:id="rId225"/>
    <p:sldId id="460" r:id="rId226"/>
    <p:sldId id="461" r:id="rId227"/>
    <p:sldId id="462" r:id="rId228"/>
    <p:sldId id="467" r:id="rId229"/>
    <p:sldId id="468" r:id="rId230"/>
    <p:sldId id="469" r:id="rId231"/>
    <p:sldId id="470" r:id="rId232"/>
    <p:sldId id="471" r:id="rId233"/>
    <p:sldId id="472" r:id="rId234"/>
    <p:sldId id="473" r:id="rId235"/>
    <p:sldId id="474" r:id="rId236"/>
    <p:sldId id="475" r:id="rId237"/>
    <p:sldId id="477" r:id="rId238"/>
    <p:sldId id="478" r:id="rId239"/>
    <p:sldId id="479" r:id="rId240"/>
    <p:sldId id="480" r:id="rId241"/>
    <p:sldId id="481" r:id="rId242"/>
    <p:sldId id="482" r:id="rId243"/>
    <p:sldId id="483" r:id="rId244"/>
    <p:sldId id="484" r:id="rId245"/>
    <p:sldId id="485" r:id="rId246"/>
    <p:sldId id="486" r:id="rId247"/>
    <p:sldId id="487" r:id="rId248"/>
    <p:sldId id="488" r:id="rId249"/>
    <p:sldId id="489" r:id="rId250"/>
    <p:sldId id="490" r:id="rId251"/>
    <p:sldId id="491" r:id="rId252"/>
    <p:sldId id="492" r:id="rId253"/>
    <p:sldId id="493" r:id="rId254"/>
    <p:sldId id="494" r:id="rId255"/>
    <p:sldId id="500" r:id="rId256"/>
    <p:sldId id="501" r:id="rId257"/>
    <p:sldId id="502" r:id="rId258"/>
    <p:sldId id="503" r:id="rId259"/>
    <p:sldId id="504" r:id="rId260"/>
    <p:sldId id="505" r:id="rId261"/>
    <p:sldId id="506" r:id="rId262"/>
    <p:sldId id="507" r:id="rId263"/>
    <p:sldId id="508" r:id="rId264"/>
    <p:sldId id="509" r:id="rId265"/>
    <p:sldId id="510" r:id="rId266"/>
    <p:sldId id="511" r:id="rId267"/>
    <p:sldId id="512" r:id="rId268"/>
    <p:sldId id="513" r:id="rId269"/>
    <p:sldId id="514" r:id="rId270"/>
    <p:sldId id="515" r:id="rId271"/>
    <p:sldId id="516" r:id="rId272"/>
    <p:sldId id="517" r:id="rId273"/>
    <p:sldId id="518" r:id="rId274"/>
    <p:sldId id="519" r:id="rId275"/>
    <p:sldId id="521" r:id="rId276"/>
    <p:sldId id="522" r:id="rId277"/>
    <p:sldId id="523" r:id="rId278"/>
    <p:sldId id="524" r:id="rId279"/>
    <p:sldId id="525" r:id="rId280"/>
    <p:sldId id="530" r:id="rId281"/>
    <p:sldId id="531" r:id="rId282"/>
    <p:sldId id="532" r:id="rId283"/>
    <p:sldId id="533" r:id="rId284"/>
    <p:sldId id="534" r:id="rId285"/>
    <p:sldId id="535" r:id="rId286"/>
    <p:sldId id="536" r:id="rId287"/>
    <p:sldId id="537" r:id="rId288"/>
    <p:sldId id="538" r:id="rId289"/>
    <p:sldId id="539" r:id="rId290"/>
    <p:sldId id="540" r:id="rId291"/>
    <p:sldId id="541"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623" r:id="rId311"/>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646" autoAdjust="0"/>
    <p:restoredTop sz="94660"/>
  </p:normalViewPr>
  <p:slideViewPr>
    <p:cSldViewPr snapToGrid="0">
      <p:cViewPr varScale="1">
        <p:scale>
          <a:sx n="93" d="100"/>
          <a:sy n="93" d="100"/>
        </p:scale>
        <p:origin x="414"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theme" Target="theme/theme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tableStyles" Target="tableStyles.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notesMaster" Target="notesMasters/notesMaster1.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viewProps" Target="viewProps.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s>
</file>

<file path=ppt/diagrams/_rels/data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image" Target="../media/image81.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image" Target="../media/image81.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FEAD88-A564-46DE-B4D5-85384939CF2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6059768-F9C3-480A-83DD-48498B203105}">
      <dgm:prSet phldrT="[Text]" custT="1"/>
      <dgm:spPr>
        <a:solidFill>
          <a:srgbClr val="92D050"/>
        </a:solidFill>
      </dgm:spPr>
      <dgm:t>
        <a:bodyPr/>
        <a:lstStyle/>
        <a:p>
          <a:r>
            <a:rPr lang="en-US" sz="2000" b="0" kern="1200" dirty="0">
              <a:solidFill>
                <a:schemeClr val="tx1"/>
              </a:solidFill>
              <a:effectLst/>
              <a:latin typeface="Raleway Light" pitchFamily="2" charset="0"/>
              <a:ea typeface="+mn-ea"/>
              <a:cs typeface="Times New Roman" pitchFamily="18" charset="0"/>
            </a:rPr>
            <a:t>Thời gian: </a:t>
          </a:r>
        </a:p>
        <a:p>
          <a:r>
            <a:rPr lang="en-US" sz="2000" b="0" kern="1200" dirty="0">
              <a:solidFill>
                <a:schemeClr val="tx1"/>
              </a:solidFill>
              <a:effectLst/>
              <a:latin typeface="Raleway Light" pitchFamily="2" charset="0"/>
              <a:ea typeface="+mn-ea"/>
              <a:cs typeface="Times New Roman" pitchFamily="18" charset="0"/>
            </a:rPr>
            <a:t>Từ ngày 6/1-7/2/1930 </a:t>
          </a:r>
        </a:p>
      </dgm:t>
    </dgm:pt>
    <dgm:pt modelId="{4EF44A33-1A8D-4619-B49D-620BE22DEC14}" type="parTrans" cxnId="{66712491-E2F5-41A4-B709-391DEBEB6FD4}">
      <dgm:prSet/>
      <dgm:spPr/>
      <dgm:t>
        <a:bodyPr/>
        <a:lstStyle/>
        <a:p>
          <a:endParaRPr lang="en-US"/>
        </a:p>
      </dgm:t>
    </dgm:pt>
    <dgm:pt modelId="{B1926473-E1D4-4CFE-87AF-AA97F92C0900}" type="sibTrans" cxnId="{66712491-E2F5-41A4-B709-391DEBEB6FD4}">
      <dgm:prSet/>
      <dgm:spPr/>
      <dgm:t>
        <a:bodyPr/>
        <a:lstStyle/>
        <a:p>
          <a:endParaRPr lang="en-US"/>
        </a:p>
      </dgm:t>
    </dgm:pt>
    <dgm:pt modelId="{1FCF67DE-6042-46BE-AB51-B5FA39420204}">
      <dgm:prSet phldrT="[Text]" custT="1"/>
      <dgm:spPr>
        <a:solidFill>
          <a:schemeClr val="accent1">
            <a:lumMod val="60000"/>
            <a:lumOff val="40000"/>
          </a:schemeClr>
        </a:solidFill>
      </dgm:spPr>
      <dgm:t>
        <a:bodyPr/>
        <a:lstStyle/>
        <a:p>
          <a:pPr algn="l"/>
          <a:r>
            <a:rPr lang="en-US" sz="2000" b="0" kern="1200" dirty="0">
              <a:solidFill>
                <a:schemeClr val="tx1"/>
              </a:solidFill>
              <a:effectLst/>
              <a:latin typeface="Raleway Light" pitchFamily="2" charset="0"/>
              <a:ea typeface="+mn-ea"/>
              <a:cs typeface="Times New Roman" pitchFamily="18" charset="0"/>
            </a:rPr>
            <a:t>Địa điểm:</a:t>
          </a:r>
        </a:p>
        <a:p>
          <a:pPr algn="l"/>
          <a:r>
            <a:rPr lang="en-US" sz="2000" b="0" kern="1200" dirty="0">
              <a:solidFill>
                <a:schemeClr val="tx1"/>
              </a:solidFill>
              <a:effectLst/>
              <a:latin typeface="Raleway Light" pitchFamily="2" charset="0"/>
              <a:ea typeface="+mn-ea"/>
              <a:cs typeface="Times New Roman" pitchFamily="18" charset="0"/>
            </a:rPr>
            <a:t>Cửu Long (</a:t>
          </a:r>
          <a:r>
            <a:rPr lang="en-US" sz="2000" b="0" kern="1200" dirty="0" err="1">
              <a:solidFill>
                <a:schemeClr val="tx1"/>
              </a:solidFill>
              <a:effectLst/>
              <a:latin typeface="Raleway Light" pitchFamily="2" charset="0"/>
              <a:ea typeface="+mn-ea"/>
              <a:cs typeface="Times New Roman" pitchFamily="18" charset="0"/>
            </a:rPr>
            <a:t>Hương</a:t>
          </a:r>
          <a:r>
            <a:rPr lang="en-US" sz="2000" b="0" kern="1200" dirty="0">
              <a:solidFill>
                <a:schemeClr val="tx1"/>
              </a:solidFill>
              <a:effectLst/>
              <a:latin typeface="Raleway Light" pitchFamily="2" charset="0"/>
              <a:ea typeface="+mn-ea"/>
              <a:cs typeface="Times New Roman" pitchFamily="18" charset="0"/>
            </a:rPr>
            <a:t> </a:t>
          </a:r>
          <a:r>
            <a:rPr lang="en-US" sz="2000" b="0" kern="1200" dirty="0" err="1">
              <a:solidFill>
                <a:schemeClr val="tx1"/>
              </a:solidFill>
              <a:effectLst/>
              <a:latin typeface="Raleway Light" pitchFamily="2" charset="0"/>
              <a:ea typeface="+mn-ea"/>
              <a:cs typeface="Times New Roman" pitchFamily="18" charset="0"/>
            </a:rPr>
            <a:t>Cảng</a:t>
          </a:r>
          <a:r>
            <a:rPr lang="en-US" sz="2000" b="0" kern="1200" dirty="0">
              <a:solidFill>
                <a:schemeClr val="tx1"/>
              </a:solidFill>
              <a:effectLst/>
              <a:latin typeface="Raleway Light" pitchFamily="2" charset="0"/>
              <a:ea typeface="+mn-ea"/>
              <a:cs typeface="Times New Roman" pitchFamily="18" charset="0"/>
            </a:rPr>
            <a:t> - TQ)</a:t>
          </a:r>
        </a:p>
      </dgm:t>
    </dgm:pt>
    <dgm:pt modelId="{89BB117F-4BD4-4C76-A928-7FB3C00C7D57}" type="parTrans" cxnId="{1BA8E434-5523-451A-B78B-5F24480BA5AB}">
      <dgm:prSet/>
      <dgm:spPr/>
      <dgm:t>
        <a:bodyPr/>
        <a:lstStyle/>
        <a:p>
          <a:endParaRPr lang="en-US"/>
        </a:p>
      </dgm:t>
    </dgm:pt>
    <dgm:pt modelId="{828E0B43-DBD1-4A25-88C2-ABCDB10D7F81}" type="sibTrans" cxnId="{1BA8E434-5523-451A-B78B-5F24480BA5AB}">
      <dgm:prSet/>
      <dgm:spPr/>
      <dgm:t>
        <a:bodyPr/>
        <a:lstStyle/>
        <a:p>
          <a:endParaRPr lang="en-US"/>
        </a:p>
      </dgm:t>
    </dgm:pt>
    <dgm:pt modelId="{0463FDDB-9D6E-47C1-A3E6-9EE3CD50C1B7}">
      <dgm:prSet phldrT="[Text]" custT="1"/>
      <dgm:spPr>
        <a:solidFill>
          <a:schemeClr val="accent1"/>
        </a:solidFill>
      </dgm:spPr>
      <dgm:t>
        <a:bodyPr/>
        <a:lstStyle/>
        <a:p>
          <a:r>
            <a:rPr lang="en-US" sz="2000" b="0" kern="1200" dirty="0">
              <a:solidFill>
                <a:schemeClr val="tx1"/>
              </a:solidFill>
              <a:effectLst/>
              <a:latin typeface="Raleway Light" pitchFamily="2" charset="0"/>
              <a:ea typeface="+mn-ea"/>
              <a:cs typeface="Times New Roman" pitchFamily="18" charset="0"/>
            </a:rPr>
            <a:t>Thành phần:</a:t>
          </a:r>
        </a:p>
        <a:p>
          <a:r>
            <a:rPr lang="en-US" sz="2000" b="0" kern="1200" dirty="0">
              <a:solidFill>
                <a:schemeClr val="tx1"/>
              </a:solidFill>
              <a:effectLst/>
              <a:latin typeface="Raleway Light" pitchFamily="2" charset="0"/>
              <a:ea typeface="+mn-ea"/>
              <a:cs typeface="Times New Roman" pitchFamily="18" charset="0"/>
            </a:rPr>
            <a:t>- An Nam CSĐ.</a:t>
          </a:r>
        </a:p>
        <a:p>
          <a:r>
            <a:rPr lang="en-US" sz="2000" b="0" kern="1200" dirty="0">
              <a:solidFill>
                <a:schemeClr val="tx1"/>
              </a:solidFill>
              <a:effectLst/>
              <a:latin typeface="Raleway Light" pitchFamily="2" charset="0"/>
              <a:ea typeface="+mn-ea"/>
              <a:cs typeface="Times New Roman" pitchFamily="18" charset="0"/>
            </a:rPr>
            <a:t>- Đông Dương CSĐ.</a:t>
          </a:r>
        </a:p>
        <a:p>
          <a:r>
            <a:rPr lang="en-US" sz="2000" b="0" kern="1200" dirty="0">
              <a:solidFill>
                <a:schemeClr val="tx1"/>
              </a:solidFill>
              <a:effectLst/>
              <a:latin typeface="Raleway Light" pitchFamily="2" charset="0"/>
              <a:ea typeface="+mn-ea"/>
              <a:cs typeface="Times New Roman" pitchFamily="18" charset="0"/>
            </a:rPr>
            <a:t>- Phái viên QTCS</a:t>
          </a:r>
        </a:p>
      </dgm:t>
    </dgm:pt>
    <dgm:pt modelId="{CBC46BEB-EADD-471B-AAD5-E2074EF2ECA2}" type="parTrans" cxnId="{18CD96AD-B1F4-4F3F-B574-923C9BA607A5}">
      <dgm:prSet/>
      <dgm:spPr/>
      <dgm:t>
        <a:bodyPr/>
        <a:lstStyle/>
        <a:p>
          <a:endParaRPr lang="en-US"/>
        </a:p>
      </dgm:t>
    </dgm:pt>
    <dgm:pt modelId="{542A1B9C-C3DA-4F59-8AFE-913EEDCCB5C5}" type="sibTrans" cxnId="{18CD96AD-B1F4-4F3F-B574-923C9BA607A5}">
      <dgm:prSet/>
      <dgm:spPr/>
      <dgm:t>
        <a:bodyPr/>
        <a:lstStyle/>
        <a:p>
          <a:endParaRPr lang="en-US"/>
        </a:p>
      </dgm:t>
    </dgm:pt>
    <dgm:pt modelId="{FE41F0E7-36EB-4272-8F61-1F17D4480D1B}" type="pres">
      <dgm:prSet presAssocID="{70FEAD88-A564-46DE-B4D5-85384939CF2B}" presName="linear" presStyleCnt="0">
        <dgm:presLayoutVars>
          <dgm:dir/>
          <dgm:animLvl val="lvl"/>
          <dgm:resizeHandles val="exact"/>
        </dgm:presLayoutVars>
      </dgm:prSet>
      <dgm:spPr/>
      <dgm:t>
        <a:bodyPr/>
        <a:lstStyle/>
        <a:p>
          <a:endParaRPr lang="en-US"/>
        </a:p>
      </dgm:t>
    </dgm:pt>
    <dgm:pt modelId="{F5ACF6A4-71C4-44A6-95F4-D89EB2EF6C6E}" type="pres">
      <dgm:prSet presAssocID="{26059768-F9C3-480A-83DD-48498B203105}" presName="parentLin" presStyleCnt="0"/>
      <dgm:spPr/>
    </dgm:pt>
    <dgm:pt modelId="{57F5A3BE-0B4A-4046-827C-49511D75D7D3}" type="pres">
      <dgm:prSet presAssocID="{26059768-F9C3-480A-83DD-48498B203105}" presName="parentLeftMargin" presStyleLbl="node1" presStyleIdx="0" presStyleCnt="3"/>
      <dgm:spPr/>
      <dgm:t>
        <a:bodyPr/>
        <a:lstStyle/>
        <a:p>
          <a:endParaRPr lang="en-US"/>
        </a:p>
      </dgm:t>
    </dgm:pt>
    <dgm:pt modelId="{5ECBE0B6-44BA-4147-970D-A3A6749B6E45}" type="pres">
      <dgm:prSet presAssocID="{26059768-F9C3-480A-83DD-48498B203105}" presName="parentText" presStyleLbl="node1" presStyleIdx="0" presStyleCnt="3" custScaleX="139366" custScaleY="342648" custLinFactNeighborY="2487">
        <dgm:presLayoutVars>
          <dgm:chMax val="0"/>
          <dgm:bulletEnabled val="1"/>
        </dgm:presLayoutVars>
      </dgm:prSet>
      <dgm:spPr/>
      <dgm:t>
        <a:bodyPr/>
        <a:lstStyle/>
        <a:p>
          <a:endParaRPr lang="en-US"/>
        </a:p>
      </dgm:t>
    </dgm:pt>
    <dgm:pt modelId="{506D27FF-28E6-4144-AD2B-966392BEA78F}" type="pres">
      <dgm:prSet presAssocID="{26059768-F9C3-480A-83DD-48498B203105}" presName="negativeSpace" presStyleCnt="0"/>
      <dgm:spPr/>
    </dgm:pt>
    <dgm:pt modelId="{3E5106B0-AEF0-4F40-8D90-7E6F7EE6B0AE}" type="pres">
      <dgm:prSet presAssocID="{26059768-F9C3-480A-83DD-48498B203105}" presName="childText" presStyleLbl="conFgAcc1" presStyleIdx="0" presStyleCnt="3">
        <dgm:presLayoutVars>
          <dgm:bulletEnabled val="1"/>
        </dgm:presLayoutVars>
      </dgm:prSet>
      <dgm:spPr/>
    </dgm:pt>
    <dgm:pt modelId="{E08FBDB4-B2B0-4F00-BC33-807D6E39C4D9}" type="pres">
      <dgm:prSet presAssocID="{B1926473-E1D4-4CFE-87AF-AA97F92C0900}" presName="spaceBetweenRectangles" presStyleCnt="0"/>
      <dgm:spPr/>
    </dgm:pt>
    <dgm:pt modelId="{7AB50765-FFCE-43D4-9C7A-35FB5DAD25E7}" type="pres">
      <dgm:prSet presAssocID="{1FCF67DE-6042-46BE-AB51-B5FA39420204}" presName="parentLin" presStyleCnt="0"/>
      <dgm:spPr/>
    </dgm:pt>
    <dgm:pt modelId="{A39CB547-1B42-47BD-B353-56DC6D999F01}" type="pres">
      <dgm:prSet presAssocID="{1FCF67DE-6042-46BE-AB51-B5FA39420204}" presName="parentLeftMargin" presStyleLbl="node1" presStyleIdx="0" presStyleCnt="3"/>
      <dgm:spPr/>
      <dgm:t>
        <a:bodyPr/>
        <a:lstStyle/>
        <a:p>
          <a:endParaRPr lang="en-US"/>
        </a:p>
      </dgm:t>
    </dgm:pt>
    <dgm:pt modelId="{FE7C7C6B-473A-4913-A55B-DF31E9F95554}" type="pres">
      <dgm:prSet presAssocID="{1FCF67DE-6042-46BE-AB51-B5FA39420204}" presName="parentText" presStyleLbl="node1" presStyleIdx="1" presStyleCnt="3" custScaleX="142997" custScaleY="417024" custLinFactNeighborX="-26927" custLinFactNeighborY="82072">
        <dgm:presLayoutVars>
          <dgm:chMax val="0"/>
          <dgm:bulletEnabled val="1"/>
        </dgm:presLayoutVars>
      </dgm:prSet>
      <dgm:spPr/>
      <dgm:t>
        <a:bodyPr/>
        <a:lstStyle/>
        <a:p>
          <a:endParaRPr lang="en-US"/>
        </a:p>
      </dgm:t>
    </dgm:pt>
    <dgm:pt modelId="{90420F85-BC70-4512-B2A4-6BF7E1C188C1}" type="pres">
      <dgm:prSet presAssocID="{1FCF67DE-6042-46BE-AB51-B5FA39420204}" presName="negativeSpace" presStyleCnt="0"/>
      <dgm:spPr/>
    </dgm:pt>
    <dgm:pt modelId="{4F60773C-DDAA-441F-AFE3-A9C72AB5D7F7}" type="pres">
      <dgm:prSet presAssocID="{1FCF67DE-6042-46BE-AB51-B5FA39420204}" presName="childText" presStyleLbl="conFgAcc1" presStyleIdx="1" presStyleCnt="3">
        <dgm:presLayoutVars>
          <dgm:bulletEnabled val="1"/>
        </dgm:presLayoutVars>
      </dgm:prSet>
      <dgm:spPr/>
    </dgm:pt>
    <dgm:pt modelId="{5DA0D6E0-0798-4F3B-BB28-4BED8C60D749}" type="pres">
      <dgm:prSet presAssocID="{828E0B43-DBD1-4A25-88C2-ABCDB10D7F81}" presName="spaceBetweenRectangles" presStyleCnt="0"/>
      <dgm:spPr/>
    </dgm:pt>
    <dgm:pt modelId="{92B4CC00-7A37-4A1E-A896-AE634DDD2FFA}" type="pres">
      <dgm:prSet presAssocID="{0463FDDB-9D6E-47C1-A3E6-9EE3CD50C1B7}" presName="parentLin" presStyleCnt="0"/>
      <dgm:spPr/>
    </dgm:pt>
    <dgm:pt modelId="{AD1DB3C6-3324-47C3-8FC7-ABD54DFCA4B0}" type="pres">
      <dgm:prSet presAssocID="{0463FDDB-9D6E-47C1-A3E6-9EE3CD50C1B7}" presName="parentLeftMargin" presStyleLbl="node1" presStyleIdx="1" presStyleCnt="3"/>
      <dgm:spPr/>
      <dgm:t>
        <a:bodyPr/>
        <a:lstStyle/>
        <a:p>
          <a:endParaRPr lang="en-US"/>
        </a:p>
      </dgm:t>
    </dgm:pt>
    <dgm:pt modelId="{8FC6CD1D-4B87-4BD8-A73E-B1932CC92E5D}" type="pres">
      <dgm:prSet presAssocID="{0463FDDB-9D6E-47C1-A3E6-9EE3CD50C1B7}" presName="parentText" presStyleLbl="node1" presStyleIdx="2" presStyleCnt="3" custScaleX="134335" custScaleY="631343" custLinFactY="13126" custLinFactNeighborX="-16120" custLinFactNeighborY="100000">
        <dgm:presLayoutVars>
          <dgm:chMax val="0"/>
          <dgm:bulletEnabled val="1"/>
        </dgm:presLayoutVars>
      </dgm:prSet>
      <dgm:spPr/>
      <dgm:t>
        <a:bodyPr/>
        <a:lstStyle/>
        <a:p>
          <a:endParaRPr lang="en-US"/>
        </a:p>
      </dgm:t>
    </dgm:pt>
    <dgm:pt modelId="{C3822028-C752-40B7-AD07-718EB64F5C42}" type="pres">
      <dgm:prSet presAssocID="{0463FDDB-9D6E-47C1-A3E6-9EE3CD50C1B7}" presName="negativeSpace" presStyleCnt="0"/>
      <dgm:spPr/>
    </dgm:pt>
    <dgm:pt modelId="{574A2DF1-2076-4E20-9DC1-53B0907C722B}" type="pres">
      <dgm:prSet presAssocID="{0463FDDB-9D6E-47C1-A3E6-9EE3CD50C1B7}" presName="childText" presStyleLbl="conFgAcc1" presStyleIdx="2" presStyleCnt="3" custScaleY="221113">
        <dgm:presLayoutVars>
          <dgm:bulletEnabled val="1"/>
        </dgm:presLayoutVars>
      </dgm:prSet>
      <dgm:spPr/>
    </dgm:pt>
  </dgm:ptLst>
  <dgm:cxnLst>
    <dgm:cxn modelId="{6F4B5C86-778B-4C04-B43D-12053F63B4C2}" type="presOf" srcId="{0463FDDB-9D6E-47C1-A3E6-9EE3CD50C1B7}" destId="{AD1DB3C6-3324-47C3-8FC7-ABD54DFCA4B0}" srcOrd="0" destOrd="0" presId="urn:microsoft.com/office/officeart/2005/8/layout/list1"/>
    <dgm:cxn modelId="{1BA8E434-5523-451A-B78B-5F24480BA5AB}" srcId="{70FEAD88-A564-46DE-B4D5-85384939CF2B}" destId="{1FCF67DE-6042-46BE-AB51-B5FA39420204}" srcOrd="1" destOrd="0" parTransId="{89BB117F-4BD4-4C76-A928-7FB3C00C7D57}" sibTransId="{828E0B43-DBD1-4A25-88C2-ABCDB10D7F81}"/>
    <dgm:cxn modelId="{BD635280-EDAD-4DF2-AF6B-DCBB1CFD11DD}" type="presOf" srcId="{70FEAD88-A564-46DE-B4D5-85384939CF2B}" destId="{FE41F0E7-36EB-4272-8F61-1F17D4480D1B}" srcOrd="0" destOrd="0" presId="urn:microsoft.com/office/officeart/2005/8/layout/list1"/>
    <dgm:cxn modelId="{66712491-E2F5-41A4-B709-391DEBEB6FD4}" srcId="{70FEAD88-A564-46DE-B4D5-85384939CF2B}" destId="{26059768-F9C3-480A-83DD-48498B203105}" srcOrd="0" destOrd="0" parTransId="{4EF44A33-1A8D-4619-B49D-620BE22DEC14}" sibTransId="{B1926473-E1D4-4CFE-87AF-AA97F92C0900}"/>
    <dgm:cxn modelId="{5405DFCE-82E5-4397-A503-56946221AD36}" type="presOf" srcId="{1FCF67DE-6042-46BE-AB51-B5FA39420204}" destId="{A39CB547-1B42-47BD-B353-56DC6D999F01}" srcOrd="0" destOrd="0" presId="urn:microsoft.com/office/officeart/2005/8/layout/list1"/>
    <dgm:cxn modelId="{96B5E636-721E-4396-BB5D-D5BB6F8AE3F0}" type="presOf" srcId="{1FCF67DE-6042-46BE-AB51-B5FA39420204}" destId="{FE7C7C6B-473A-4913-A55B-DF31E9F95554}" srcOrd="1" destOrd="0" presId="urn:microsoft.com/office/officeart/2005/8/layout/list1"/>
    <dgm:cxn modelId="{18CD96AD-B1F4-4F3F-B574-923C9BA607A5}" srcId="{70FEAD88-A564-46DE-B4D5-85384939CF2B}" destId="{0463FDDB-9D6E-47C1-A3E6-9EE3CD50C1B7}" srcOrd="2" destOrd="0" parTransId="{CBC46BEB-EADD-471B-AAD5-E2074EF2ECA2}" sibTransId="{542A1B9C-C3DA-4F59-8AFE-913EEDCCB5C5}"/>
    <dgm:cxn modelId="{9F45E79A-6E56-451F-AE60-32DF890DD173}" type="presOf" srcId="{26059768-F9C3-480A-83DD-48498B203105}" destId="{5ECBE0B6-44BA-4147-970D-A3A6749B6E45}" srcOrd="1" destOrd="0" presId="urn:microsoft.com/office/officeart/2005/8/layout/list1"/>
    <dgm:cxn modelId="{F4A0734F-97E8-4260-A498-B59531F59CF9}" type="presOf" srcId="{26059768-F9C3-480A-83DD-48498B203105}" destId="{57F5A3BE-0B4A-4046-827C-49511D75D7D3}" srcOrd="0" destOrd="0" presId="urn:microsoft.com/office/officeart/2005/8/layout/list1"/>
    <dgm:cxn modelId="{BF7F59FB-9F24-468E-A69C-1FB0CFD3094F}" type="presOf" srcId="{0463FDDB-9D6E-47C1-A3E6-9EE3CD50C1B7}" destId="{8FC6CD1D-4B87-4BD8-A73E-B1932CC92E5D}" srcOrd="1" destOrd="0" presId="urn:microsoft.com/office/officeart/2005/8/layout/list1"/>
    <dgm:cxn modelId="{4D6C51B4-88E8-4B71-AE6E-D59D1C858168}" type="presParOf" srcId="{FE41F0E7-36EB-4272-8F61-1F17D4480D1B}" destId="{F5ACF6A4-71C4-44A6-95F4-D89EB2EF6C6E}" srcOrd="0" destOrd="0" presId="urn:microsoft.com/office/officeart/2005/8/layout/list1"/>
    <dgm:cxn modelId="{DC50D2FF-53E4-476C-BC7C-2815B9741708}" type="presParOf" srcId="{F5ACF6A4-71C4-44A6-95F4-D89EB2EF6C6E}" destId="{57F5A3BE-0B4A-4046-827C-49511D75D7D3}" srcOrd="0" destOrd="0" presId="urn:microsoft.com/office/officeart/2005/8/layout/list1"/>
    <dgm:cxn modelId="{21F0ADEB-CE0C-4682-B506-DCFF9C605F35}" type="presParOf" srcId="{F5ACF6A4-71C4-44A6-95F4-D89EB2EF6C6E}" destId="{5ECBE0B6-44BA-4147-970D-A3A6749B6E45}" srcOrd="1" destOrd="0" presId="urn:microsoft.com/office/officeart/2005/8/layout/list1"/>
    <dgm:cxn modelId="{FF050E6E-D436-41B4-804A-859C5CB82F0B}" type="presParOf" srcId="{FE41F0E7-36EB-4272-8F61-1F17D4480D1B}" destId="{506D27FF-28E6-4144-AD2B-966392BEA78F}" srcOrd="1" destOrd="0" presId="urn:microsoft.com/office/officeart/2005/8/layout/list1"/>
    <dgm:cxn modelId="{E715A66B-3776-4BF2-BB05-D61BF82662F9}" type="presParOf" srcId="{FE41F0E7-36EB-4272-8F61-1F17D4480D1B}" destId="{3E5106B0-AEF0-4F40-8D90-7E6F7EE6B0AE}" srcOrd="2" destOrd="0" presId="urn:microsoft.com/office/officeart/2005/8/layout/list1"/>
    <dgm:cxn modelId="{9D976C05-B0E4-4838-B121-9A697A872F06}" type="presParOf" srcId="{FE41F0E7-36EB-4272-8F61-1F17D4480D1B}" destId="{E08FBDB4-B2B0-4F00-BC33-807D6E39C4D9}" srcOrd="3" destOrd="0" presId="urn:microsoft.com/office/officeart/2005/8/layout/list1"/>
    <dgm:cxn modelId="{73F0B7F8-590A-4340-B828-443C8B8EC774}" type="presParOf" srcId="{FE41F0E7-36EB-4272-8F61-1F17D4480D1B}" destId="{7AB50765-FFCE-43D4-9C7A-35FB5DAD25E7}" srcOrd="4" destOrd="0" presId="urn:microsoft.com/office/officeart/2005/8/layout/list1"/>
    <dgm:cxn modelId="{4190E5E7-A8D7-4565-97E3-224343AE48B5}" type="presParOf" srcId="{7AB50765-FFCE-43D4-9C7A-35FB5DAD25E7}" destId="{A39CB547-1B42-47BD-B353-56DC6D999F01}" srcOrd="0" destOrd="0" presId="urn:microsoft.com/office/officeart/2005/8/layout/list1"/>
    <dgm:cxn modelId="{10B9AA4E-4D26-49E3-B5E7-0915E317A63F}" type="presParOf" srcId="{7AB50765-FFCE-43D4-9C7A-35FB5DAD25E7}" destId="{FE7C7C6B-473A-4913-A55B-DF31E9F95554}" srcOrd="1" destOrd="0" presId="urn:microsoft.com/office/officeart/2005/8/layout/list1"/>
    <dgm:cxn modelId="{9621382B-2EE2-4B8F-8C05-7142D7252C63}" type="presParOf" srcId="{FE41F0E7-36EB-4272-8F61-1F17D4480D1B}" destId="{90420F85-BC70-4512-B2A4-6BF7E1C188C1}" srcOrd="5" destOrd="0" presId="urn:microsoft.com/office/officeart/2005/8/layout/list1"/>
    <dgm:cxn modelId="{4D28452E-12ED-4EFD-8744-B0E7ED7A16AA}" type="presParOf" srcId="{FE41F0E7-36EB-4272-8F61-1F17D4480D1B}" destId="{4F60773C-DDAA-441F-AFE3-A9C72AB5D7F7}" srcOrd="6" destOrd="0" presId="urn:microsoft.com/office/officeart/2005/8/layout/list1"/>
    <dgm:cxn modelId="{263FC709-7478-48EC-967C-DDCE711F189B}" type="presParOf" srcId="{FE41F0E7-36EB-4272-8F61-1F17D4480D1B}" destId="{5DA0D6E0-0798-4F3B-BB28-4BED8C60D749}" srcOrd="7" destOrd="0" presId="urn:microsoft.com/office/officeart/2005/8/layout/list1"/>
    <dgm:cxn modelId="{9E7B83D6-1E6F-4B41-A685-1C0BB6727EE0}" type="presParOf" srcId="{FE41F0E7-36EB-4272-8F61-1F17D4480D1B}" destId="{92B4CC00-7A37-4A1E-A896-AE634DDD2FFA}" srcOrd="8" destOrd="0" presId="urn:microsoft.com/office/officeart/2005/8/layout/list1"/>
    <dgm:cxn modelId="{BF07ED1B-39B2-41BF-82C6-6C632803CB7A}" type="presParOf" srcId="{92B4CC00-7A37-4A1E-A896-AE634DDD2FFA}" destId="{AD1DB3C6-3324-47C3-8FC7-ABD54DFCA4B0}" srcOrd="0" destOrd="0" presId="urn:microsoft.com/office/officeart/2005/8/layout/list1"/>
    <dgm:cxn modelId="{8760C442-1D23-43FC-9323-C4EB282AC5AA}" type="presParOf" srcId="{92B4CC00-7A37-4A1E-A896-AE634DDD2FFA}" destId="{8FC6CD1D-4B87-4BD8-A73E-B1932CC92E5D}" srcOrd="1" destOrd="0" presId="urn:microsoft.com/office/officeart/2005/8/layout/list1"/>
    <dgm:cxn modelId="{82066AE1-E28A-4B92-85EC-04B2B1AF42E1}" type="presParOf" srcId="{FE41F0E7-36EB-4272-8F61-1F17D4480D1B}" destId="{C3822028-C752-40B7-AD07-718EB64F5C42}" srcOrd="9" destOrd="0" presId="urn:microsoft.com/office/officeart/2005/8/layout/list1"/>
    <dgm:cxn modelId="{F5CEFACD-8FC0-4D71-853F-130020BBE61E}" type="presParOf" srcId="{FE41F0E7-36EB-4272-8F61-1F17D4480D1B}" destId="{574A2DF1-2076-4E20-9DC1-53B0907C722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53C8C3-5A8B-4440-890A-7DCFD76BF913}"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13936EF8-B3C0-41C9-8B91-64F32B3C4450}">
      <dgm:prSet phldrT="[Text]"/>
      <dgm:spPr>
        <a:xfrm>
          <a:off x="609576" y="0"/>
          <a:ext cx="1512350" cy="1394470"/>
        </a:xfrm>
        <a:blipFill rotWithShape="0">
          <a:blip xmlns:r="http://schemas.openxmlformats.org/officeDocument/2006/relationships" r:embed="rId1"/>
          <a:stretch>
            <a:fillRect/>
          </a:stretch>
        </a:blipFill>
        <a:ln w="25400" cap="flat" cmpd="sng" algn="ctr">
          <a:solidFill>
            <a:srgbClr val="FFFFFF">
              <a:hueOff val="0"/>
              <a:satOff val="0"/>
              <a:lumOff val="0"/>
              <a:alphaOff val="0"/>
            </a:srgbClr>
          </a:solidFill>
          <a:prstDash val="solid"/>
        </a:ln>
        <a:effectLst/>
      </dgm:spPr>
      <dgm:t>
        <a:bodyPr/>
        <a:lstStyle/>
        <a:p>
          <a:r>
            <a:rPr lang="en-US" dirty="0">
              <a:solidFill>
                <a:schemeClr val="tx1">
                  <a:lumMod val="50000"/>
                </a:schemeClr>
              </a:solidFill>
              <a:latin typeface="Raleway Light" pitchFamily="2" charset="0"/>
            </a:rPr>
            <a:t>.</a:t>
          </a:r>
        </a:p>
      </dgm:t>
    </dgm:pt>
    <dgm:pt modelId="{4762CFD8-F8C3-4787-B428-38F75A71BC42}" type="parTrans" cxnId="{D9FE128E-F921-4D48-AB95-CEB1EC560A19}">
      <dgm:prSet/>
      <dgm:spPr/>
      <dgm:t>
        <a:bodyPr/>
        <a:lstStyle/>
        <a:p>
          <a:endParaRPr lang="en-US"/>
        </a:p>
      </dgm:t>
    </dgm:pt>
    <dgm:pt modelId="{17A2EC44-EF2B-40C8-B4E2-83967E708058}" type="sibTrans" cxnId="{D9FE128E-F921-4D48-AB95-CEB1EC560A19}">
      <dgm:prSet/>
      <dgm:spPr/>
      <dgm:t>
        <a:bodyPr/>
        <a:lstStyle/>
        <a:p>
          <a:endParaRPr lang="en-US"/>
        </a:p>
      </dgm:t>
    </dgm:pt>
    <dgm:pt modelId="{937DF345-B6F1-44D9-8058-FE729B9F2601}">
      <dgm:prSet phldrT="[Text]"/>
      <dgm:spPr>
        <a:xfrm rot="5400000">
          <a:off x="4255858" y="-1978245"/>
          <a:ext cx="1504830" cy="5462016"/>
        </a:xfrm>
        <a:solidFill>
          <a:srgbClr val="0099CC">
            <a:alpha val="90000"/>
            <a:tint val="40000"/>
            <a:hueOff val="0"/>
            <a:satOff val="0"/>
            <a:lumOff val="0"/>
            <a:alphaOff val="0"/>
          </a:srgbClr>
        </a:solidFill>
        <a:ln w="25400" cap="flat" cmpd="sng" algn="ctr">
          <a:solidFill>
            <a:srgbClr val="0099CC">
              <a:alpha val="90000"/>
              <a:tint val="40000"/>
              <a:hueOff val="0"/>
              <a:satOff val="0"/>
              <a:lumOff val="0"/>
              <a:alphaOff val="0"/>
            </a:srgbClr>
          </a:solidFill>
          <a:prstDash val="solid"/>
        </a:ln>
        <a:effectLst/>
      </dgm:spPr>
      <dgm:t>
        <a:bodyPr/>
        <a:lstStyle/>
        <a:p>
          <a:r>
            <a:rPr lang="en-US" dirty="0" err="1">
              <a:solidFill>
                <a:schemeClr val="tx1">
                  <a:lumMod val="50000"/>
                </a:schemeClr>
              </a:solidFill>
              <a:latin typeface="Raleway Light" pitchFamily="2" charset="0"/>
            </a:rPr>
            <a:t>Đổi</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tên</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Đảng</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Cộng</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sản</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Việt</a:t>
          </a:r>
          <a:r>
            <a:rPr lang="en-US" dirty="0">
              <a:solidFill>
                <a:schemeClr val="tx1">
                  <a:lumMod val="50000"/>
                </a:schemeClr>
              </a:solidFill>
              <a:latin typeface="Raleway Light" pitchFamily="2" charset="0"/>
            </a:rPr>
            <a:t> Nam </a:t>
          </a:r>
          <a:r>
            <a:rPr lang="en-US" dirty="0" err="1">
              <a:solidFill>
                <a:schemeClr val="tx1">
                  <a:lumMod val="50000"/>
                </a:schemeClr>
              </a:solidFill>
              <a:latin typeface="Raleway Light" pitchFamily="2" charset="0"/>
            </a:rPr>
            <a:t>thành</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Đảng</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Cộng</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sản</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Đông</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Dương</a:t>
          </a:r>
          <a:r>
            <a:rPr lang="en-US" dirty="0">
              <a:solidFill>
                <a:schemeClr val="tx1">
                  <a:lumMod val="50000"/>
                </a:schemeClr>
              </a:solidFill>
              <a:latin typeface="Raleway Light" pitchFamily="2" charset="0"/>
            </a:rPr>
            <a:t>. </a:t>
          </a:r>
        </a:p>
      </dgm:t>
    </dgm:pt>
    <dgm:pt modelId="{C79958A0-5B3F-47BD-8768-5349778A068B}" type="parTrans" cxnId="{CF219C00-FA9E-413F-A4B0-7CDD26511365}">
      <dgm:prSet/>
      <dgm:spPr/>
      <dgm:t>
        <a:bodyPr/>
        <a:lstStyle/>
        <a:p>
          <a:endParaRPr lang="en-US"/>
        </a:p>
      </dgm:t>
    </dgm:pt>
    <dgm:pt modelId="{7C72AB4F-6134-4A12-807B-B3EDBBF72125}" type="sibTrans" cxnId="{CF219C00-FA9E-413F-A4B0-7CDD26511365}">
      <dgm:prSet/>
      <dgm:spPr/>
      <dgm:t>
        <a:bodyPr/>
        <a:lstStyle/>
        <a:p>
          <a:endParaRPr lang="en-US"/>
        </a:p>
      </dgm:t>
    </dgm:pt>
    <dgm:pt modelId="{80038B79-881C-4DB4-B929-0BFB8A00C547}">
      <dgm:prSet phldrT="[Text]"/>
      <dgm:spPr>
        <a:xfrm>
          <a:off x="609576" y="1524007"/>
          <a:ext cx="1452807" cy="1623562"/>
        </a:xfrm>
        <a:blipFill rotWithShape="0">
          <a:blip xmlns:r="http://schemas.openxmlformats.org/officeDocument/2006/relationships" r:embed="rId2"/>
          <a:stretch>
            <a:fillRect/>
          </a:stretch>
        </a:blipFill>
        <a:ln w="25400" cap="flat" cmpd="sng" algn="ctr">
          <a:solidFill>
            <a:srgbClr val="FFFFFF">
              <a:hueOff val="0"/>
              <a:satOff val="0"/>
              <a:lumOff val="0"/>
              <a:alphaOff val="0"/>
            </a:srgbClr>
          </a:solidFill>
          <a:prstDash val="solid"/>
        </a:ln>
        <a:effectLst/>
      </dgm:spPr>
      <dgm:t>
        <a:bodyPr/>
        <a:lstStyle/>
        <a:p>
          <a:endParaRPr lang="en-US">
            <a:solidFill>
              <a:schemeClr val="tx1">
                <a:lumMod val="50000"/>
              </a:schemeClr>
            </a:solidFill>
            <a:latin typeface="Raleway Light" pitchFamily="2" charset="0"/>
          </a:endParaRPr>
        </a:p>
      </dgm:t>
    </dgm:pt>
    <dgm:pt modelId="{68B27329-3795-4606-AB3A-891C8B5DF828}" type="parTrans" cxnId="{DE8206F6-EF1F-4A5A-B502-E56F3998CA6F}">
      <dgm:prSet/>
      <dgm:spPr/>
      <dgm:t>
        <a:bodyPr/>
        <a:lstStyle/>
        <a:p>
          <a:endParaRPr lang="en-US"/>
        </a:p>
      </dgm:t>
    </dgm:pt>
    <dgm:pt modelId="{6EF54034-C7BB-4495-AAF3-20BC485C6FBD}" type="sibTrans" cxnId="{DE8206F6-EF1F-4A5A-B502-E56F3998CA6F}">
      <dgm:prSet/>
      <dgm:spPr/>
      <dgm:t>
        <a:bodyPr/>
        <a:lstStyle/>
        <a:p>
          <a:endParaRPr lang="en-US"/>
        </a:p>
      </dgm:t>
    </dgm:pt>
    <dgm:pt modelId="{DB96BD3F-2FE0-4D47-A513-ACD5E5A81AE9}">
      <dgm:prSet phldrT="[Text]"/>
      <dgm:spPr>
        <a:xfrm rot="5400000">
          <a:off x="4196316" y="-319996"/>
          <a:ext cx="1504830" cy="5462016"/>
        </a:xfrm>
        <a:solidFill>
          <a:srgbClr val="0099CC">
            <a:alpha val="90000"/>
            <a:tint val="40000"/>
            <a:hueOff val="0"/>
            <a:satOff val="0"/>
            <a:lumOff val="0"/>
            <a:alphaOff val="0"/>
          </a:srgbClr>
        </a:solidFill>
        <a:ln w="25400" cap="flat" cmpd="sng" algn="ctr">
          <a:solidFill>
            <a:srgbClr val="0099CC">
              <a:alpha val="90000"/>
              <a:tint val="40000"/>
              <a:hueOff val="0"/>
              <a:satOff val="0"/>
              <a:lumOff val="0"/>
              <a:alphaOff val="0"/>
            </a:srgbClr>
          </a:solidFill>
          <a:prstDash val="solid"/>
        </a:ln>
        <a:effectLst/>
      </dgm:spPr>
      <dgm:t>
        <a:bodyPr/>
        <a:lstStyle/>
        <a:p>
          <a:r>
            <a:rPr lang="en-US" dirty="0" err="1">
              <a:solidFill>
                <a:schemeClr val="tx1">
                  <a:lumMod val="50000"/>
                </a:schemeClr>
              </a:solidFill>
              <a:latin typeface="Raleway Light" pitchFamily="2" charset="0"/>
            </a:rPr>
            <a:t>Thông</a:t>
          </a:r>
          <a:r>
            <a:rPr lang="en-US" dirty="0">
              <a:solidFill>
                <a:schemeClr val="tx1">
                  <a:lumMod val="50000"/>
                </a:schemeClr>
              </a:solidFill>
              <a:latin typeface="Raleway Light" pitchFamily="2" charset="0"/>
            </a:rPr>
            <a:t> qua </a:t>
          </a:r>
          <a:r>
            <a:rPr lang="en-US" dirty="0" err="1">
              <a:solidFill>
                <a:schemeClr val="tx1">
                  <a:lumMod val="50000"/>
                </a:schemeClr>
              </a:solidFill>
              <a:latin typeface="Raleway Light" pitchFamily="2" charset="0"/>
            </a:rPr>
            <a:t>Luận</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cương</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chính</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trị</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của</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Đảng</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Cộng</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sản</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Đông</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Dương</a:t>
          </a:r>
          <a:r>
            <a:rPr lang="en-US" dirty="0">
              <a:solidFill>
                <a:schemeClr val="tx1">
                  <a:lumMod val="50000"/>
                </a:schemeClr>
              </a:solidFill>
              <a:latin typeface="Raleway Light" pitchFamily="2" charset="0"/>
            </a:rPr>
            <a:t> do </a:t>
          </a:r>
          <a:r>
            <a:rPr lang="en-US" dirty="0" err="1">
              <a:solidFill>
                <a:schemeClr val="tx1">
                  <a:lumMod val="50000"/>
                </a:schemeClr>
              </a:solidFill>
              <a:latin typeface="Raleway Light" pitchFamily="2" charset="0"/>
            </a:rPr>
            <a:t>Trần</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Phú</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soạn</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thảo</a:t>
          </a:r>
          <a:r>
            <a:rPr lang="en-US" dirty="0">
              <a:solidFill>
                <a:schemeClr val="tx1">
                  <a:lumMod val="50000"/>
                </a:schemeClr>
              </a:solidFill>
              <a:latin typeface="Raleway Light" pitchFamily="2" charset="0"/>
            </a:rPr>
            <a:t>.</a:t>
          </a:r>
        </a:p>
      </dgm:t>
    </dgm:pt>
    <dgm:pt modelId="{99C17C25-9A3C-40F1-B12F-283A6A8F5D0B}" type="parTrans" cxnId="{1ECD2D3D-E0DF-4136-B5AA-4AC6724E3558}">
      <dgm:prSet/>
      <dgm:spPr/>
      <dgm:t>
        <a:bodyPr/>
        <a:lstStyle/>
        <a:p>
          <a:endParaRPr lang="en-US"/>
        </a:p>
      </dgm:t>
    </dgm:pt>
    <dgm:pt modelId="{65BBB083-9DC6-4413-920C-0A33CBFD797A}" type="sibTrans" cxnId="{1ECD2D3D-E0DF-4136-B5AA-4AC6724E3558}">
      <dgm:prSet/>
      <dgm:spPr/>
      <dgm:t>
        <a:bodyPr/>
        <a:lstStyle/>
        <a:p>
          <a:endParaRPr lang="en-US"/>
        </a:p>
      </dgm:t>
    </dgm:pt>
    <dgm:pt modelId="{F6299C14-8F1F-47E4-9086-16E981CC4065}">
      <dgm:prSet phldrT="[Text]"/>
      <dgm:spPr>
        <a:xfrm>
          <a:off x="606026" y="3255541"/>
          <a:ext cx="1542551" cy="1712008"/>
        </a:xfrm>
        <a:blipFill rotWithShape="0">
          <a:blip xmlns:r="http://schemas.openxmlformats.org/officeDocument/2006/relationships" r:embed="rId3"/>
          <a:stretch>
            <a:fillRect/>
          </a:stretch>
        </a:blipFill>
        <a:ln w="25400" cap="flat" cmpd="sng" algn="ctr">
          <a:solidFill>
            <a:srgbClr val="FFFFFF">
              <a:hueOff val="0"/>
              <a:satOff val="0"/>
              <a:lumOff val="0"/>
              <a:alphaOff val="0"/>
            </a:srgbClr>
          </a:solidFill>
          <a:prstDash val="solid"/>
        </a:ln>
        <a:effectLst/>
      </dgm:spPr>
      <dgm:t>
        <a:bodyPr/>
        <a:lstStyle/>
        <a:p>
          <a:r>
            <a:rPr lang="en-US">
              <a:solidFill>
                <a:schemeClr val="tx1">
                  <a:lumMod val="50000"/>
                </a:schemeClr>
              </a:solidFill>
              <a:latin typeface="Raleway Light" pitchFamily="2" charset="0"/>
            </a:rPr>
            <a:t>.</a:t>
          </a:r>
        </a:p>
      </dgm:t>
    </dgm:pt>
    <dgm:pt modelId="{BE089AA9-0524-4D41-9907-FD38F90B58A6}" type="parTrans" cxnId="{B3965B71-8D9A-42EE-BC1A-ED09F2F43D25}">
      <dgm:prSet/>
      <dgm:spPr/>
      <dgm:t>
        <a:bodyPr/>
        <a:lstStyle/>
        <a:p>
          <a:endParaRPr lang="en-US"/>
        </a:p>
      </dgm:t>
    </dgm:pt>
    <dgm:pt modelId="{794259B4-B82D-4B95-BBAE-B883F23D33F5}" type="sibTrans" cxnId="{B3965B71-8D9A-42EE-BC1A-ED09F2F43D25}">
      <dgm:prSet/>
      <dgm:spPr/>
      <dgm:t>
        <a:bodyPr/>
        <a:lstStyle/>
        <a:p>
          <a:endParaRPr lang="en-US"/>
        </a:p>
      </dgm:t>
    </dgm:pt>
    <dgm:pt modelId="{749C4C62-E9C5-40AE-8654-B141604B8F51}">
      <dgm:prSet phldrT="[Text]"/>
      <dgm:spPr>
        <a:xfrm rot="5400000">
          <a:off x="4203474" y="1423616"/>
          <a:ext cx="1504830" cy="5462016"/>
        </a:xfrm>
        <a:solidFill>
          <a:srgbClr val="0099CC">
            <a:alpha val="90000"/>
            <a:tint val="40000"/>
            <a:hueOff val="0"/>
            <a:satOff val="0"/>
            <a:lumOff val="0"/>
            <a:alphaOff val="0"/>
          </a:srgbClr>
        </a:solidFill>
        <a:ln w="25400" cap="flat" cmpd="sng" algn="ctr">
          <a:solidFill>
            <a:srgbClr val="0099CC">
              <a:alpha val="90000"/>
              <a:tint val="40000"/>
              <a:hueOff val="0"/>
              <a:satOff val="0"/>
              <a:lumOff val="0"/>
              <a:alphaOff val="0"/>
            </a:srgbClr>
          </a:solidFill>
          <a:prstDash val="solid"/>
        </a:ln>
        <a:effectLst/>
      </dgm:spPr>
      <dgm:t>
        <a:bodyPr/>
        <a:lstStyle/>
        <a:p>
          <a:r>
            <a:rPr lang="en-US" dirty="0" err="1">
              <a:solidFill>
                <a:schemeClr val="tx1">
                  <a:lumMod val="50000"/>
                </a:schemeClr>
              </a:solidFill>
              <a:latin typeface="Raleway Light" pitchFamily="2" charset="0"/>
            </a:rPr>
            <a:t>Cử</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Trần</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Phú</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làm</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Tổng</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Bí</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thư</a:t>
          </a:r>
          <a:endParaRPr lang="en-US" dirty="0">
            <a:solidFill>
              <a:schemeClr val="tx1">
                <a:lumMod val="50000"/>
              </a:schemeClr>
            </a:solidFill>
            <a:latin typeface="Raleway Light" pitchFamily="2" charset="0"/>
          </a:endParaRPr>
        </a:p>
      </dgm:t>
    </dgm:pt>
    <dgm:pt modelId="{AAB37366-CD7D-4E6D-AD19-00ACA586BFFF}" type="parTrans" cxnId="{E66585C3-7D53-4D3C-918A-2B250D159DC7}">
      <dgm:prSet/>
      <dgm:spPr/>
      <dgm:t>
        <a:bodyPr/>
        <a:lstStyle/>
        <a:p>
          <a:endParaRPr lang="en-US"/>
        </a:p>
      </dgm:t>
    </dgm:pt>
    <dgm:pt modelId="{1BC5683E-B875-4DA2-962C-91A97BDF860C}" type="sibTrans" cxnId="{E66585C3-7D53-4D3C-918A-2B250D159DC7}">
      <dgm:prSet/>
      <dgm:spPr/>
      <dgm:t>
        <a:bodyPr/>
        <a:lstStyle/>
        <a:p>
          <a:endParaRPr lang="en-US"/>
        </a:p>
      </dgm:t>
    </dgm:pt>
    <dgm:pt modelId="{53750D65-6620-4C12-8279-FDE832A1D265}" type="pres">
      <dgm:prSet presAssocID="{A053C8C3-5A8B-4440-890A-7DCFD76BF913}" presName="Name0" presStyleCnt="0">
        <dgm:presLayoutVars>
          <dgm:dir/>
          <dgm:animLvl val="lvl"/>
          <dgm:resizeHandles val="exact"/>
        </dgm:presLayoutVars>
      </dgm:prSet>
      <dgm:spPr/>
      <dgm:t>
        <a:bodyPr/>
        <a:lstStyle/>
        <a:p>
          <a:endParaRPr lang="en-US"/>
        </a:p>
      </dgm:t>
    </dgm:pt>
    <dgm:pt modelId="{C897AABA-FC1A-4441-8B6F-B580A8841D4F}" type="pres">
      <dgm:prSet presAssocID="{13936EF8-B3C0-41C9-8B91-64F32B3C4450}" presName="linNode" presStyleCnt="0"/>
      <dgm:spPr/>
    </dgm:pt>
    <dgm:pt modelId="{55682A36-89FC-4284-BC5C-6E6CB43663B0}" type="pres">
      <dgm:prSet presAssocID="{13936EF8-B3C0-41C9-8B91-64F32B3C4450}" presName="parentText" presStyleLbl="node1" presStyleIdx="0" presStyleCnt="3" custScaleX="49224" custScaleY="87553" custLinFactNeighborX="-2844" custLinFactNeighborY="-2952">
        <dgm:presLayoutVars>
          <dgm:chMax val="1"/>
          <dgm:bulletEnabled val="1"/>
        </dgm:presLayoutVars>
      </dgm:prSet>
      <dgm:spPr>
        <a:prstGeom prst="roundRect">
          <a:avLst/>
        </a:prstGeom>
      </dgm:spPr>
      <dgm:t>
        <a:bodyPr/>
        <a:lstStyle/>
        <a:p>
          <a:endParaRPr lang="en-US"/>
        </a:p>
      </dgm:t>
    </dgm:pt>
    <dgm:pt modelId="{9DA359F1-4F37-4301-AF85-F344AC2EF9B0}" type="pres">
      <dgm:prSet presAssocID="{13936EF8-B3C0-41C9-8B91-64F32B3C4450}" presName="descendantText" presStyleLbl="alignAccFollowNode1" presStyleIdx="0" presStyleCnt="3" custScaleX="141619" custLinFactNeighborX="4" custLinFactNeighborY="1014">
        <dgm:presLayoutVars>
          <dgm:bulletEnabled val="1"/>
        </dgm:presLayoutVars>
      </dgm:prSet>
      <dgm:spPr>
        <a:prstGeom prst="round2SameRect">
          <a:avLst/>
        </a:prstGeom>
      </dgm:spPr>
      <dgm:t>
        <a:bodyPr/>
        <a:lstStyle/>
        <a:p>
          <a:endParaRPr lang="en-US"/>
        </a:p>
      </dgm:t>
    </dgm:pt>
    <dgm:pt modelId="{33FD0ACF-443A-4076-BC79-4E63C24C6A6E}" type="pres">
      <dgm:prSet presAssocID="{17A2EC44-EF2B-40C8-B4E2-83967E708058}" presName="sp" presStyleCnt="0"/>
      <dgm:spPr/>
    </dgm:pt>
    <dgm:pt modelId="{7A06FBB9-F46C-4E84-9E69-6FA24F907EC5}" type="pres">
      <dgm:prSet presAssocID="{80038B79-881C-4DB4-B929-0BFB8A00C547}" presName="linNode" presStyleCnt="0"/>
      <dgm:spPr/>
    </dgm:pt>
    <dgm:pt modelId="{AA123E2F-7D41-46C1-8B55-77D7BCA5CAC3}" type="pres">
      <dgm:prSet presAssocID="{80038B79-881C-4DB4-B929-0BFB8A00C547}" presName="parentText" presStyleLbl="node1" presStyleIdx="1" presStyleCnt="3" custScaleX="47286" custScaleY="75979" custLinFactNeighborX="-2844" custLinFactNeighborY="-41">
        <dgm:presLayoutVars>
          <dgm:chMax val="1"/>
          <dgm:bulletEnabled val="1"/>
        </dgm:presLayoutVars>
      </dgm:prSet>
      <dgm:spPr>
        <a:prstGeom prst="roundRect">
          <a:avLst/>
        </a:prstGeom>
      </dgm:spPr>
      <dgm:t>
        <a:bodyPr/>
        <a:lstStyle/>
        <a:p>
          <a:endParaRPr lang="en-US"/>
        </a:p>
      </dgm:t>
    </dgm:pt>
    <dgm:pt modelId="{BF26D4D0-2B4E-48CC-B2C9-AC096D16626F}" type="pres">
      <dgm:prSet presAssocID="{80038B79-881C-4DB4-B929-0BFB8A00C547}" presName="descendantText" presStyleLbl="alignAccFollowNode1" presStyleIdx="1" presStyleCnt="3" custScaleX="135838" custLinFactNeighborX="1561" custLinFactNeighborY="5691">
        <dgm:presLayoutVars>
          <dgm:bulletEnabled val="1"/>
        </dgm:presLayoutVars>
      </dgm:prSet>
      <dgm:spPr>
        <a:prstGeom prst="round2SameRect">
          <a:avLst/>
        </a:prstGeom>
      </dgm:spPr>
      <dgm:t>
        <a:bodyPr/>
        <a:lstStyle/>
        <a:p>
          <a:endParaRPr lang="en-US"/>
        </a:p>
      </dgm:t>
    </dgm:pt>
    <dgm:pt modelId="{8DC232FC-317E-41B8-889F-55F5357715D6}" type="pres">
      <dgm:prSet presAssocID="{6EF54034-C7BB-4495-AAF3-20BC485C6FBD}" presName="sp" presStyleCnt="0"/>
      <dgm:spPr/>
    </dgm:pt>
    <dgm:pt modelId="{BFF5305A-9F89-46DB-B315-F2E9FF0BCB1D}" type="pres">
      <dgm:prSet presAssocID="{F6299C14-8F1F-47E4-9086-16E981CC4065}" presName="linNode" presStyleCnt="0"/>
      <dgm:spPr/>
    </dgm:pt>
    <dgm:pt modelId="{036CC5E6-E9F3-41B1-A4B2-9CBB1D15FC23}" type="pres">
      <dgm:prSet presAssocID="{F6299C14-8F1F-47E4-9086-16E981CC4065}" presName="parentText" presStyleLbl="node1" presStyleIdx="2" presStyleCnt="3" custScaleX="50207" custScaleY="91014" custLinFactNeighborX="-2909" custLinFactNeighborY="-3259">
        <dgm:presLayoutVars>
          <dgm:chMax val="1"/>
          <dgm:bulletEnabled val="1"/>
        </dgm:presLayoutVars>
      </dgm:prSet>
      <dgm:spPr>
        <a:prstGeom prst="roundRect">
          <a:avLst/>
        </a:prstGeom>
      </dgm:spPr>
      <dgm:t>
        <a:bodyPr/>
        <a:lstStyle/>
        <a:p>
          <a:endParaRPr lang="en-US"/>
        </a:p>
      </dgm:t>
    </dgm:pt>
    <dgm:pt modelId="{C10358DD-DA9B-4564-A1AD-648A7A5DF924}" type="pres">
      <dgm:prSet presAssocID="{F6299C14-8F1F-47E4-9086-16E981CC4065}" presName="descendantText" presStyleLbl="alignAccFollowNode1" presStyleIdx="2" presStyleCnt="3" custScaleX="132388" custLinFactNeighborX="1873" custLinFactNeighborY="-1150">
        <dgm:presLayoutVars>
          <dgm:bulletEnabled val="1"/>
        </dgm:presLayoutVars>
      </dgm:prSet>
      <dgm:spPr>
        <a:prstGeom prst="round2SameRect">
          <a:avLst/>
        </a:prstGeom>
      </dgm:spPr>
      <dgm:t>
        <a:bodyPr/>
        <a:lstStyle/>
        <a:p>
          <a:endParaRPr lang="en-US"/>
        </a:p>
      </dgm:t>
    </dgm:pt>
  </dgm:ptLst>
  <dgm:cxnLst>
    <dgm:cxn modelId="{B3965B71-8D9A-42EE-BC1A-ED09F2F43D25}" srcId="{A053C8C3-5A8B-4440-890A-7DCFD76BF913}" destId="{F6299C14-8F1F-47E4-9086-16E981CC4065}" srcOrd="2" destOrd="0" parTransId="{BE089AA9-0524-4D41-9907-FD38F90B58A6}" sibTransId="{794259B4-B82D-4B95-BBAE-B883F23D33F5}"/>
    <dgm:cxn modelId="{7AD1744D-9A08-441A-88E5-F6D5D790DBB6}" type="presOf" srcId="{DB96BD3F-2FE0-4D47-A513-ACD5E5A81AE9}" destId="{BF26D4D0-2B4E-48CC-B2C9-AC096D16626F}" srcOrd="0" destOrd="0" presId="urn:microsoft.com/office/officeart/2005/8/layout/vList5"/>
    <dgm:cxn modelId="{DE8206F6-EF1F-4A5A-B502-E56F3998CA6F}" srcId="{A053C8C3-5A8B-4440-890A-7DCFD76BF913}" destId="{80038B79-881C-4DB4-B929-0BFB8A00C547}" srcOrd="1" destOrd="0" parTransId="{68B27329-3795-4606-AB3A-891C8B5DF828}" sibTransId="{6EF54034-C7BB-4495-AAF3-20BC485C6FBD}"/>
    <dgm:cxn modelId="{CF219C00-FA9E-413F-A4B0-7CDD26511365}" srcId="{13936EF8-B3C0-41C9-8B91-64F32B3C4450}" destId="{937DF345-B6F1-44D9-8058-FE729B9F2601}" srcOrd="0" destOrd="0" parTransId="{C79958A0-5B3F-47BD-8768-5349778A068B}" sibTransId="{7C72AB4F-6134-4A12-807B-B3EDBBF72125}"/>
    <dgm:cxn modelId="{4B64CBE8-230C-4EDE-AB4A-63EE2D76AA61}" type="presOf" srcId="{A053C8C3-5A8B-4440-890A-7DCFD76BF913}" destId="{53750D65-6620-4C12-8279-FDE832A1D265}" srcOrd="0" destOrd="0" presId="urn:microsoft.com/office/officeart/2005/8/layout/vList5"/>
    <dgm:cxn modelId="{676BCB8B-0FFB-4B98-ACEF-74968F51E293}" type="presOf" srcId="{80038B79-881C-4DB4-B929-0BFB8A00C547}" destId="{AA123E2F-7D41-46C1-8B55-77D7BCA5CAC3}" srcOrd="0" destOrd="0" presId="urn:microsoft.com/office/officeart/2005/8/layout/vList5"/>
    <dgm:cxn modelId="{7E1AE58F-668F-4009-B2BA-43FB4DCA8BCE}" type="presOf" srcId="{F6299C14-8F1F-47E4-9086-16E981CC4065}" destId="{036CC5E6-E9F3-41B1-A4B2-9CBB1D15FC23}" srcOrd="0" destOrd="0" presId="urn:microsoft.com/office/officeart/2005/8/layout/vList5"/>
    <dgm:cxn modelId="{906EC088-04CE-47D4-AC13-3CC34E0C33B6}" type="presOf" srcId="{937DF345-B6F1-44D9-8058-FE729B9F2601}" destId="{9DA359F1-4F37-4301-AF85-F344AC2EF9B0}" srcOrd="0" destOrd="0" presId="urn:microsoft.com/office/officeart/2005/8/layout/vList5"/>
    <dgm:cxn modelId="{D9FE128E-F921-4D48-AB95-CEB1EC560A19}" srcId="{A053C8C3-5A8B-4440-890A-7DCFD76BF913}" destId="{13936EF8-B3C0-41C9-8B91-64F32B3C4450}" srcOrd="0" destOrd="0" parTransId="{4762CFD8-F8C3-4787-B428-38F75A71BC42}" sibTransId="{17A2EC44-EF2B-40C8-B4E2-83967E708058}"/>
    <dgm:cxn modelId="{BCD89545-F9D6-493A-9F4F-B136D2F121C0}" type="presOf" srcId="{13936EF8-B3C0-41C9-8B91-64F32B3C4450}" destId="{55682A36-89FC-4284-BC5C-6E6CB43663B0}" srcOrd="0" destOrd="0" presId="urn:microsoft.com/office/officeart/2005/8/layout/vList5"/>
    <dgm:cxn modelId="{1ECD2D3D-E0DF-4136-B5AA-4AC6724E3558}" srcId="{80038B79-881C-4DB4-B929-0BFB8A00C547}" destId="{DB96BD3F-2FE0-4D47-A513-ACD5E5A81AE9}" srcOrd="0" destOrd="0" parTransId="{99C17C25-9A3C-40F1-B12F-283A6A8F5D0B}" sibTransId="{65BBB083-9DC6-4413-920C-0A33CBFD797A}"/>
    <dgm:cxn modelId="{656D2A14-5479-4479-89D2-955BBE54261E}" type="presOf" srcId="{749C4C62-E9C5-40AE-8654-B141604B8F51}" destId="{C10358DD-DA9B-4564-A1AD-648A7A5DF924}" srcOrd="0" destOrd="0" presId="urn:microsoft.com/office/officeart/2005/8/layout/vList5"/>
    <dgm:cxn modelId="{E66585C3-7D53-4D3C-918A-2B250D159DC7}" srcId="{F6299C14-8F1F-47E4-9086-16E981CC4065}" destId="{749C4C62-E9C5-40AE-8654-B141604B8F51}" srcOrd="0" destOrd="0" parTransId="{AAB37366-CD7D-4E6D-AD19-00ACA586BFFF}" sibTransId="{1BC5683E-B875-4DA2-962C-91A97BDF860C}"/>
    <dgm:cxn modelId="{3667C4B8-718E-4D14-9D51-9A6F063DAD7D}" type="presParOf" srcId="{53750D65-6620-4C12-8279-FDE832A1D265}" destId="{C897AABA-FC1A-4441-8B6F-B580A8841D4F}" srcOrd="0" destOrd="0" presId="urn:microsoft.com/office/officeart/2005/8/layout/vList5"/>
    <dgm:cxn modelId="{AD659AD8-931A-4A0D-9E0B-F844E9ACE12B}" type="presParOf" srcId="{C897AABA-FC1A-4441-8B6F-B580A8841D4F}" destId="{55682A36-89FC-4284-BC5C-6E6CB43663B0}" srcOrd="0" destOrd="0" presId="urn:microsoft.com/office/officeart/2005/8/layout/vList5"/>
    <dgm:cxn modelId="{E8D531F5-F111-4932-AF56-9E2A28BE7A09}" type="presParOf" srcId="{C897AABA-FC1A-4441-8B6F-B580A8841D4F}" destId="{9DA359F1-4F37-4301-AF85-F344AC2EF9B0}" srcOrd="1" destOrd="0" presId="urn:microsoft.com/office/officeart/2005/8/layout/vList5"/>
    <dgm:cxn modelId="{099FBB0D-7262-4E5B-96D5-8EBD5A05F49A}" type="presParOf" srcId="{53750D65-6620-4C12-8279-FDE832A1D265}" destId="{33FD0ACF-443A-4076-BC79-4E63C24C6A6E}" srcOrd="1" destOrd="0" presId="urn:microsoft.com/office/officeart/2005/8/layout/vList5"/>
    <dgm:cxn modelId="{FD3C4DE6-3CB6-4432-A490-4865E66F1DC9}" type="presParOf" srcId="{53750D65-6620-4C12-8279-FDE832A1D265}" destId="{7A06FBB9-F46C-4E84-9E69-6FA24F907EC5}" srcOrd="2" destOrd="0" presId="urn:microsoft.com/office/officeart/2005/8/layout/vList5"/>
    <dgm:cxn modelId="{603C48D2-5613-448B-845A-495387A1243B}" type="presParOf" srcId="{7A06FBB9-F46C-4E84-9E69-6FA24F907EC5}" destId="{AA123E2F-7D41-46C1-8B55-77D7BCA5CAC3}" srcOrd="0" destOrd="0" presId="urn:microsoft.com/office/officeart/2005/8/layout/vList5"/>
    <dgm:cxn modelId="{DD16EE8A-F576-4BBB-BDAC-9D864DC6F7F7}" type="presParOf" srcId="{7A06FBB9-F46C-4E84-9E69-6FA24F907EC5}" destId="{BF26D4D0-2B4E-48CC-B2C9-AC096D16626F}" srcOrd="1" destOrd="0" presId="urn:microsoft.com/office/officeart/2005/8/layout/vList5"/>
    <dgm:cxn modelId="{2333B8E5-AA7E-430D-A54B-2A9F3C3AB68E}" type="presParOf" srcId="{53750D65-6620-4C12-8279-FDE832A1D265}" destId="{8DC232FC-317E-41B8-889F-55F5357715D6}" srcOrd="3" destOrd="0" presId="urn:microsoft.com/office/officeart/2005/8/layout/vList5"/>
    <dgm:cxn modelId="{3A7B4872-9973-49AE-8E7B-A57767DFAE41}" type="presParOf" srcId="{53750D65-6620-4C12-8279-FDE832A1D265}" destId="{BFF5305A-9F89-46DB-B315-F2E9FF0BCB1D}" srcOrd="4" destOrd="0" presId="urn:microsoft.com/office/officeart/2005/8/layout/vList5"/>
    <dgm:cxn modelId="{D6D3AB19-F2E5-4A13-A034-8897AAEFA0CB}" type="presParOf" srcId="{BFF5305A-9F89-46DB-B315-F2E9FF0BCB1D}" destId="{036CC5E6-E9F3-41B1-A4B2-9CBB1D15FC23}" srcOrd="0" destOrd="0" presId="urn:microsoft.com/office/officeart/2005/8/layout/vList5"/>
    <dgm:cxn modelId="{0A19A928-A80F-4FA6-B50F-C00197BA3C6C}" type="presParOf" srcId="{BFF5305A-9F89-46DB-B315-F2E9FF0BCB1D}" destId="{C10358DD-DA9B-4564-A1AD-648A7A5DF92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7C0C7E4-7BCB-4F7D-AE0A-0DFD8AC29602}" type="doc">
      <dgm:prSet loTypeId="urn:microsoft.com/office/officeart/2005/8/layout/venn3" loCatId="relationship" qsTypeId="urn:microsoft.com/office/officeart/2005/8/quickstyle/3d3" qsCatId="3D" csTypeId="urn:microsoft.com/office/officeart/2005/8/colors/accent1_2" csCatId="accent1" phldr="1"/>
      <dgm:spPr/>
      <dgm:t>
        <a:bodyPr/>
        <a:lstStyle/>
        <a:p>
          <a:endParaRPr lang="vi-VN"/>
        </a:p>
      </dgm:t>
    </dgm:pt>
    <dgm:pt modelId="{E1D2C163-5C2B-4AE8-BD5E-EA14714B74DC}">
      <dgm:prSet phldrT="[Text]"/>
      <dgm:spPr/>
      <dgm:t>
        <a:bodyPr/>
        <a:lstStyle/>
        <a:p>
          <a:endParaRPr lang="en-US" b="1" dirty="0" smtClean="0"/>
        </a:p>
        <a:p>
          <a:r>
            <a:rPr lang="en-US" b="1" dirty="0" err="1" smtClean="0"/>
            <a:t>Phương</a:t>
          </a:r>
          <a:r>
            <a:rPr lang="en-US" b="1" dirty="0" smtClean="0"/>
            <a:t> </a:t>
          </a:r>
        </a:p>
        <a:p>
          <a:r>
            <a:rPr lang="en-US" b="1" dirty="0" err="1" smtClean="0"/>
            <a:t>hướng</a:t>
          </a:r>
          <a:r>
            <a:rPr lang="en-US" b="1" dirty="0" smtClean="0"/>
            <a:t> </a:t>
          </a:r>
        </a:p>
        <a:p>
          <a:r>
            <a:rPr lang="en-US" b="1" dirty="0" err="1" smtClean="0"/>
            <a:t>chiến</a:t>
          </a:r>
          <a:r>
            <a:rPr lang="en-US" b="1" dirty="0" smtClean="0"/>
            <a:t> </a:t>
          </a:r>
          <a:r>
            <a:rPr lang="en-US" b="1" dirty="0" err="1" smtClean="0"/>
            <a:t>lược</a:t>
          </a:r>
          <a:endParaRPr lang="vi-VN" dirty="0"/>
        </a:p>
      </dgm:t>
    </dgm:pt>
    <dgm:pt modelId="{D448DC87-F806-4771-994B-44C7E40763E8}" type="parTrans" cxnId="{11BC69C1-0DAB-4C30-BDEB-ED1D4DD2AB12}">
      <dgm:prSet/>
      <dgm:spPr/>
      <dgm:t>
        <a:bodyPr/>
        <a:lstStyle/>
        <a:p>
          <a:endParaRPr lang="vi-VN"/>
        </a:p>
      </dgm:t>
    </dgm:pt>
    <dgm:pt modelId="{17187DD1-E43A-405E-84C5-62BF5DED385D}" type="sibTrans" cxnId="{11BC69C1-0DAB-4C30-BDEB-ED1D4DD2AB12}">
      <dgm:prSet/>
      <dgm:spPr/>
      <dgm:t>
        <a:bodyPr/>
        <a:lstStyle/>
        <a:p>
          <a:endParaRPr lang="vi-VN"/>
        </a:p>
      </dgm:t>
    </dgm:pt>
    <dgm:pt modelId="{B7F0B766-E93B-4B9F-8D91-69121D75B7E8}">
      <dgm:prSet phldrT="[Text]"/>
      <dgm:spPr/>
      <dgm:t>
        <a:bodyPr/>
        <a:lstStyle/>
        <a:p>
          <a:r>
            <a:rPr lang="en-US" b="1" smtClean="0"/>
            <a:t>Nhiệm </a:t>
          </a:r>
        </a:p>
        <a:p>
          <a:r>
            <a:rPr lang="en-US" b="1" smtClean="0"/>
            <a:t>vụ</a:t>
          </a:r>
          <a:endParaRPr lang="vi-VN"/>
        </a:p>
      </dgm:t>
    </dgm:pt>
    <dgm:pt modelId="{F2C5647A-80C6-469B-81FC-655D831FF93A}" type="parTrans" cxnId="{05355012-770E-490C-802F-9605D8C1E60E}">
      <dgm:prSet/>
      <dgm:spPr/>
      <dgm:t>
        <a:bodyPr/>
        <a:lstStyle/>
        <a:p>
          <a:endParaRPr lang="vi-VN"/>
        </a:p>
      </dgm:t>
    </dgm:pt>
    <dgm:pt modelId="{7F51385D-952A-4E8A-8D2E-646E7884CDA5}" type="sibTrans" cxnId="{05355012-770E-490C-802F-9605D8C1E60E}">
      <dgm:prSet/>
      <dgm:spPr/>
      <dgm:t>
        <a:bodyPr/>
        <a:lstStyle/>
        <a:p>
          <a:endParaRPr lang="vi-VN"/>
        </a:p>
      </dgm:t>
    </dgm:pt>
    <dgm:pt modelId="{9E051C12-2C47-495A-B017-5BB3E79F6839}">
      <dgm:prSet phldrT="[Text]"/>
      <dgm:spPr/>
      <dgm:t>
        <a:bodyPr/>
        <a:lstStyle/>
        <a:p>
          <a:r>
            <a:rPr lang="en-US" b="1" smtClean="0"/>
            <a:t>Lực </a:t>
          </a:r>
        </a:p>
        <a:p>
          <a:r>
            <a:rPr lang="en-US" b="1" smtClean="0"/>
            <a:t>lượng</a:t>
          </a:r>
          <a:endParaRPr lang="vi-VN"/>
        </a:p>
      </dgm:t>
    </dgm:pt>
    <dgm:pt modelId="{7C3C25EB-38A7-4E39-8924-F2E28680D074}" type="parTrans" cxnId="{FE862C7D-ADEB-4C8D-8FBD-9197618A5348}">
      <dgm:prSet/>
      <dgm:spPr/>
      <dgm:t>
        <a:bodyPr/>
        <a:lstStyle/>
        <a:p>
          <a:endParaRPr lang="vi-VN"/>
        </a:p>
      </dgm:t>
    </dgm:pt>
    <dgm:pt modelId="{24BD75F7-3608-4E53-B675-ADEC38796AF5}" type="sibTrans" cxnId="{FE862C7D-ADEB-4C8D-8FBD-9197618A5348}">
      <dgm:prSet/>
      <dgm:spPr/>
      <dgm:t>
        <a:bodyPr/>
        <a:lstStyle/>
        <a:p>
          <a:endParaRPr lang="vi-VN"/>
        </a:p>
      </dgm:t>
    </dgm:pt>
    <dgm:pt modelId="{14538AEA-CDB0-4818-A1CF-B5EB2391FBC4}">
      <dgm:prSet phldrT="[Text]"/>
      <dgm:spPr/>
      <dgm:t>
        <a:bodyPr/>
        <a:lstStyle/>
        <a:p>
          <a:r>
            <a:rPr lang="en-US" b="1" smtClean="0"/>
            <a:t>Đảng </a:t>
          </a:r>
        </a:p>
        <a:p>
          <a:r>
            <a:rPr lang="en-US" b="1" smtClean="0"/>
            <a:t>lãnh đạo</a:t>
          </a:r>
          <a:endParaRPr lang="vi-VN"/>
        </a:p>
      </dgm:t>
    </dgm:pt>
    <dgm:pt modelId="{1A8B24E1-7AC8-4963-ADE8-C2C8FBC2EE13}" type="parTrans" cxnId="{60FAE30C-E0C5-4DA8-82AD-4DF40ADCD288}">
      <dgm:prSet/>
      <dgm:spPr/>
      <dgm:t>
        <a:bodyPr/>
        <a:lstStyle/>
        <a:p>
          <a:endParaRPr lang="vi-VN"/>
        </a:p>
      </dgm:t>
    </dgm:pt>
    <dgm:pt modelId="{81C09283-C243-4868-B441-0CCA7ADB4BB2}" type="sibTrans" cxnId="{60FAE30C-E0C5-4DA8-82AD-4DF40ADCD288}">
      <dgm:prSet/>
      <dgm:spPr/>
      <dgm:t>
        <a:bodyPr/>
        <a:lstStyle/>
        <a:p>
          <a:endParaRPr lang="vi-VN"/>
        </a:p>
      </dgm:t>
    </dgm:pt>
    <dgm:pt modelId="{DF3A4F53-B1C5-4F8E-A4AF-E06DC5AE16E2}" type="pres">
      <dgm:prSet presAssocID="{E7C0C7E4-7BCB-4F7D-AE0A-0DFD8AC29602}" presName="Name0" presStyleCnt="0">
        <dgm:presLayoutVars>
          <dgm:dir/>
          <dgm:resizeHandles val="exact"/>
        </dgm:presLayoutVars>
      </dgm:prSet>
      <dgm:spPr/>
      <dgm:t>
        <a:bodyPr/>
        <a:lstStyle/>
        <a:p>
          <a:endParaRPr lang="en-US"/>
        </a:p>
      </dgm:t>
    </dgm:pt>
    <dgm:pt modelId="{6D23C372-00D4-4A68-9E0A-4F0EECF35E7A}" type="pres">
      <dgm:prSet presAssocID="{E1D2C163-5C2B-4AE8-BD5E-EA14714B74DC}" presName="Name5" presStyleLbl="vennNode1" presStyleIdx="0" presStyleCnt="4">
        <dgm:presLayoutVars>
          <dgm:bulletEnabled val="1"/>
        </dgm:presLayoutVars>
      </dgm:prSet>
      <dgm:spPr/>
      <dgm:t>
        <a:bodyPr/>
        <a:lstStyle/>
        <a:p>
          <a:endParaRPr lang="vi-VN"/>
        </a:p>
      </dgm:t>
    </dgm:pt>
    <dgm:pt modelId="{7C501A7C-854E-4D8D-BC52-A9413BD3F3A7}" type="pres">
      <dgm:prSet presAssocID="{17187DD1-E43A-405E-84C5-62BF5DED385D}" presName="space" presStyleCnt="0"/>
      <dgm:spPr/>
    </dgm:pt>
    <dgm:pt modelId="{C5A702A6-62BE-45F2-88EC-BC06291EF627}" type="pres">
      <dgm:prSet presAssocID="{B7F0B766-E93B-4B9F-8D91-69121D75B7E8}" presName="Name5" presStyleLbl="vennNode1" presStyleIdx="1" presStyleCnt="4">
        <dgm:presLayoutVars>
          <dgm:bulletEnabled val="1"/>
        </dgm:presLayoutVars>
      </dgm:prSet>
      <dgm:spPr/>
      <dgm:t>
        <a:bodyPr/>
        <a:lstStyle/>
        <a:p>
          <a:endParaRPr lang="vi-VN"/>
        </a:p>
      </dgm:t>
    </dgm:pt>
    <dgm:pt modelId="{C395E6E2-8923-4EFC-9E2D-62BD3EE8CE21}" type="pres">
      <dgm:prSet presAssocID="{7F51385D-952A-4E8A-8D2E-646E7884CDA5}" presName="space" presStyleCnt="0"/>
      <dgm:spPr/>
    </dgm:pt>
    <dgm:pt modelId="{034239F4-B99D-4153-A0CD-59E067D70CCD}" type="pres">
      <dgm:prSet presAssocID="{9E051C12-2C47-495A-B017-5BB3E79F6839}" presName="Name5" presStyleLbl="vennNode1" presStyleIdx="2" presStyleCnt="4">
        <dgm:presLayoutVars>
          <dgm:bulletEnabled val="1"/>
        </dgm:presLayoutVars>
      </dgm:prSet>
      <dgm:spPr/>
      <dgm:t>
        <a:bodyPr/>
        <a:lstStyle/>
        <a:p>
          <a:endParaRPr lang="vi-VN"/>
        </a:p>
      </dgm:t>
    </dgm:pt>
    <dgm:pt modelId="{14EA9E92-0938-4D67-91E0-D39F6801F645}" type="pres">
      <dgm:prSet presAssocID="{24BD75F7-3608-4E53-B675-ADEC38796AF5}" presName="space" presStyleCnt="0"/>
      <dgm:spPr/>
    </dgm:pt>
    <dgm:pt modelId="{14D92D75-8CC9-4787-B791-B7A4895D2DEE}" type="pres">
      <dgm:prSet presAssocID="{14538AEA-CDB0-4818-A1CF-B5EB2391FBC4}" presName="Name5" presStyleLbl="vennNode1" presStyleIdx="3" presStyleCnt="4">
        <dgm:presLayoutVars>
          <dgm:bulletEnabled val="1"/>
        </dgm:presLayoutVars>
      </dgm:prSet>
      <dgm:spPr/>
      <dgm:t>
        <a:bodyPr/>
        <a:lstStyle/>
        <a:p>
          <a:endParaRPr lang="vi-VN"/>
        </a:p>
      </dgm:t>
    </dgm:pt>
  </dgm:ptLst>
  <dgm:cxnLst>
    <dgm:cxn modelId="{60FAE30C-E0C5-4DA8-82AD-4DF40ADCD288}" srcId="{E7C0C7E4-7BCB-4F7D-AE0A-0DFD8AC29602}" destId="{14538AEA-CDB0-4818-A1CF-B5EB2391FBC4}" srcOrd="3" destOrd="0" parTransId="{1A8B24E1-7AC8-4963-ADE8-C2C8FBC2EE13}" sibTransId="{81C09283-C243-4868-B441-0CCA7ADB4BB2}"/>
    <dgm:cxn modelId="{DFBD8066-3F42-48ED-A8AF-5D8F1C50BC94}" type="presOf" srcId="{14538AEA-CDB0-4818-A1CF-B5EB2391FBC4}" destId="{14D92D75-8CC9-4787-B791-B7A4895D2DEE}" srcOrd="0" destOrd="0" presId="urn:microsoft.com/office/officeart/2005/8/layout/venn3"/>
    <dgm:cxn modelId="{1C356EB3-1478-44D8-825B-FE7E3286A15B}" type="presOf" srcId="{E1D2C163-5C2B-4AE8-BD5E-EA14714B74DC}" destId="{6D23C372-00D4-4A68-9E0A-4F0EECF35E7A}" srcOrd="0" destOrd="0" presId="urn:microsoft.com/office/officeart/2005/8/layout/venn3"/>
    <dgm:cxn modelId="{11BC69C1-0DAB-4C30-BDEB-ED1D4DD2AB12}" srcId="{E7C0C7E4-7BCB-4F7D-AE0A-0DFD8AC29602}" destId="{E1D2C163-5C2B-4AE8-BD5E-EA14714B74DC}" srcOrd="0" destOrd="0" parTransId="{D448DC87-F806-4771-994B-44C7E40763E8}" sibTransId="{17187DD1-E43A-405E-84C5-62BF5DED385D}"/>
    <dgm:cxn modelId="{F64B23EC-03DC-4E32-9F49-5418356762C4}" type="presOf" srcId="{E7C0C7E4-7BCB-4F7D-AE0A-0DFD8AC29602}" destId="{DF3A4F53-B1C5-4F8E-A4AF-E06DC5AE16E2}" srcOrd="0" destOrd="0" presId="urn:microsoft.com/office/officeart/2005/8/layout/venn3"/>
    <dgm:cxn modelId="{FE862C7D-ADEB-4C8D-8FBD-9197618A5348}" srcId="{E7C0C7E4-7BCB-4F7D-AE0A-0DFD8AC29602}" destId="{9E051C12-2C47-495A-B017-5BB3E79F6839}" srcOrd="2" destOrd="0" parTransId="{7C3C25EB-38A7-4E39-8924-F2E28680D074}" sibTransId="{24BD75F7-3608-4E53-B675-ADEC38796AF5}"/>
    <dgm:cxn modelId="{2FD9A890-DF93-46F2-B996-5C6489C6BD86}" type="presOf" srcId="{B7F0B766-E93B-4B9F-8D91-69121D75B7E8}" destId="{C5A702A6-62BE-45F2-88EC-BC06291EF627}" srcOrd="0" destOrd="0" presId="urn:microsoft.com/office/officeart/2005/8/layout/venn3"/>
    <dgm:cxn modelId="{15622229-C818-4B91-9F61-8944CE1CDBF5}" type="presOf" srcId="{9E051C12-2C47-495A-B017-5BB3E79F6839}" destId="{034239F4-B99D-4153-A0CD-59E067D70CCD}" srcOrd="0" destOrd="0" presId="urn:microsoft.com/office/officeart/2005/8/layout/venn3"/>
    <dgm:cxn modelId="{05355012-770E-490C-802F-9605D8C1E60E}" srcId="{E7C0C7E4-7BCB-4F7D-AE0A-0DFD8AC29602}" destId="{B7F0B766-E93B-4B9F-8D91-69121D75B7E8}" srcOrd="1" destOrd="0" parTransId="{F2C5647A-80C6-469B-81FC-655D831FF93A}" sibTransId="{7F51385D-952A-4E8A-8D2E-646E7884CDA5}"/>
    <dgm:cxn modelId="{83EE1597-D76C-4B54-B56A-A60EFBD23D5E}" type="presParOf" srcId="{DF3A4F53-B1C5-4F8E-A4AF-E06DC5AE16E2}" destId="{6D23C372-00D4-4A68-9E0A-4F0EECF35E7A}" srcOrd="0" destOrd="0" presId="urn:microsoft.com/office/officeart/2005/8/layout/venn3"/>
    <dgm:cxn modelId="{8A5EC245-440B-4FEF-8F9C-1129DC21E7C2}" type="presParOf" srcId="{DF3A4F53-B1C5-4F8E-A4AF-E06DC5AE16E2}" destId="{7C501A7C-854E-4D8D-BC52-A9413BD3F3A7}" srcOrd="1" destOrd="0" presId="urn:microsoft.com/office/officeart/2005/8/layout/venn3"/>
    <dgm:cxn modelId="{6C3B6D38-E8AA-4B8C-92DE-05C777088B5A}" type="presParOf" srcId="{DF3A4F53-B1C5-4F8E-A4AF-E06DC5AE16E2}" destId="{C5A702A6-62BE-45F2-88EC-BC06291EF627}" srcOrd="2" destOrd="0" presId="urn:microsoft.com/office/officeart/2005/8/layout/venn3"/>
    <dgm:cxn modelId="{681B534B-CC84-4744-8B96-4685EBE9D7F9}" type="presParOf" srcId="{DF3A4F53-B1C5-4F8E-A4AF-E06DC5AE16E2}" destId="{C395E6E2-8923-4EFC-9E2D-62BD3EE8CE21}" srcOrd="3" destOrd="0" presId="urn:microsoft.com/office/officeart/2005/8/layout/venn3"/>
    <dgm:cxn modelId="{DA5B2B9B-8A50-4212-AF51-749BAF4766D0}" type="presParOf" srcId="{DF3A4F53-B1C5-4F8E-A4AF-E06DC5AE16E2}" destId="{034239F4-B99D-4153-A0CD-59E067D70CCD}" srcOrd="4" destOrd="0" presId="urn:microsoft.com/office/officeart/2005/8/layout/venn3"/>
    <dgm:cxn modelId="{C089824D-63AA-4905-9031-80D280B9A6A2}" type="presParOf" srcId="{DF3A4F53-B1C5-4F8E-A4AF-E06DC5AE16E2}" destId="{14EA9E92-0938-4D67-91E0-D39F6801F645}" srcOrd="5" destOrd="0" presId="urn:microsoft.com/office/officeart/2005/8/layout/venn3"/>
    <dgm:cxn modelId="{6EF7C8F5-E8CE-45F9-8DDB-57A6831C5334}" type="presParOf" srcId="{DF3A4F53-B1C5-4F8E-A4AF-E06DC5AE16E2}" destId="{14D92D75-8CC9-4787-B791-B7A4895D2DEE}" srcOrd="6"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E724C45-D3A7-490A-9E09-59071B0F2998}" type="doc">
      <dgm:prSet loTypeId="urn:microsoft.com/office/officeart/2005/8/layout/venn3" loCatId="relationship" qsTypeId="urn:microsoft.com/office/officeart/2005/8/quickstyle/3d3" qsCatId="3D" csTypeId="urn:microsoft.com/office/officeart/2005/8/colors/accent1_2" csCatId="accent1" phldr="1"/>
      <dgm:spPr/>
      <dgm:t>
        <a:bodyPr/>
        <a:lstStyle/>
        <a:p>
          <a:endParaRPr lang="vi-VN"/>
        </a:p>
      </dgm:t>
    </dgm:pt>
    <dgm:pt modelId="{50436D00-7F68-470B-A3D9-9B36CDE5CAD9}">
      <dgm:prSet phldrT="[Text]" custT="1"/>
      <dgm:spPr/>
      <dgm:t>
        <a:bodyPr/>
        <a:lstStyle/>
        <a:p>
          <a:r>
            <a:rPr lang="en-US" sz="1400" b="1" smtClean="0"/>
            <a:t>Phương</a:t>
          </a:r>
        </a:p>
        <a:p>
          <a:r>
            <a:rPr lang="en-US" sz="1400" b="1" smtClean="0"/>
            <a:t>pháp </a:t>
          </a:r>
        </a:p>
        <a:p>
          <a:r>
            <a:rPr lang="en-US" sz="1400" b="1" smtClean="0"/>
            <a:t>bạo lực</a:t>
          </a:r>
          <a:endParaRPr lang="vi-VN" sz="1400"/>
        </a:p>
      </dgm:t>
    </dgm:pt>
    <dgm:pt modelId="{C4C19D2A-A358-43BF-AE71-249CF77DC09A}" type="parTrans" cxnId="{2D8B9A30-8E76-49BC-8DC7-096FDB767387}">
      <dgm:prSet/>
      <dgm:spPr/>
      <dgm:t>
        <a:bodyPr/>
        <a:lstStyle/>
        <a:p>
          <a:endParaRPr lang="vi-VN" sz="1100"/>
        </a:p>
      </dgm:t>
    </dgm:pt>
    <dgm:pt modelId="{9C39923B-87D7-4C4E-AA84-5845A8B67298}" type="sibTrans" cxnId="{2D8B9A30-8E76-49BC-8DC7-096FDB767387}">
      <dgm:prSet/>
      <dgm:spPr/>
      <dgm:t>
        <a:bodyPr/>
        <a:lstStyle/>
        <a:p>
          <a:endParaRPr lang="vi-VN" sz="1100"/>
        </a:p>
      </dgm:t>
    </dgm:pt>
    <dgm:pt modelId="{E154AAFB-04C5-4DE1-9415-FF0669CC123F}">
      <dgm:prSet phldrT="[Text]" custT="1"/>
      <dgm:spPr/>
      <dgm:t>
        <a:bodyPr/>
        <a:lstStyle/>
        <a:p>
          <a:r>
            <a:rPr lang="en-US" sz="1400" b="1" smtClean="0"/>
            <a:t>Đoàn kết </a:t>
          </a:r>
        </a:p>
        <a:p>
          <a:r>
            <a:rPr lang="en-US" sz="1400" b="1" smtClean="0"/>
            <a:t>quốc tế</a:t>
          </a:r>
          <a:endParaRPr lang="vi-VN" sz="1400"/>
        </a:p>
      </dgm:t>
    </dgm:pt>
    <dgm:pt modelId="{FA62AF93-E5D2-4F66-B980-A4003F5A1CC0}" type="parTrans" cxnId="{024EA260-02D4-44E9-93B0-CD59AD952393}">
      <dgm:prSet/>
      <dgm:spPr/>
      <dgm:t>
        <a:bodyPr/>
        <a:lstStyle/>
        <a:p>
          <a:endParaRPr lang="vi-VN" sz="1100"/>
        </a:p>
      </dgm:t>
    </dgm:pt>
    <dgm:pt modelId="{1B71E171-BFC0-44AB-90D7-7853AE5F0166}" type="sibTrans" cxnId="{024EA260-02D4-44E9-93B0-CD59AD952393}">
      <dgm:prSet/>
      <dgm:spPr/>
      <dgm:t>
        <a:bodyPr/>
        <a:lstStyle/>
        <a:p>
          <a:endParaRPr lang="vi-VN" sz="1100"/>
        </a:p>
      </dgm:t>
    </dgm:pt>
    <dgm:pt modelId="{837B43C2-06AD-4A89-80E4-FB8C2F9113B3}" type="pres">
      <dgm:prSet presAssocID="{FE724C45-D3A7-490A-9E09-59071B0F2998}" presName="Name0" presStyleCnt="0">
        <dgm:presLayoutVars>
          <dgm:dir/>
          <dgm:resizeHandles val="exact"/>
        </dgm:presLayoutVars>
      </dgm:prSet>
      <dgm:spPr/>
      <dgm:t>
        <a:bodyPr/>
        <a:lstStyle/>
        <a:p>
          <a:endParaRPr lang="en-US"/>
        </a:p>
      </dgm:t>
    </dgm:pt>
    <dgm:pt modelId="{5FFEF470-031E-4C37-80DD-512E9D0DA85E}" type="pres">
      <dgm:prSet presAssocID="{50436D00-7F68-470B-A3D9-9B36CDE5CAD9}" presName="Name5" presStyleLbl="vennNode1" presStyleIdx="0" presStyleCnt="2">
        <dgm:presLayoutVars>
          <dgm:bulletEnabled val="1"/>
        </dgm:presLayoutVars>
      </dgm:prSet>
      <dgm:spPr/>
      <dgm:t>
        <a:bodyPr/>
        <a:lstStyle/>
        <a:p>
          <a:endParaRPr lang="vi-VN"/>
        </a:p>
      </dgm:t>
    </dgm:pt>
    <dgm:pt modelId="{5120D7B7-4D99-49DA-9573-933ED48A032F}" type="pres">
      <dgm:prSet presAssocID="{9C39923B-87D7-4C4E-AA84-5845A8B67298}" presName="space" presStyleCnt="0"/>
      <dgm:spPr/>
    </dgm:pt>
    <dgm:pt modelId="{39C47C38-6B9E-4E13-AE5D-A6A3578DD606}" type="pres">
      <dgm:prSet presAssocID="{E154AAFB-04C5-4DE1-9415-FF0669CC123F}" presName="Name5" presStyleLbl="vennNode1" presStyleIdx="1" presStyleCnt="2">
        <dgm:presLayoutVars>
          <dgm:bulletEnabled val="1"/>
        </dgm:presLayoutVars>
      </dgm:prSet>
      <dgm:spPr/>
      <dgm:t>
        <a:bodyPr/>
        <a:lstStyle/>
        <a:p>
          <a:endParaRPr lang="vi-VN"/>
        </a:p>
      </dgm:t>
    </dgm:pt>
  </dgm:ptLst>
  <dgm:cxnLst>
    <dgm:cxn modelId="{2D8B9A30-8E76-49BC-8DC7-096FDB767387}" srcId="{FE724C45-D3A7-490A-9E09-59071B0F2998}" destId="{50436D00-7F68-470B-A3D9-9B36CDE5CAD9}" srcOrd="0" destOrd="0" parTransId="{C4C19D2A-A358-43BF-AE71-249CF77DC09A}" sibTransId="{9C39923B-87D7-4C4E-AA84-5845A8B67298}"/>
    <dgm:cxn modelId="{B736F4C1-7BE4-4DEB-93C1-1BCB8934F350}" type="presOf" srcId="{50436D00-7F68-470B-A3D9-9B36CDE5CAD9}" destId="{5FFEF470-031E-4C37-80DD-512E9D0DA85E}" srcOrd="0" destOrd="0" presId="urn:microsoft.com/office/officeart/2005/8/layout/venn3"/>
    <dgm:cxn modelId="{7D1E8556-FDD5-45E7-B838-82DA666E7994}" type="presOf" srcId="{E154AAFB-04C5-4DE1-9415-FF0669CC123F}" destId="{39C47C38-6B9E-4E13-AE5D-A6A3578DD606}" srcOrd="0" destOrd="0" presId="urn:microsoft.com/office/officeart/2005/8/layout/venn3"/>
    <dgm:cxn modelId="{024EA260-02D4-44E9-93B0-CD59AD952393}" srcId="{FE724C45-D3A7-490A-9E09-59071B0F2998}" destId="{E154AAFB-04C5-4DE1-9415-FF0669CC123F}" srcOrd="1" destOrd="0" parTransId="{FA62AF93-E5D2-4F66-B980-A4003F5A1CC0}" sibTransId="{1B71E171-BFC0-44AB-90D7-7853AE5F0166}"/>
    <dgm:cxn modelId="{960133AF-E630-4DCE-B4C5-8BF92D6B0B67}" type="presOf" srcId="{FE724C45-D3A7-490A-9E09-59071B0F2998}" destId="{837B43C2-06AD-4A89-80E4-FB8C2F9113B3}" srcOrd="0" destOrd="0" presId="urn:microsoft.com/office/officeart/2005/8/layout/venn3"/>
    <dgm:cxn modelId="{92D5F692-8AD7-48A8-B1B0-1C0BE524B089}" type="presParOf" srcId="{837B43C2-06AD-4A89-80E4-FB8C2F9113B3}" destId="{5FFEF470-031E-4C37-80DD-512E9D0DA85E}" srcOrd="0" destOrd="0" presId="urn:microsoft.com/office/officeart/2005/8/layout/venn3"/>
    <dgm:cxn modelId="{07A786F0-BA06-4428-9ABC-B9A5F09A0B2B}" type="presParOf" srcId="{837B43C2-06AD-4A89-80E4-FB8C2F9113B3}" destId="{5120D7B7-4D99-49DA-9573-933ED48A032F}" srcOrd="1" destOrd="0" presId="urn:microsoft.com/office/officeart/2005/8/layout/venn3"/>
    <dgm:cxn modelId="{BD5652B4-C0D2-444F-98AA-A3430B988819}" type="presParOf" srcId="{837B43C2-06AD-4A89-80E4-FB8C2F9113B3}" destId="{39C47C38-6B9E-4E13-AE5D-A6A3578DD606}" srcOrd="2" destOrd="0" presId="urn:microsoft.com/office/officeart/2005/8/layout/ven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12F987A-1F18-429F-884D-1D7700F802CD}" type="doc">
      <dgm:prSet loTypeId="urn:microsoft.com/office/officeart/2005/8/layout/pyramid2" loCatId="list" qsTypeId="urn:microsoft.com/office/officeart/2005/8/quickstyle/3d2" qsCatId="3D" csTypeId="urn:microsoft.com/office/officeart/2005/8/colors/accent3_4" csCatId="accent3" phldr="1"/>
      <dgm:spPr/>
    </dgm:pt>
    <dgm:pt modelId="{0F65DF2A-960A-4E02-81EC-6C0525B01144}">
      <dgm:prSet phldrT="[Text]" custT="1"/>
      <dgm:spPr/>
      <dgm:t>
        <a:bodyPr/>
        <a:lstStyle/>
        <a:p>
          <a:r>
            <a:rPr lang="en-US" sz="1600" dirty="0" err="1">
              <a:latin typeface="Raleway Light" pitchFamily="2" charset="0"/>
            </a:rPr>
            <a:t>Đòi</a:t>
          </a:r>
          <a:r>
            <a:rPr lang="en-US" sz="1600" dirty="0">
              <a:latin typeface="Raleway Light" pitchFamily="2" charset="0"/>
            </a:rPr>
            <a:t> </a:t>
          </a:r>
          <a:r>
            <a:rPr lang="en-US" sz="1600" dirty="0" err="1">
              <a:latin typeface="Raleway Light" pitchFamily="2" charset="0"/>
            </a:rPr>
            <a:t>các</a:t>
          </a:r>
          <a:r>
            <a:rPr lang="en-US" sz="1600" dirty="0">
              <a:latin typeface="Raleway Light" pitchFamily="2" charset="0"/>
            </a:rPr>
            <a:t> </a:t>
          </a:r>
          <a:r>
            <a:rPr lang="en-US" sz="1600" dirty="0" err="1">
              <a:latin typeface="Raleway Light" pitchFamily="2" charset="0"/>
            </a:rPr>
            <a:t>quyền</a:t>
          </a:r>
          <a:r>
            <a:rPr lang="en-US" sz="1600" dirty="0">
              <a:latin typeface="Raleway Light" pitchFamily="2" charset="0"/>
            </a:rPr>
            <a:t> </a:t>
          </a:r>
          <a:r>
            <a:rPr lang="en-US" sz="1600" dirty="0" err="1">
              <a:latin typeface="Raleway Light" pitchFamily="2" charset="0"/>
            </a:rPr>
            <a:t>tự</a:t>
          </a:r>
          <a:r>
            <a:rPr lang="en-US" sz="1600" dirty="0">
              <a:latin typeface="Raleway Light" pitchFamily="2" charset="0"/>
            </a:rPr>
            <a:t> do </a:t>
          </a:r>
          <a:r>
            <a:rPr lang="en-US" sz="1600" dirty="0" err="1">
              <a:latin typeface="Raleway Light" pitchFamily="2" charset="0"/>
            </a:rPr>
            <a:t>tổ</a:t>
          </a:r>
          <a:r>
            <a:rPr lang="en-US" sz="1600" dirty="0">
              <a:latin typeface="Raleway Light" pitchFamily="2" charset="0"/>
            </a:rPr>
            <a:t> </a:t>
          </a:r>
          <a:r>
            <a:rPr lang="en-US" sz="1600" dirty="0" err="1">
              <a:latin typeface="Raleway Light" pitchFamily="2" charset="0"/>
            </a:rPr>
            <a:t>chức</a:t>
          </a:r>
          <a:r>
            <a:rPr lang="en-US" sz="1600" dirty="0">
              <a:latin typeface="Raleway Light" pitchFamily="2" charset="0"/>
            </a:rPr>
            <a:t>, </a:t>
          </a:r>
          <a:r>
            <a:rPr lang="en-US" sz="1600" dirty="0" err="1">
              <a:latin typeface="Raleway Light" pitchFamily="2" charset="0"/>
            </a:rPr>
            <a:t>xuất</a:t>
          </a:r>
          <a:r>
            <a:rPr lang="en-US" sz="1600" dirty="0">
              <a:latin typeface="Raleway Light" pitchFamily="2" charset="0"/>
            </a:rPr>
            <a:t> </a:t>
          </a:r>
          <a:r>
            <a:rPr lang="en-US" sz="1600" dirty="0" err="1">
              <a:latin typeface="Raleway Light" pitchFamily="2" charset="0"/>
            </a:rPr>
            <a:t>bản</a:t>
          </a:r>
          <a:r>
            <a:rPr lang="en-US" sz="1600" dirty="0">
              <a:latin typeface="Raleway Light" pitchFamily="2" charset="0"/>
            </a:rPr>
            <a:t> , </a:t>
          </a:r>
          <a:r>
            <a:rPr lang="en-US" sz="1600" dirty="0" err="1">
              <a:latin typeface="Raleway Light" pitchFamily="2" charset="0"/>
            </a:rPr>
            <a:t>ngôn</a:t>
          </a:r>
          <a:r>
            <a:rPr lang="en-US" sz="1600" dirty="0">
              <a:latin typeface="Raleway Light" pitchFamily="2" charset="0"/>
            </a:rPr>
            <a:t> </a:t>
          </a:r>
          <a:r>
            <a:rPr lang="en-US" sz="1600" dirty="0" err="1">
              <a:latin typeface="Raleway Light" pitchFamily="2" charset="0"/>
            </a:rPr>
            <a:t>luận</a:t>
          </a:r>
          <a:r>
            <a:rPr lang="en-US" sz="1600" dirty="0">
              <a:latin typeface="Raleway Light" pitchFamily="2" charset="0"/>
            </a:rPr>
            <a:t>, </a:t>
          </a:r>
          <a:r>
            <a:rPr lang="en-US" sz="1600" dirty="0" err="1">
              <a:latin typeface="Raleway Light" pitchFamily="2" charset="0"/>
            </a:rPr>
            <a:t>đi</a:t>
          </a:r>
          <a:r>
            <a:rPr lang="en-US" sz="1600" dirty="0">
              <a:latin typeface="Raleway Light" pitchFamily="2" charset="0"/>
            </a:rPr>
            <a:t> </a:t>
          </a:r>
          <a:r>
            <a:rPr lang="en-US" sz="1600" dirty="0" err="1">
              <a:latin typeface="Raleway Light" pitchFamily="2" charset="0"/>
            </a:rPr>
            <a:t>lại</a:t>
          </a:r>
          <a:r>
            <a:rPr lang="en-US" sz="1600" dirty="0">
              <a:latin typeface="Raleway Light" pitchFamily="2" charset="0"/>
            </a:rPr>
            <a:t> </a:t>
          </a:r>
          <a:r>
            <a:rPr lang="en-US" sz="1600" dirty="0" err="1">
              <a:latin typeface="Raleway Light" pitchFamily="2" charset="0"/>
            </a:rPr>
            <a:t>trong</a:t>
          </a:r>
          <a:r>
            <a:rPr lang="en-US" sz="1600" dirty="0">
              <a:latin typeface="Raleway Light" pitchFamily="2" charset="0"/>
            </a:rPr>
            <a:t> </a:t>
          </a:r>
          <a:r>
            <a:rPr lang="en-US" sz="1600" dirty="0" err="1">
              <a:latin typeface="Raleway Light" pitchFamily="2" charset="0"/>
            </a:rPr>
            <a:t>nước</a:t>
          </a:r>
          <a:r>
            <a:rPr lang="en-US" sz="1600" dirty="0">
              <a:latin typeface="Raleway Light" pitchFamily="2" charset="0"/>
            </a:rPr>
            <a:t> </a:t>
          </a:r>
          <a:r>
            <a:rPr lang="en-US" sz="1600" dirty="0" err="1">
              <a:latin typeface="Raleway Light" pitchFamily="2" charset="0"/>
            </a:rPr>
            <a:t>và</a:t>
          </a:r>
          <a:r>
            <a:rPr lang="en-US" sz="1600" dirty="0">
              <a:latin typeface="Raleway Light" pitchFamily="2" charset="0"/>
            </a:rPr>
            <a:t> </a:t>
          </a:r>
          <a:r>
            <a:rPr lang="en-US" sz="1600" dirty="0" err="1">
              <a:latin typeface="Raleway Light" pitchFamily="2" charset="0"/>
            </a:rPr>
            <a:t>ra</a:t>
          </a:r>
          <a:r>
            <a:rPr lang="en-US" sz="1600" dirty="0">
              <a:latin typeface="Raleway Light" pitchFamily="2" charset="0"/>
            </a:rPr>
            <a:t> </a:t>
          </a:r>
          <a:r>
            <a:rPr lang="en-US" sz="1600" dirty="0" err="1">
              <a:latin typeface="Raleway Light" pitchFamily="2" charset="0"/>
            </a:rPr>
            <a:t>nước</a:t>
          </a:r>
          <a:r>
            <a:rPr lang="en-US" sz="1600" dirty="0">
              <a:latin typeface="Raleway Light" pitchFamily="2" charset="0"/>
            </a:rPr>
            <a:t> </a:t>
          </a:r>
          <a:r>
            <a:rPr lang="en-US" sz="1600" dirty="0" err="1">
              <a:latin typeface="Raleway Light" pitchFamily="2" charset="0"/>
            </a:rPr>
            <a:t>ngoài</a:t>
          </a:r>
          <a:endParaRPr lang="en-US" sz="1600" dirty="0">
            <a:latin typeface="Raleway Light" pitchFamily="2" charset="0"/>
          </a:endParaRPr>
        </a:p>
      </dgm:t>
    </dgm:pt>
    <dgm:pt modelId="{693B5B34-C8A5-4926-ACE4-90E233D8C9DB}" type="parTrans" cxnId="{1BE0E9C2-322C-49A4-8CE9-57CE38B66C47}">
      <dgm:prSet/>
      <dgm:spPr/>
      <dgm:t>
        <a:bodyPr/>
        <a:lstStyle/>
        <a:p>
          <a:endParaRPr lang="en-US">
            <a:solidFill>
              <a:srgbClr val="002060"/>
            </a:solidFill>
          </a:endParaRPr>
        </a:p>
      </dgm:t>
    </dgm:pt>
    <dgm:pt modelId="{A3FEFAE3-F663-4A8B-9F29-7168887B95B8}" type="sibTrans" cxnId="{1BE0E9C2-322C-49A4-8CE9-57CE38B66C47}">
      <dgm:prSet/>
      <dgm:spPr/>
      <dgm:t>
        <a:bodyPr/>
        <a:lstStyle/>
        <a:p>
          <a:endParaRPr lang="en-US">
            <a:solidFill>
              <a:srgbClr val="002060"/>
            </a:solidFill>
          </a:endParaRPr>
        </a:p>
      </dgm:t>
    </dgm:pt>
    <dgm:pt modelId="{8EF52088-F276-4909-BB2C-7682256CF53B}">
      <dgm:prSet phldrT="[Text]" custT="1"/>
      <dgm:spPr/>
      <dgm:t>
        <a:bodyPr/>
        <a:lstStyle/>
        <a:p>
          <a:r>
            <a:rPr lang="en-US" sz="1600" dirty="0" err="1">
              <a:latin typeface="Raleway Light" pitchFamily="2" charset="0"/>
            </a:rPr>
            <a:t>Bỏ</a:t>
          </a:r>
          <a:r>
            <a:rPr lang="en-US" sz="1600" dirty="0">
              <a:latin typeface="Raleway Light" pitchFamily="2" charset="0"/>
            </a:rPr>
            <a:t> </a:t>
          </a:r>
          <a:r>
            <a:rPr lang="en-US" sz="1600" dirty="0" err="1">
              <a:latin typeface="Raleway Light" pitchFamily="2" charset="0"/>
            </a:rPr>
            <a:t>những</a:t>
          </a:r>
          <a:r>
            <a:rPr lang="en-US" sz="1600" dirty="0">
              <a:latin typeface="Raleway Light" pitchFamily="2" charset="0"/>
            </a:rPr>
            <a:t> </a:t>
          </a:r>
          <a:r>
            <a:rPr lang="en-US" sz="1600" dirty="0" err="1">
              <a:latin typeface="Raleway Light" pitchFamily="2" charset="0"/>
            </a:rPr>
            <a:t>luật</a:t>
          </a:r>
          <a:r>
            <a:rPr lang="en-US" sz="1600" dirty="0">
              <a:latin typeface="Raleway Light" pitchFamily="2" charset="0"/>
            </a:rPr>
            <a:t> </a:t>
          </a:r>
          <a:r>
            <a:rPr lang="en-US" sz="1600" dirty="0" err="1">
              <a:latin typeface="Raleway Light" pitchFamily="2" charset="0"/>
            </a:rPr>
            <a:t>hình</a:t>
          </a:r>
          <a:r>
            <a:rPr lang="en-US" sz="1600" dirty="0">
              <a:latin typeface="Raleway Light" pitchFamily="2" charset="0"/>
            </a:rPr>
            <a:t> </a:t>
          </a:r>
          <a:r>
            <a:rPr lang="en-US" sz="1600" dirty="0" err="1">
              <a:latin typeface="Raleway Light" pitchFamily="2" charset="0"/>
            </a:rPr>
            <a:t>đặc</a:t>
          </a:r>
          <a:r>
            <a:rPr lang="en-US" sz="1600" dirty="0">
              <a:latin typeface="Raleway Light" pitchFamily="2" charset="0"/>
            </a:rPr>
            <a:t> </a:t>
          </a:r>
          <a:r>
            <a:rPr lang="en-US" sz="1600" dirty="0" err="1">
              <a:latin typeface="Raleway Light" pitchFamily="2" charset="0"/>
            </a:rPr>
            <a:t>biệt</a:t>
          </a:r>
          <a:r>
            <a:rPr lang="en-US" sz="1600" dirty="0">
              <a:latin typeface="Raleway Light" pitchFamily="2" charset="0"/>
            </a:rPr>
            <a:t> </a:t>
          </a:r>
          <a:r>
            <a:rPr lang="en-US" sz="1600" dirty="0" err="1">
              <a:latin typeface="Raleway Light" pitchFamily="2" charset="0"/>
            </a:rPr>
            <a:t>đối</a:t>
          </a:r>
          <a:r>
            <a:rPr lang="en-US" sz="1600" dirty="0">
              <a:latin typeface="Raleway Light" pitchFamily="2" charset="0"/>
            </a:rPr>
            <a:t> </a:t>
          </a:r>
          <a:r>
            <a:rPr lang="en-US" sz="1600" dirty="0" err="1">
              <a:latin typeface="Raleway Light" pitchFamily="2" charset="0"/>
            </a:rPr>
            <a:t>với</a:t>
          </a:r>
          <a:r>
            <a:rPr lang="en-US" sz="1600" dirty="0">
              <a:latin typeface="Raleway Light" pitchFamily="2" charset="0"/>
            </a:rPr>
            <a:t> </a:t>
          </a:r>
          <a:r>
            <a:rPr lang="en-US" sz="1600" dirty="0" err="1">
              <a:latin typeface="Raleway Light" pitchFamily="2" charset="0"/>
            </a:rPr>
            <a:t>người</a:t>
          </a:r>
          <a:r>
            <a:rPr lang="en-US" sz="1600" dirty="0">
              <a:latin typeface="Raleway Light" pitchFamily="2" charset="0"/>
            </a:rPr>
            <a:t> </a:t>
          </a:r>
          <a:r>
            <a:rPr lang="en-US" sz="1600" dirty="0" err="1">
              <a:latin typeface="Raleway Light" pitchFamily="2" charset="0"/>
            </a:rPr>
            <a:t>bản</a:t>
          </a:r>
          <a:r>
            <a:rPr lang="en-US" sz="1600" dirty="0">
              <a:latin typeface="Raleway Light" pitchFamily="2" charset="0"/>
            </a:rPr>
            <a:t> </a:t>
          </a:r>
          <a:r>
            <a:rPr lang="en-US" sz="1600" dirty="0" err="1">
              <a:latin typeface="Raleway Light" pitchFamily="2" charset="0"/>
            </a:rPr>
            <a:t>xứ</a:t>
          </a:r>
          <a:r>
            <a:rPr lang="en-US" sz="1600" dirty="0">
              <a:latin typeface="Raleway Light" pitchFamily="2" charset="0"/>
            </a:rPr>
            <a:t>, </a:t>
          </a:r>
          <a:r>
            <a:rPr lang="en-US" sz="1600" dirty="0" err="1">
              <a:latin typeface="Raleway Light" pitchFamily="2" charset="0"/>
            </a:rPr>
            <a:t>trả</a:t>
          </a:r>
          <a:r>
            <a:rPr lang="en-US" sz="1600" dirty="0">
              <a:latin typeface="Raleway Light" pitchFamily="2" charset="0"/>
            </a:rPr>
            <a:t> </a:t>
          </a:r>
          <a:r>
            <a:rPr lang="en-US" sz="1600" dirty="0" err="1">
              <a:latin typeface="Raleway Light" pitchFamily="2" charset="0"/>
            </a:rPr>
            <a:t>tự</a:t>
          </a:r>
          <a:r>
            <a:rPr lang="en-US" sz="1600" dirty="0">
              <a:latin typeface="Raleway Light" pitchFamily="2" charset="0"/>
            </a:rPr>
            <a:t> do </a:t>
          </a:r>
          <a:r>
            <a:rPr lang="en-US" sz="1600" dirty="0" err="1">
              <a:latin typeface="Raleway Light" pitchFamily="2" charset="0"/>
            </a:rPr>
            <a:t>cho</a:t>
          </a:r>
          <a:r>
            <a:rPr lang="en-US" sz="1600" dirty="0">
              <a:latin typeface="Raleway Light" pitchFamily="2" charset="0"/>
            </a:rPr>
            <a:t> </a:t>
          </a:r>
          <a:r>
            <a:rPr lang="en-US" sz="1600" dirty="0" err="1">
              <a:latin typeface="Raleway Light" pitchFamily="2" charset="0"/>
            </a:rPr>
            <a:t>tù</a:t>
          </a:r>
          <a:r>
            <a:rPr lang="en-US" sz="1600" dirty="0">
              <a:latin typeface="Raleway Light" pitchFamily="2" charset="0"/>
            </a:rPr>
            <a:t> </a:t>
          </a:r>
          <a:r>
            <a:rPr lang="en-US" sz="1600" dirty="0" err="1">
              <a:latin typeface="Raleway Light" pitchFamily="2" charset="0"/>
            </a:rPr>
            <a:t>chính</a:t>
          </a:r>
          <a:r>
            <a:rPr lang="en-US" sz="1600" dirty="0">
              <a:latin typeface="Raleway Light" pitchFamily="2" charset="0"/>
            </a:rPr>
            <a:t> </a:t>
          </a:r>
          <a:r>
            <a:rPr lang="en-US" sz="1600" dirty="0" err="1">
              <a:latin typeface="Raleway Light" pitchFamily="2" charset="0"/>
            </a:rPr>
            <a:t>trị</a:t>
          </a:r>
          <a:r>
            <a:rPr lang="en-US" sz="1600" dirty="0">
              <a:latin typeface="Raleway Light" pitchFamily="2" charset="0"/>
            </a:rPr>
            <a:t>, </a:t>
          </a:r>
          <a:r>
            <a:rPr lang="en-US" sz="1600" dirty="0" err="1">
              <a:latin typeface="Raleway Light" pitchFamily="2" charset="0"/>
            </a:rPr>
            <a:t>bỏ</a:t>
          </a:r>
          <a:r>
            <a:rPr lang="en-US" sz="1600" dirty="0">
              <a:latin typeface="Raleway Light" pitchFamily="2" charset="0"/>
            </a:rPr>
            <a:t> </a:t>
          </a:r>
          <a:r>
            <a:rPr lang="en-US" sz="1600" dirty="0" err="1">
              <a:latin typeface="Raleway Light" pitchFamily="2" charset="0"/>
            </a:rPr>
            <a:t>ngay</a:t>
          </a:r>
          <a:r>
            <a:rPr lang="en-US" sz="1600" dirty="0">
              <a:latin typeface="Raleway Light" pitchFamily="2" charset="0"/>
            </a:rPr>
            <a:t> </a:t>
          </a:r>
          <a:r>
            <a:rPr lang="en-US" sz="1600" dirty="0" err="1">
              <a:latin typeface="Raleway Light" pitchFamily="2" charset="0"/>
            </a:rPr>
            <a:t>chính</a:t>
          </a:r>
          <a:r>
            <a:rPr lang="en-US" sz="1600" dirty="0">
              <a:latin typeface="Raleway Light" pitchFamily="2" charset="0"/>
            </a:rPr>
            <a:t> </a:t>
          </a:r>
          <a:r>
            <a:rPr lang="en-US" sz="1600" dirty="0" err="1">
              <a:latin typeface="Raleway Light" pitchFamily="2" charset="0"/>
            </a:rPr>
            <a:t>sách</a:t>
          </a:r>
          <a:r>
            <a:rPr lang="en-US" sz="1600" dirty="0">
              <a:latin typeface="Raleway Light" pitchFamily="2" charset="0"/>
            </a:rPr>
            <a:t> </a:t>
          </a:r>
          <a:r>
            <a:rPr lang="en-US" sz="1600" dirty="0" err="1">
              <a:latin typeface="Raleway Light" pitchFamily="2" charset="0"/>
            </a:rPr>
            <a:t>đàn</a:t>
          </a:r>
          <a:r>
            <a:rPr lang="en-US" sz="1600" dirty="0">
              <a:latin typeface="Raleway Light" pitchFamily="2" charset="0"/>
            </a:rPr>
            <a:t> </a:t>
          </a:r>
          <a:r>
            <a:rPr lang="en-US" sz="1600" dirty="0" err="1">
              <a:latin typeface="Raleway Light" pitchFamily="2" charset="0"/>
            </a:rPr>
            <a:t>áp</a:t>
          </a:r>
          <a:r>
            <a:rPr lang="en-US" sz="1600" dirty="0">
              <a:latin typeface="Raleway Light" pitchFamily="2" charset="0"/>
            </a:rPr>
            <a:t>, </a:t>
          </a:r>
          <a:r>
            <a:rPr lang="en-US" sz="1600" dirty="0" err="1">
              <a:latin typeface="Raleway Light" pitchFamily="2" charset="0"/>
            </a:rPr>
            <a:t>giải</a:t>
          </a:r>
          <a:r>
            <a:rPr lang="en-US" sz="1600" dirty="0">
              <a:latin typeface="Raleway Light" pitchFamily="2" charset="0"/>
            </a:rPr>
            <a:t> </a:t>
          </a:r>
          <a:r>
            <a:rPr lang="en-US" sz="1600" dirty="0" err="1">
              <a:latin typeface="Raleway Light" pitchFamily="2" charset="0"/>
            </a:rPr>
            <a:t>tán</a:t>
          </a:r>
          <a:r>
            <a:rPr lang="en-US" sz="1600" dirty="0">
              <a:latin typeface="Raleway Light" pitchFamily="2" charset="0"/>
            </a:rPr>
            <a:t> </a:t>
          </a:r>
          <a:r>
            <a:rPr lang="en-US" sz="1600" dirty="0" err="1">
              <a:latin typeface="Raleway Light" pitchFamily="2" charset="0"/>
            </a:rPr>
            <a:t>Hội</a:t>
          </a:r>
          <a:r>
            <a:rPr lang="en-US" sz="1600" dirty="0">
              <a:latin typeface="Raleway Light" pitchFamily="2" charset="0"/>
            </a:rPr>
            <a:t> </a:t>
          </a:r>
          <a:r>
            <a:rPr lang="en-US" sz="1600" dirty="0" err="1">
              <a:latin typeface="Raleway Light" pitchFamily="2" charset="0"/>
            </a:rPr>
            <a:t>đồng</a:t>
          </a:r>
          <a:r>
            <a:rPr lang="en-US" sz="1600" dirty="0">
              <a:latin typeface="Raleway Light" pitchFamily="2" charset="0"/>
            </a:rPr>
            <a:t> </a:t>
          </a:r>
          <a:r>
            <a:rPr lang="en-US" sz="1600" dirty="0" err="1">
              <a:latin typeface="Raleway Light" pitchFamily="2" charset="0"/>
            </a:rPr>
            <a:t>đề</a:t>
          </a:r>
          <a:r>
            <a:rPr lang="en-US" sz="1600" dirty="0">
              <a:latin typeface="Raleway Light" pitchFamily="2" charset="0"/>
            </a:rPr>
            <a:t> </a:t>
          </a:r>
          <a:r>
            <a:rPr lang="en-US" sz="1600" dirty="0" err="1">
              <a:latin typeface="Raleway Light" pitchFamily="2" charset="0"/>
            </a:rPr>
            <a:t>hình</a:t>
          </a:r>
          <a:endParaRPr lang="en-US" sz="1600" dirty="0">
            <a:latin typeface="Raleway Light" pitchFamily="2" charset="0"/>
          </a:endParaRPr>
        </a:p>
      </dgm:t>
    </dgm:pt>
    <dgm:pt modelId="{47BE9F45-BDEE-420D-A77B-05BC577F14CB}" type="parTrans" cxnId="{A63D8E37-8C05-49E4-AFC8-59BAD8F65734}">
      <dgm:prSet/>
      <dgm:spPr/>
      <dgm:t>
        <a:bodyPr/>
        <a:lstStyle/>
        <a:p>
          <a:endParaRPr lang="en-US">
            <a:solidFill>
              <a:srgbClr val="002060"/>
            </a:solidFill>
          </a:endParaRPr>
        </a:p>
      </dgm:t>
    </dgm:pt>
    <dgm:pt modelId="{2AB0D544-5165-4E62-96AD-FD32AD84C941}" type="sibTrans" cxnId="{A63D8E37-8C05-49E4-AFC8-59BAD8F65734}">
      <dgm:prSet/>
      <dgm:spPr/>
      <dgm:t>
        <a:bodyPr/>
        <a:lstStyle/>
        <a:p>
          <a:endParaRPr lang="en-US">
            <a:solidFill>
              <a:srgbClr val="002060"/>
            </a:solidFill>
          </a:endParaRPr>
        </a:p>
      </dgm:t>
    </dgm:pt>
    <dgm:pt modelId="{CECF3390-6C17-4067-9FA3-9A46596C3FE3}">
      <dgm:prSet phldrT="[Text]" custT="1"/>
      <dgm:spPr/>
      <dgm:t>
        <a:bodyPr/>
        <a:lstStyle/>
        <a:p>
          <a:r>
            <a:rPr lang="en-US" sz="1600" dirty="0" err="1">
              <a:latin typeface="Raleway Light" pitchFamily="2" charset="0"/>
            </a:rPr>
            <a:t>Bỏ</a:t>
          </a:r>
          <a:r>
            <a:rPr lang="en-US" sz="1600" dirty="0">
              <a:latin typeface="Raleway Light" pitchFamily="2" charset="0"/>
            </a:rPr>
            <a:t> </a:t>
          </a:r>
          <a:r>
            <a:rPr lang="en-US" sz="1600" dirty="0" err="1">
              <a:latin typeface="Raleway Light" pitchFamily="2" charset="0"/>
            </a:rPr>
            <a:t>thuế</a:t>
          </a:r>
          <a:r>
            <a:rPr lang="en-US" sz="1600" dirty="0">
              <a:latin typeface="Raleway Light" pitchFamily="2" charset="0"/>
            </a:rPr>
            <a:t> </a:t>
          </a:r>
          <a:r>
            <a:rPr lang="en-US" sz="1600" dirty="0" err="1">
              <a:latin typeface="Raleway Light" pitchFamily="2" charset="0"/>
            </a:rPr>
            <a:t>thân</a:t>
          </a:r>
          <a:r>
            <a:rPr lang="en-US" sz="1600" dirty="0">
              <a:latin typeface="Raleway Light" pitchFamily="2" charset="0"/>
            </a:rPr>
            <a:t>, </a:t>
          </a:r>
          <a:r>
            <a:rPr lang="en-US" sz="1600" dirty="0" err="1">
              <a:latin typeface="Raleway Light" pitchFamily="2" charset="0"/>
            </a:rPr>
            <a:t>thuế</a:t>
          </a:r>
          <a:r>
            <a:rPr lang="en-US" sz="1600" dirty="0">
              <a:latin typeface="Raleway Light" pitchFamily="2" charset="0"/>
            </a:rPr>
            <a:t> </a:t>
          </a:r>
          <a:r>
            <a:rPr lang="en-US" sz="1600" dirty="0" err="1">
              <a:latin typeface="Raleway Light" pitchFamily="2" charset="0"/>
            </a:rPr>
            <a:t>ngụ</a:t>
          </a:r>
          <a:r>
            <a:rPr lang="en-US" sz="1600" dirty="0">
              <a:latin typeface="Raleway Light" pitchFamily="2" charset="0"/>
            </a:rPr>
            <a:t> </a:t>
          </a:r>
          <a:r>
            <a:rPr lang="en-US" sz="1600" dirty="0" err="1">
              <a:latin typeface="Raleway Light" pitchFamily="2" charset="0"/>
            </a:rPr>
            <a:t>cư</a:t>
          </a:r>
          <a:r>
            <a:rPr lang="en-US" sz="1600" dirty="0">
              <a:latin typeface="Raleway Light" pitchFamily="2" charset="0"/>
            </a:rPr>
            <a:t> </a:t>
          </a:r>
          <a:r>
            <a:rPr lang="en-US" sz="1600" dirty="0" err="1">
              <a:latin typeface="Raleway Light" pitchFamily="2" charset="0"/>
            </a:rPr>
            <a:t>và</a:t>
          </a:r>
          <a:r>
            <a:rPr lang="en-US" sz="1600" dirty="0">
              <a:latin typeface="Raleway Light" pitchFamily="2" charset="0"/>
            </a:rPr>
            <a:t> </a:t>
          </a:r>
          <a:r>
            <a:rPr lang="en-US" sz="1600" dirty="0" err="1">
              <a:latin typeface="Raleway Light" pitchFamily="2" charset="0"/>
            </a:rPr>
            <a:t>các</a:t>
          </a:r>
          <a:r>
            <a:rPr lang="en-US" sz="1600" dirty="0">
              <a:latin typeface="Raleway Light" pitchFamily="2" charset="0"/>
            </a:rPr>
            <a:t> </a:t>
          </a:r>
          <a:r>
            <a:rPr lang="en-US" sz="1600" dirty="0" err="1">
              <a:latin typeface="Raleway Light" pitchFamily="2" charset="0"/>
            </a:rPr>
            <a:t>thứ</a:t>
          </a:r>
          <a:r>
            <a:rPr lang="en-US" sz="1600" dirty="0">
              <a:latin typeface="Raleway Light" pitchFamily="2" charset="0"/>
            </a:rPr>
            <a:t> </a:t>
          </a:r>
          <a:r>
            <a:rPr lang="en-US" sz="1600" dirty="0" err="1">
              <a:latin typeface="Raleway Light" pitchFamily="2" charset="0"/>
            </a:rPr>
            <a:t>thuế</a:t>
          </a:r>
          <a:r>
            <a:rPr lang="en-US" sz="1600" dirty="0">
              <a:latin typeface="Raleway Light" pitchFamily="2" charset="0"/>
            </a:rPr>
            <a:t> </a:t>
          </a:r>
          <a:r>
            <a:rPr lang="en-US" sz="1600" dirty="0" err="1">
              <a:latin typeface="Raleway Light" pitchFamily="2" charset="0"/>
            </a:rPr>
            <a:t>vô</a:t>
          </a:r>
          <a:r>
            <a:rPr lang="en-US" sz="1600" dirty="0">
              <a:latin typeface="Raleway Light" pitchFamily="2" charset="0"/>
            </a:rPr>
            <a:t> </a:t>
          </a:r>
          <a:r>
            <a:rPr lang="en-US" sz="1600" dirty="0" err="1">
              <a:latin typeface="Raleway Light" pitchFamily="2" charset="0"/>
            </a:rPr>
            <a:t>lý</a:t>
          </a:r>
          <a:r>
            <a:rPr lang="en-US" sz="1600" dirty="0">
              <a:latin typeface="Raleway Light" pitchFamily="2" charset="0"/>
            </a:rPr>
            <a:t> </a:t>
          </a:r>
          <a:r>
            <a:rPr lang="en-US" sz="1600" dirty="0" err="1">
              <a:latin typeface="Raleway Light" pitchFamily="2" charset="0"/>
            </a:rPr>
            <a:t>khác</a:t>
          </a:r>
          <a:endParaRPr lang="en-US" sz="1600" dirty="0">
            <a:latin typeface="Raleway Light" pitchFamily="2" charset="0"/>
          </a:endParaRPr>
        </a:p>
      </dgm:t>
    </dgm:pt>
    <dgm:pt modelId="{E724588D-03D6-4501-A1E9-32D0FB4A5D7E}" type="parTrans" cxnId="{3E4E05EE-C9A4-439A-B54E-2989B7EE62B2}">
      <dgm:prSet/>
      <dgm:spPr/>
      <dgm:t>
        <a:bodyPr/>
        <a:lstStyle/>
        <a:p>
          <a:endParaRPr lang="en-US">
            <a:solidFill>
              <a:srgbClr val="002060"/>
            </a:solidFill>
          </a:endParaRPr>
        </a:p>
      </dgm:t>
    </dgm:pt>
    <dgm:pt modelId="{45E5C4BC-3837-48C1-B4AE-6691AAE4725C}" type="sibTrans" cxnId="{3E4E05EE-C9A4-439A-B54E-2989B7EE62B2}">
      <dgm:prSet/>
      <dgm:spPr/>
      <dgm:t>
        <a:bodyPr/>
        <a:lstStyle/>
        <a:p>
          <a:endParaRPr lang="en-US">
            <a:solidFill>
              <a:srgbClr val="002060"/>
            </a:solidFill>
          </a:endParaRPr>
        </a:p>
      </dgm:t>
    </dgm:pt>
    <dgm:pt modelId="{A227C2C7-C11B-4906-99C3-F45FF48ECC3A}">
      <dgm:prSet phldrT="[Text]" custT="1"/>
      <dgm:spPr/>
      <dgm:t>
        <a:bodyPr/>
        <a:lstStyle/>
        <a:p>
          <a:r>
            <a:rPr lang="en-US" sz="1600" dirty="0" err="1">
              <a:latin typeface="Raleway Light" pitchFamily="2" charset="0"/>
            </a:rPr>
            <a:t>Bỏ</a:t>
          </a:r>
          <a:r>
            <a:rPr lang="en-US" sz="1600" dirty="0">
              <a:latin typeface="Raleway Light" pitchFamily="2" charset="0"/>
            </a:rPr>
            <a:t> </a:t>
          </a:r>
          <a:r>
            <a:rPr lang="en-US" sz="1600" dirty="0" err="1">
              <a:latin typeface="Raleway Light" pitchFamily="2" charset="0"/>
            </a:rPr>
            <a:t>các</a:t>
          </a:r>
          <a:r>
            <a:rPr lang="en-US" sz="1600" dirty="0">
              <a:latin typeface="Raleway Light" pitchFamily="2" charset="0"/>
            </a:rPr>
            <a:t> </a:t>
          </a:r>
          <a:r>
            <a:rPr lang="en-US" sz="1600" dirty="0" err="1">
              <a:latin typeface="Raleway Light" pitchFamily="2" charset="0"/>
            </a:rPr>
            <a:t>độc</a:t>
          </a:r>
          <a:r>
            <a:rPr lang="en-US" sz="1600" dirty="0">
              <a:latin typeface="Raleway Light" pitchFamily="2" charset="0"/>
            </a:rPr>
            <a:t> </a:t>
          </a:r>
          <a:r>
            <a:rPr lang="en-US" sz="1600" dirty="0" err="1">
              <a:latin typeface="Raleway Light" pitchFamily="2" charset="0"/>
            </a:rPr>
            <a:t>quyền</a:t>
          </a:r>
          <a:r>
            <a:rPr lang="en-US" sz="1600" dirty="0">
              <a:latin typeface="Raleway Light" pitchFamily="2" charset="0"/>
            </a:rPr>
            <a:t> </a:t>
          </a:r>
          <a:r>
            <a:rPr lang="en-US" sz="1600" dirty="0" err="1">
              <a:latin typeface="Raleway Light" pitchFamily="2" charset="0"/>
            </a:rPr>
            <a:t>về</a:t>
          </a:r>
          <a:r>
            <a:rPr lang="en-US" sz="1600" dirty="0">
              <a:latin typeface="Raleway Light" pitchFamily="2" charset="0"/>
            </a:rPr>
            <a:t> </a:t>
          </a:r>
          <a:r>
            <a:rPr lang="en-US" sz="1600" dirty="0" err="1">
              <a:latin typeface="Raleway Light" pitchFamily="2" charset="0"/>
            </a:rPr>
            <a:t>rượu</a:t>
          </a:r>
          <a:r>
            <a:rPr lang="en-US" sz="1600" dirty="0">
              <a:latin typeface="Raleway Light" pitchFamily="2" charset="0"/>
            </a:rPr>
            <a:t>, </a:t>
          </a:r>
          <a:r>
            <a:rPr lang="en-US" sz="1600" dirty="0" err="1">
              <a:latin typeface="Raleway Light" pitchFamily="2" charset="0"/>
            </a:rPr>
            <a:t>thuốc</a:t>
          </a:r>
          <a:r>
            <a:rPr lang="en-US" sz="1600" dirty="0">
              <a:latin typeface="Raleway Light" pitchFamily="2" charset="0"/>
            </a:rPr>
            <a:t> </a:t>
          </a:r>
          <a:r>
            <a:rPr lang="en-US" sz="1600" dirty="0" err="1">
              <a:latin typeface="Raleway Light" pitchFamily="2" charset="0"/>
            </a:rPr>
            <a:t>phiện</a:t>
          </a:r>
          <a:r>
            <a:rPr lang="en-US" sz="1600" dirty="0">
              <a:latin typeface="Raleway Light" pitchFamily="2" charset="0"/>
            </a:rPr>
            <a:t> </a:t>
          </a:r>
          <a:r>
            <a:rPr lang="en-US" sz="1600" dirty="0" err="1">
              <a:latin typeface="Raleway Light" pitchFamily="2" charset="0"/>
            </a:rPr>
            <a:t>và</a:t>
          </a:r>
          <a:r>
            <a:rPr lang="en-US" sz="1600" dirty="0">
              <a:latin typeface="Raleway Light" pitchFamily="2" charset="0"/>
            </a:rPr>
            <a:t> </a:t>
          </a:r>
          <a:r>
            <a:rPr lang="en-US" sz="1600" dirty="0" err="1">
              <a:latin typeface="Raleway Light" pitchFamily="2" charset="0"/>
            </a:rPr>
            <a:t>muối</a:t>
          </a:r>
          <a:endParaRPr lang="en-US" sz="1600" dirty="0">
            <a:latin typeface="Raleway Light" pitchFamily="2" charset="0"/>
          </a:endParaRPr>
        </a:p>
      </dgm:t>
    </dgm:pt>
    <dgm:pt modelId="{73874F6D-CDD6-4036-BF89-397E8C249441}" type="parTrans" cxnId="{3961F75C-6A7B-48E1-A747-9627437AD277}">
      <dgm:prSet/>
      <dgm:spPr/>
      <dgm:t>
        <a:bodyPr/>
        <a:lstStyle/>
        <a:p>
          <a:endParaRPr lang="en-US">
            <a:solidFill>
              <a:srgbClr val="002060"/>
            </a:solidFill>
          </a:endParaRPr>
        </a:p>
      </dgm:t>
    </dgm:pt>
    <dgm:pt modelId="{C877C408-6CE8-4659-B46A-249B55EFA723}" type="sibTrans" cxnId="{3961F75C-6A7B-48E1-A747-9627437AD277}">
      <dgm:prSet/>
      <dgm:spPr/>
      <dgm:t>
        <a:bodyPr/>
        <a:lstStyle/>
        <a:p>
          <a:endParaRPr lang="en-US">
            <a:solidFill>
              <a:srgbClr val="002060"/>
            </a:solidFill>
          </a:endParaRPr>
        </a:p>
      </dgm:t>
    </dgm:pt>
    <dgm:pt modelId="{B2923B30-56DE-4F23-A0C3-578D600EBDDF}" type="pres">
      <dgm:prSet presAssocID="{912F987A-1F18-429F-884D-1D7700F802CD}" presName="compositeShape" presStyleCnt="0">
        <dgm:presLayoutVars>
          <dgm:dir/>
          <dgm:resizeHandles/>
        </dgm:presLayoutVars>
      </dgm:prSet>
      <dgm:spPr/>
    </dgm:pt>
    <dgm:pt modelId="{58794289-104B-4D54-880A-898F8BA2C6CA}" type="pres">
      <dgm:prSet presAssocID="{912F987A-1F18-429F-884D-1D7700F802CD}" presName="pyramid" presStyleLbl="node1" presStyleIdx="0" presStyleCnt="1" custScaleX="81331" custLinFactNeighborX="-17035" custLinFactNeighborY="-9262"/>
      <dgm:spPr/>
    </dgm:pt>
    <dgm:pt modelId="{CC158A5E-5054-430B-B79C-5D21DA626866}" type="pres">
      <dgm:prSet presAssocID="{912F987A-1F18-429F-884D-1D7700F802CD}" presName="theList" presStyleCnt="0"/>
      <dgm:spPr/>
    </dgm:pt>
    <dgm:pt modelId="{AB6B5092-1DA9-4283-87F6-492B2363CD2A}" type="pres">
      <dgm:prSet presAssocID="{0F65DF2A-960A-4E02-81EC-6C0525B01144}" presName="aNode" presStyleLbl="fgAcc1" presStyleIdx="0" presStyleCnt="4" custScaleX="203419" custLinFactNeighborX="22914">
        <dgm:presLayoutVars>
          <dgm:bulletEnabled val="1"/>
        </dgm:presLayoutVars>
      </dgm:prSet>
      <dgm:spPr/>
      <dgm:t>
        <a:bodyPr/>
        <a:lstStyle/>
        <a:p>
          <a:endParaRPr lang="en-US"/>
        </a:p>
      </dgm:t>
    </dgm:pt>
    <dgm:pt modelId="{BE379C87-B4F6-43A9-8811-C219AF65D1F9}" type="pres">
      <dgm:prSet presAssocID="{0F65DF2A-960A-4E02-81EC-6C0525B01144}" presName="aSpace" presStyleCnt="0"/>
      <dgm:spPr/>
    </dgm:pt>
    <dgm:pt modelId="{3FD0C761-FCBA-49C1-8BC9-A83FCD1309C3}" type="pres">
      <dgm:prSet presAssocID="{8EF52088-F276-4909-BB2C-7682256CF53B}" presName="aNode" presStyleLbl="fgAcc1" presStyleIdx="1" presStyleCnt="4" custScaleX="205323" custLinFactNeighborX="23713" custLinFactNeighborY="-25170">
        <dgm:presLayoutVars>
          <dgm:bulletEnabled val="1"/>
        </dgm:presLayoutVars>
      </dgm:prSet>
      <dgm:spPr/>
      <dgm:t>
        <a:bodyPr/>
        <a:lstStyle/>
        <a:p>
          <a:endParaRPr lang="en-US"/>
        </a:p>
      </dgm:t>
    </dgm:pt>
    <dgm:pt modelId="{F5161633-A583-4378-913C-9ADDB4EA777D}" type="pres">
      <dgm:prSet presAssocID="{8EF52088-F276-4909-BB2C-7682256CF53B}" presName="aSpace" presStyleCnt="0"/>
      <dgm:spPr/>
    </dgm:pt>
    <dgm:pt modelId="{68A752AE-4A98-4A33-BAF5-D353A0FD79EB}" type="pres">
      <dgm:prSet presAssocID="{CECF3390-6C17-4067-9FA3-9A46596C3FE3}" presName="aNode" presStyleLbl="fgAcc1" presStyleIdx="2" presStyleCnt="4" custScaleX="203808" custLinFactNeighborX="24392" custLinFactNeighborY="23202">
        <dgm:presLayoutVars>
          <dgm:bulletEnabled val="1"/>
        </dgm:presLayoutVars>
      </dgm:prSet>
      <dgm:spPr/>
      <dgm:t>
        <a:bodyPr/>
        <a:lstStyle/>
        <a:p>
          <a:endParaRPr lang="en-US"/>
        </a:p>
      </dgm:t>
    </dgm:pt>
    <dgm:pt modelId="{66ABDAD5-1AFA-4951-B60B-39E45D2A98D2}" type="pres">
      <dgm:prSet presAssocID="{CECF3390-6C17-4067-9FA3-9A46596C3FE3}" presName="aSpace" presStyleCnt="0"/>
      <dgm:spPr/>
    </dgm:pt>
    <dgm:pt modelId="{3231B167-66A5-4EC2-A501-2846D735F58C}" type="pres">
      <dgm:prSet presAssocID="{A227C2C7-C11B-4906-99C3-F45FF48ECC3A}" presName="aNode" presStyleLbl="fgAcc1" presStyleIdx="3" presStyleCnt="4" custScaleX="207947" custLinFactNeighborX="27002" custLinFactNeighborY="899">
        <dgm:presLayoutVars>
          <dgm:bulletEnabled val="1"/>
        </dgm:presLayoutVars>
      </dgm:prSet>
      <dgm:spPr/>
      <dgm:t>
        <a:bodyPr/>
        <a:lstStyle/>
        <a:p>
          <a:endParaRPr lang="en-US"/>
        </a:p>
      </dgm:t>
    </dgm:pt>
    <dgm:pt modelId="{528AD5ED-194B-4C37-983F-399A89959580}" type="pres">
      <dgm:prSet presAssocID="{A227C2C7-C11B-4906-99C3-F45FF48ECC3A}" presName="aSpace" presStyleCnt="0"/>
      <dgm:spPr/>
    </dgm:pt>
  </dgm:ptLst>
  <dgm:cxnLst>
    <dgm:cxn modelId="{B1E00103-FF6C-4542-AB95-C08DB90C6435}" type="presOf" srcId="{0F65DF2A-960A-4E02-81EC-6C0525B01144}" destId="{AB6B5092-1DA9-4283-87F6-492B2363CD2A}" srcOrd="0" destOrd="0" presId="urn:microsoft.com/office/officeart/2005/8/layout/pyramid2"/>
    <dgm:cxn modelId="{1BE0E9C2-322C-49A4-8CE9-57CE38B66C47}" srcId="{912F987A-1F18-429F-884D-1D7700F802CD}" destId="{0F65DF2A-960A-4E02-81EC-6C0525B01144}" srcOrd="0" destOrd="0" parTransId="{693B5B34-C8A5-4926-ACE4-90E233D8C9DB}" sibTransId="{A3FEFAE3-F663-4A8B-9F29-7168887B95B8}"/>
    <dgm:cxn modelId="{264B01DB-D492-49D6-8004-E32965169638}" type="presOf" srcId="{CECF3390-6C17-4067-9FA3-9A46596C3FE3}" destId="{68A752AE-4A98-4A33-BAF5-D353A0FD79EB}" srcOrd="0" destOrd="0" presId="urn:microsoft.com/office/officeart/2005/8/layout/pyramid2"/>
    <dgm:cxn modelId="{3E4E05EE-C9A4-439A-B54E-2989B7EE62B2}" srcId="{912F987A-1F18-429F-884D-1D7700F802CD}" destId="{CECF3390-6C17-4067-9FA3-9A46596C3FE3}" srcOrd="2" destOrd="0" parTransId="{E724588D-03D6-4501-A1E9-32D0FB4A5D7E}" sibTransId="{45E5C4BC-3837-48C1-B4AE-6691AAE4725C}"/>
    <dgm:cxn modelId="{A63D8E37-8C05-49E4-AFC8-59BAD8F65734}" srcId="{912F987A-1F18-429F-884D-1D7700F802CD}" destId="{8EF52088-F276-4909-BB2C-7682256CF53B}" srcOrd="1" destOrd="0" parTransId="{47BE9F45-BDEE-420D-A77B-05BC577F14CB}" sibTransId="{2AB0D544-5165-4E62-96AD-FD32AD84C941}"/>
    <dgm:cxn modelId="{187B11C6-3E77-45C3-82B5-0384179E1356}" type="presOf" srcId="{8EF52088-F276-4909-BB2C-7682256CF53B}" destId="{3FD0C761-FCBA-49C1-8BC9-A83FCD1309C3}" srcOrd="0" destOrd="0" presId="urn:microsoft.com/office/officeart/2005/8/layout/pyramid2"/>
    <dgm:cxn modelId="{3961F75C-6A7B-48E1-A747-9627437AD277}" srcId="{912F987A-1F18-429F-884D-1D7700F802CD}" destId="{A227C2C7-C11B-4906-99C3-F45FF48ECC3A}" srcOrd="3" destOrd="0" parTransId="{73874F6D-CDD6-4036-BF89-397E8C249441}" sibTransId="{C877C408-6CE8-4659-B46A-249B55EFA723}"/>
    <dgm:cxn modelId="{8F984539-A6E4-4DA7-934B-B283DC2EC5D9}" type="presOf" srcId="{A227C2C7-C11B-4906-99C3-F45FF48ECC3A}" destId="{3231B167-66A5-4EC2-A501-2846D735F58C}" srcOrd="0" destOrd="0" presId="urn:microsoft.com/office/officeart/2005/8/layout/pyramid2"/>
    <dgm:cxn modelId="{4331CDFD-8B95-4642-91D4-2CC800CAC81F}" type="presOf" srcId="{912F987A-1F18-429F-884D-1D7700F802CD}" destId="{B2923B30-56DE-4F23-A0C3-578D600EBDDF}" srcOrd="0" destOrd="0" presId="urn:microsoft.com/office/officeart/2005/8/layout/pyramid2"/>
    <dgm:cxn modelId="{16D60D8F-3E91-41F1-ACDE-D95EFBF23171}" type="presParOf" srcId="{B2923B30-56DE-4F23-A0C3-578D600EBDDF}" destId="{58794289-104B-4D54-880A-898F8BA2C6CA}" srcOrd="0" destOrd="0" presId="urn:microsoft.com/office/officeart/2005/8/layout/pyramid2"/>
    <dgm:cxn modelId="{80ACF292-1E95-41C7-8F86-4BA488A4F26A}" type="presParOf" srcId="{B2923B30-56DE-4F23-A0C3-578D600EBDDF}" destId="{CC158A5E-5054-430B-B79C-5D21DA626866}" srcOrd="1" destOrd="0" presId="urn:microsoft.com/office/officeart/2005/8/layout/pyramid2"/>
    <dgm:cxn modelId="{0A0C018E-C0AB-4919-858F-29300483159E}" type="presParOf" srcId="{CC158A5E-5054-430B-B79C-5D21DA626866}" destId="{AB6B5092-1DA9-4283-87F6-492B2363CD2A}" srcOrd="0" destOrd="0" presId="urn:microsoft.com/office/officeart/2005/8/layout/pyramid2"/>
    <dgm:cxn modelId="{C54ACDDB-225F-4E09-A5B9-B9E3F329EBDB}" type="presParOf" srcId="{CC158A5E-5054-430B-B79C-5D21DA626866}" destId="{BE379C87-B4F6-43A9-8811-C219AF65D1F9}" srcOrd="1" destOrd="0" presId="urn:microsoft.com/office/officeart/2005/8/layout/pyramid2"/>
    <dgm:cxn modelId="{5690C36A-2D67-41DC-85A0-03E4EBEA153C}" type="presParOf" srcId="{CC158A5E-5054-430B-B79C-5D21DA626866}" destId="{3FD0C761-FCBA-49C1-8BC9-A83FCD1309C3}" srcOrd="2" destOrd="0" presId="urn:microsoft.com/office/officeart/2005/8/layout/pyramid2"/>
    <dgm:cxn modelId="{EB258B10-86CF-473C-97BA-3FC287782257}" type="presParOf" srcId="{CC158A5E-5054-430B-B79C-5D21DA626866}" destId="{F5161633-A583-4378-913C-9ADDB4EA777D}" srcOrd="3" destOrd="0" presId="urn:microsoft.com/office/officeart/2005/8/layout/pyramid2"/>
    <dgm:cxn modelId="{0BB3DEB9-14C5-47F0-BAE7-A67111598A3D}" type="presParOf" srcId="{CC158A5E-5054-430B-B79C-5D21DA626866}" destId="{68A752AE-4A98-4A33-BAF5-D353A0FD79EB}" srcOrd="4" destOrd="0" presId="urn:microsoft.com/office/officeart/2005/8/layout/pyramid2"/>
    <dgm:cxn modelId="{069D2A3D-4E0E-492D-B829-71F833C94BBD}" type="presParOf" srcId="{CC158A5E-5054-430B-B79C-5D21DA626866}" destId="{66ABDAD5-1AFA-4951-B60B-39E45D2A98D2}" srcOrd="5" destOrd="0" presId="urn:microsoft.com/office/officeart/2005/8/layout/pyramid2"/>
    <dgm:cxn modelId="{AF377078-59E9-4406-8981-1BC6F559179B}" type="presParOf" srcId="{CC158A5E-5054-430B-B79C-5D21DA626866}" destId="{3231B167-66A5-4EC2-A501-2846D735F58C}" srcOrd="6" destOrd="0" presId="urn:microsoft.com/office/officeart/2005/8/layout/pyramid2"/>
    <dgm:cxn modelId="{3D25A84C-0634-4CFF-B0CD-8C45AF352213}" type="presParOf" srcId="{CC158A5E-5054-430B-B79C-5D21DA626866}" destId="{528AD5ED-194B-4C37-983F-399A89959580}" srcOrd="7"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56A505C-7388-46E0-84C4-7DBB1B11D5A7}" type="doc">
      <dgm:prSet loTypeId="urn:microsoft.com/office/officeart/2005/8/layout/radial1" loCatId="relationship" qsTypeId="urn:microsoft.com/office/officeart/2005/8/quickstyle/simple1" qsCatId="simple" csTypeId="urn:microsoft.com/office/officeart/2005/8/colors/accent1_2" csCatId="accent1" phldr="1"/>
      <dgm:spPr/>
    </dgm:pt>
    <dgm:pt modelId="{6713B289-5A18-44D2-A34B-7EE7B2ED84D8}">
      <dgm:prSet custT="1">
        <dgm:style>
          <a:lnRef idx="0">
            <a:scrgbClr r="0" g="0" b="0"/>
          </a:lnRef>
          <a:fillRef idx="0">
            <a:scrgbClr r="0" g="0" b="0"/>
          </a:fillRef>
          <a:effectRef idx="0">
            <a:scrgbClr r="0" g="0" b="0"/>
          </a:effectRef>
          <a:fontRef idx="minor">
            <a:schemeClr val="dk1"/>
          </a:fontRef>
        </dgm:style>
      </dgm:prSet>
      <dgm:spPr>
        <a:noFill/>
        <a:ln w="9525" cap="flat" cmpd="sng" algn="ctr">
          <a:solidFill>
            <a:schemeClr val="dk1"/>
          </a:solidFill>
          <a:prstDash val="solid"/>
          <a:round/>
          <a:headEnd type="none" w="med" len="med"/>
          <a:tailEnd type="none" w="med" len="med"/>
        </a:ln>
      </dgm:spPr>
      <dgm:t>
        <a:bodyPr/>
        <a:lstStyle/>
        <a:p>
          <a:pPr rtl="0" eaLnBrk="1" latinLnBrk="0"/>
          <a:r>
            <a:rPr lang="en-US" sz="1400" dirty="0" err="1">
              <a:latin typeface="Work Sans" pitchFamily="2" charset="0"/>
            </a:rPr>
            <a:t>Chỉ</a:t>
          </a:r>
          <a:r>
            <a:rPr lang="en-US" sz="1400" dirty="0">
              <a:latin typeface="Work Sans" pitchFamily="2" charset="0"/>
            </a:rPr>
            <a:t> </a:t>
          </a:r>
          <a:r>
            <a:rPr lang="en-US" sz="1400" dirty="0" err="1">
              <a:latin typeface="Work Sans" pitchFamily="2" charset="0"/>
            </a:rPr>
            <a:t>thị</a:t>
          </a:r>
          <a:r>
            <a:rPr lang="en-US" sz="1400" dirty="0">
              <a:latin typeface="Work Sans" pitchFamily="2" charset="0"/>
            </a:rPr>
            <a:t> “</a:t>
          </a:r>
          <a:r>
            <a:rPr lang="en-US" sz="1400" dirty="0" err="1">
              <a:latin typeface="Work Sans" pitchFamily="2" charset="0"/>
            </a:rPr>
            <a:t>Kháng</a:t>
          </a:r>
          <a:r>
            <a:rPr lang="en-US" sz="1400" dirty="0">
              <a:latin typeface="Work Sans" pitchFamily="2" charset="0"/>
            </a:rPr>
            <a:t> </a:t>
          </a:r>
          <a:r>
            <a:rPr lang="en-US" sz="1400" dirty="0" err="1">
              <a:latin typeface="Work Sans" pitchFamily="2" charset="0"/>
            </a:rPr>
            <a:t>chiến</a:t>
          </a:r>
          <a:r>
            <a:rPr lang="en-US" sz="1400" dirty="0">
              <a:latin typeface="Work Sans" pitchFamily="2" charset="0"/>
            </a:rPr>
            <a:t> </a:t>
          </a:r>
          <a:r>
            <a:rPr lang="en-US" sz="1400" dirty="0" err="1">
              <a:latin typeface="Work Sans" pitchFamily="2" charset="0"/>
            </a:rPr>
            <a:t>kiến</a:t>
          </a:r>
          <a:r>
            <a:rPr lang="en-US" sz="1400" dirty="0">
              <a:latin typeface="Work Sans" pitchFamily="2" charset="0"/>
            </a:rPr>
            <a:t> </a:t>
          </a:r>
          <a:r>
            <a:rPr lang="en-US" sz="1400" dirty="0" err="1">
              <a:latin typeface="Work Sans" pitchFamily="2" charset="0"/>
            </a:rPr>
            <a:t>quốc</a:t>
          </a:r>
          <a:r>
            <a:rPr lang="en-US" sz="1400" dirty="0">
              <a:latin typeface="Work Sans" pitchFamily="2" charset="0"/>
            </a:rPr>
            <a:t>”</a:t>
          </a:r>
        </a:p>
      </dgm:t>
    </dgm:pt>
    <dgm:pt modelId="{04BE0D4C-2CA7-4037-AB5E-0760F611E3A5}" type="parTrans" cxnId="{582E02D7-286F-4B66-8D98-090E58BEBAA5}">
      <dgm:prSet/>
      <dgm:spPr/>
      <dgm:t>
        <a:bodyPr/>
        <a:lstStyle/>
        <a:p>
          <a:endParaRPr lang="en-US"/>
        </a:p>
      </dgm:t>
    </dgm:pt>
    <dgm:pt modelId="{79A1D0C5-6D1D-4698-B2C8-C5CCB9AAA05E}" type="sibTrans" cxnId="{582E02D7-286F-4B66-8D98-090E58BEBAA5}">
      <dgm:prSet/>
      <dgm:spPr/>
      <dgm:t>
        <a:bodyPr/>
        <a:lstStyle/>
        <a:p>
          <a:endParaRPr lang="en-US"/>
        </a:p>
      </dgm:t>
    </dgm:pt>
    <dgm:pt modelId="{B778F4E6-60F1-498C-9EDD-E5A2E1761524}">
      <dgm:prSet custT="1">
        <dgm:style>
          <a:lnRef idx="0">
            <a:scrgbClr r="0" g="0" b="0"/>
          </a:lnRef>
          <a:fillRef idx="0">
            <a:scrgbClr r="0" g="0" b="0"/>
          </a:fillRef>
          <a:effectRef idx="0">
            <a:scrgbClr r="0" g="0" b="0"/>
          </a:effectRef>
          <a:fontRef idx="minor">
            <a:schemeClr val="dk1"/>
          </a:fontRef>
        </dgm:style>
      </dgm:prSet>
      <dgm:spPr>
        <a:noFill/>
        <a:ln w="9525" cap="flat" cmpd="sng" algn="ctr">
          <a:solidFill>
            <a:schemeClr val="dk1"/>
          </a:solidFill>
          <a:prstDash val="solid"/>
          <a:round/>
          <a:headEnd type="none" w="med" len="med"/>
          <a:tailEnd type="none" w="med" len="med"/>
        </a:ln>
      </dgm:spPr>
      <dgm:t>
        <a:bodyPr/>
        <a:lstStyle/>
        <a:p>
          <a:pPr rtl="0" eaLnBrk="1" latinLnBrk="0"/>
          <a:r>
            <a:rPr lang="en-US" sz="1400" dirty="0" err="1">
              <a:latin typeface="Work Sans" pitchFamily="2" charset="0"/>
            </a:rPr>
            <a:t>Về</a:t>
          </a:r>
          <a:r>
            <a:rPr lang="en-US" sz="1400" dirty="0">
              <a:latin typeface="Work Sans" pitchFamily="2" charset="0"/>
            </a:rPr>
            <a:t> </a:t>
          </a:r>
          <a:r>
            <a:rPr lang="en-US" sz="1400" dirty="0" err="1">
              <a:latin typeface="Work Sans" pitchFamily="2" charset="0"/>
            </a:rPr>
            <a:t>chỉ</a:t>
          </a:r>
          <a:r>
            <a:rPr lang="en-US" sz="1400" dirty="0">
              <a:latin typeface="Work Sans" pitchFamily="2" charset="0"/>
            </a:rPr>
            <a:t> </a:t>
          </a:r>
          <a:r>
            <a:rPr lang="en-US" sz="1400" dirty="0" err="1">
              <a:latin typeface="Work Sans" pitchFamily="2" charset="0"/>
            </a:rPr>
            <a:t>đạo</a:t>
          </a:r>
          <a:r>
            <a:rPr lang="en-US" sz="1400" dirty="0">
              <a:latin typeface="Work Sans" pitchFamily="2" charset="0"/>
            </a:rPr>
            <a:t> </a:t>
          </a:r>
          <a:r>
            <a:rPr lang="en-US" sz="1400" dirty="0" err="1">
              <a:latin typeface="Work Sans" pitchFamily="2" charset="0"/>
            </a:rPr>
            <a:t>chiến</a:t>
          </a:r>
          <a:r>
            <a:rPr lang="en-US" sz="1400" dirty="0">
              <a:latin typeface="Work Sans" pitchFamily="2" charset="0"/>
            </a:rPr>
            <a:t> </a:t>
          </a:r>
          <a:r>
            <a:rPr lang="en-US" sz="1400" dirty="0" err="1">
              <a:latin typeface="Work Sans" pitchFamily="2" charset="0"/>
            </a:rPr>
            <a:t>lược</a:t>
          </a:r>
          <a:endParaRPr lang="en-US" sz="1400" dirty="0">
            <a:latin typeface="Work Sans" pitchFamily="2" charset="0"/>
          </a:endParaRPr>
        </a:p>
      </dgm:t>
    </dgm:pt>
    <dgm:pt modelId="{15AA5036-5A6F-4CBC-B023-FD8736AA24A8}" type="parTrans" cxnId="{C006236B-FD3D-4C7E-B8DA-9FC7D73AD7CB}">
      <dgm:prSet custT="1">
        <dgm:style>
          <a:lnRef idx="0">
            <a:scrgbClr r="0" g="0" b="0"/>
          </a:lnRef>
          <a:fillRef idx="0">
            <a:scrgbClr r="0" g="0" b="0"/>
          </a:fillRef>
          <a:effectRef idx="0">
            <a:scrgbClr r="0" g="0" b="0"/>
          </a:effectRef>
          <a:fontRef idx="minor">
            <a:schemeClr val="dk1"/>
          </a:fontRef>
        </dgm:style>
      </dgm:prSet>
      <dgm:spPr>
        <a:ln w="9525" cap="flat" cmpd="sng" algn="ctr">
          <a:solidFill>
            <a:schemeClr val="dk1"/>
          </a:solidFill>
          <a:prstDash val="solid"/>
          <a:round/>
          <a:headEnd type="none" w="med" len="med"/>
          <a:tailEnd type="none" w="med" len="med"/>
        </a:ln>
      </dgm:spPr>
      <dgm:t>
        <a:bodyPr/>
        <a:lstStyle/>
        <a:p>
          <a:endParaRPr lang="en-US" sz="1400">
            <a:latin typeface="Work Sans" pitchFamily="2" charset="0"/>
          </a:endParaRPr>
        </a:p>
      </dgm:t>
    </dgm:pt>
    <dgm:pt modelId="{26656413-A81E-4D2A-A83B-BDEF77CE2CBB}" type="sibTrans" cxnId="{C006236B-FD3D-4C7E-B8DA-9FC7D73AD7CB}">
      <dgm:prSet/>
      <dgm:spPr/>
      <dgm:t>
        <a:bodyPr/>
        <a:lstStyle/>
        <a:p>
          <a:endParaRPr lang="en-US"/>
        </a:p>
      </dgm:t>
    </dgm:pt>
    <dgm:pt modelId="{75A7F930-E28C-41D9-8565-B8132CD55A0A}">
      <dgm:prSet custT="1">
        <dgm:style>
          <a:lnRef idx="0">
            <a:scrgbClr r="0" g="0" b="0"/>
          </a:lnRef>
          <a:fillRef idx="0">
            <a:scrgbClr r="0" g="0" b="0"/>
          </a:fillRef>
          <a:effectRef idx="0">
            <a:scrgbClr r="0" g="0" b="0"/>
          </a:effectRef>
          <a:fontRef idx="minor">
            <a:schemeClr val="dk1"/>
          </a:fontRef>
        </dgm:style>
      </dgm:prSet>
      <dgm:spPr>
        <a:noFill/>
        <a:ln w="9525" cap="flat" cmpd="sng" algn="ctr">
          <a:solidFill>
            <a:schemeClr val="dk1"/>
          </a:solidFill>
          <a:prstDash val="solid"/>
          <a:round/>
          <a:headEnd type="none" w="med" len="med"/>
          <a:tailEnd type="none" w="med" len="med"/>
        </a:ln>
      </dgm:spPr>
      <dgm:t>
        <a:bodyPr/>
        <a:lstStyle/>
        <a:p>
          <a:pPr rtl="0" eaLnBrk="1" latinLnBrk="0"/>
          <a:r>
            <a:rPr lang="en-US" sz="1400" dirty="0" err="1">
              <a:latin typeface="Work Sans" pitchFamily="2" charset="0"/>
            </a:rPr>
            <a:t>Về</a:t>
          </a:r>
          <a:r>
            <a:rPr lang="en-US" sz="1400" dirty="0">
              <a:latin typeface="Work Sans" pitchFamily="2" charset="0"/>
            </a:rPr>
            <a:t> </a:t>
          </a:r>
          <a:r>
            <a:rPr lang="en-US" sz="1400" dirty="0" err="1">
              <a:latin typeface="Work Sans" pitchFamily="2" charset="0"/>
            </a:rPr>
            <a:t>xác</a:t>
          </a:r>
          <a:r>
            <a:rPr lang="en-US" sz="1400" dirty="0">
              <a:latin typeface="Work Sans" pitchFamily="2" charset="0"/>
            </a:rPr>
            <a:t> </a:t>
          </a:r>
          <a:r>
            <a:rPr lang="en-US" sz="1400" dirty="0" err="1">
              <a:latin typeface="Work Sans" pitchFamily="2" charset="0"/>
            </a:rPr>
            <a:t>định</a:t>
          </a:r>
          <a:r>
            <a:rPr lang="en-US" sz="1400" dirty="0">
              <a:latin typeface="Work Sans" pitchFamily="2" charset="0"/>
            </a:rPr>
            <a:t> </a:t>
          </a:r>
          <a:r>
            <a:rPr lang="en-US" sz="1400" dirty="0" err="1">
              <a:latin typeface="Work Sans" pitchFamily="2" charset="0"/>
            </a:rPr>
            <a:t>kẻ</a:t>
          </a:r>
          <a:r>
            <a:rPr lang="en-US" sz="1400" dirty="0">
              <a:latin typeface="Work Sans" pitchFamily="2" charset="0"/>
            </a:rPr>
            <a:t> </a:t>
          </a:r>
          <a:r>
            <a:rPr lang="en-US" sz="1400" dirty="0" err="1">
              <a:latin typeface="Work Sans" pitchFamily="2" charset="0"/>
            </a:rPr>
            <a:t>thù</a:t>
          </a:r>
          <a:endParaRPr lang="en-US" sz="1400" dirty="0">
            <a:latin typeface="Work Sans" pitchFamily="2" charset="0"/>
          </a:endParaRPr>
        </a:p>
      </dgm:t>
    </dgm:pt>
    <dgm:pt modelId="{F4DAE147-6C17-4F4E-9230-199AD64769B9}" type="parTrans" cxnId="{CF644D9B-8288-412B-AE25-1B4F02BF8EA9}">
      <dgm:prSet custT="1">
        <dgm:style>
          <a:lnRef idx="0">
            <a:scrgbClr r="0" g="0" b="0"/>
          </a:lnRef>
          <a:fillRef idx="0">
            <a:scrgbClr r="0" g="0" b="0"/>
          </a:fillRef>
          <a:effectRef idx="0">
            <a:scrgbClr r="0" g="0" b="0"/>
          </a:effectRef>
          <a:fontRef idx="minor">
            <a:schemeClr val="dk1"/>
          </a:fontRef>
        </dgm:style>
      </dgm:prSet>
      <dgm:spPr>
        <a:ln w="9525" cap="flat" cmpd="sng" algn="ctr">
          <a:solidFill>
            <a:schemeClr val="dk1"/>
          </a:solidFill>
          <a:prstDash val="solid"/>
          <a:round/>
          <a:headEnd type="none" w="med" len="med"/>
          <a:tailEnd type="none" w="med" len="med"/>
        </a:ln>
      </dgm:spPr>
      <dgm:t>
        <a:bodyPr/>
        <a:lstStyle/>
        <a:p>
          <a:endParaRPr lang="en-US" sz="1400">
            <a:latin typeface="Work Sans" pitchFamily="2" charset="0"/>
          </a:endParaRPr>
        </a:p>
      </dgm:t>
    </dgm:pt>
    <dgm:pt modelId="{F7543809-F45B-4B15-8707-43FC7CD77632}" type="sibTrans" cxnId="{CF644D9B-8288-412B-AE25-1B4F02BF8EA9}">
      <dgm:prSet/>
      <dgm:spPr/>
      <dgm:t>
        <a:bodyPr/>
        <a:lstStyle/>
        <a:p>
          <a:endParaRPr lang="en-US"/>
        </a:p>
      </dgm:t>
    </dgm:pt>
    <dgm:pt modelId="{112685B5-A07E-4313-AF21-2A1DF1F84494}">
      <dgm:prSet custT="1">
        <dgm:style>
          <a:lnRef idx="0">
            <a:scrgbClr r="0" g="0" b="0"/>
          </a:lnRef>
          <a:fillRef idx="0">
            <a:scrgbClr r="0" g="0" b="0"/>
          </a:fillRef>
          <a:effectRef idx="0">
            <a:scrgbClr r="0" g="0" b="0"/>
          </a:effectRef>
          <a:fontRef idx="minor">
            <a:schemeClr val="dk1"/>
          </a:fontRef>
        </dgm:style>
      </dgm:prSet>
      <dgm:spPr>
        <a:noFill/>
        <a:ln w="9525" cap="flat" cmpd="sng" algn="ctr">
          <a:solidFill>
            <a:schemeClr val="dk1"/>
          </a:solidFill>
          <a:prstDash val="solid"/>
          <a:round/>
          <a:headEnd type="none" w="med" len="med"/>
          <a:tailEnd type="none" w="med" len="med"/>
        </a:ln>
      </dgm:spPr>
      <dgm:t>
        <a:bodyPr/>
        <a:lstStyle/>
        <a:p>
          <a:pPr rtl="0" eaLnBrk="1" latinLnBrk="0"/>
          <a:endParaRPr lang="en-US" sz="1400" dirty="0">
            <a:latin typeface="Work Sans" pitchFamily="2" charset="0"/>
          </a:endParaRPr>
        </a:p>
        <a:p>
          <a:pPr rtl="0" eaLnBrk="1" latinLnBrk="0"/>
          <a:endParaRPr lang="en-US" sz="1400" dirty="0">
            <a:latin typeface="Work Sans" pitchFamily="2" charset="0"/>
          </a:endParaRPr>
        </a:p>
        <a:p>
          <a:pPr rtl="0" eaLnBrk="1" latinLnBrk="0"/>
          <a:r>
            <a:rPr lang="en-US" sz="1400" dirty="0" err="1">
              <a:latin typeface="Work Sans" pitchFamily="2" charset="0"/>
            </a:rPr>
            <a:t>Về</a:t>
          </a:r>
          <a:r>
            <a:rPr lang="en-US" sz="1400" dirty="0">
              <a:latin typeface="Work Sans" pitchFamily="2" charset="0"/>
            </a:rPr>
            <a:t> </a:t>
          </a:r>
          <a:r>
            <a:rPr lang="en-US" sz="1400" dirty="0" err="1">
              <a:latin typeface="Work Sans" pitchFamily="2" charset="0"/>
            </a:rPr>
            <a:t>phương</a:t>
          </a:r>
          <a:endParaRPr lang="en-US" sz="1400" dirty="0">
            <a:latin typeface="Work Sans" pitchFamily="2" charset="0"/>
          </a:endParaRPr>
        </a:p>
        <a:p>
          <a:pPr rtl="0" eaLnBrk="1" latinLnBrk="0"/>
          <a:r>
            <a:rPr lang="en-US" sz="1400" dirty="0" err="1">
              <a:latin typeface="Work Sans" pitchFamily="2" charset="0"/>
            </a:rPr>
            <a:t>hướng</a:t>
          </a:r>
          <a:r>
            <a:rPr lang="en-US" sz="1400" dirty="0">
              <a:latin typeface="Work Sans" pitchFamily="2" charset="0"/>
            </a:rPr>
            <a:t> </a:t>
          </a:r>
          <a:r>
            <a:rPr lang="en-US" sz="1400" dirty="0" err="1">
              <a:latin typeface="Work Sans" pitchFamily="2" charset="0"/>
            </a:rPr>
            <a:t>nhiệm</a:t>
          </a:r>
          <a:r>
            <a:rPr lang="en-US" sz="1400" dirty="0">
              <a:latin typeface="Work Sans" pitchFamily="2" charset="0"/>
            </a:rPr>
            <a:t> </a:t>
          </a:r>
          <a:r>
            <a:rPr lang="en-US" sz="1400" dirty="0" err="1">
              <a:latin typeface="Work Sans" pitchFamily="2" charset="0"/>
            </a:rPr>
            <a:t>vụ</a:t>
          </a:r>
          <a:endParaRPr lang="en-US" sz="1400" dirty="0">
            <a:latin typeface="Work Sans" pitchFamily="2" charset="0"/>
          </a:endParaRPr>
        </a:p>
        <a:p>
          <a:pPr rtl="0" eaLnBrk="1" latinLnBrk="0"/>
          <a:endParaRPr lang="en-US" sz="1400" dirty="0">
            <a:latin typeface="Work Sans" pitchFamily="2" charset="0"/>
          </a:endParaRPr>
        </a:p>
      </dgm:t>
    </dgm:pt>
    <dgm:pt modelId="{2C84FCF7-8525-4B01-B202-EAF7FC61E4F0}" type="parTrans" cxnId="{9EAA58C1-F612-48E0-A38E-EA256164E23A}">
      <dgm:prSet custT="1">
        <dgm:style>
          <a:lnRef idx="0">
            <a:scrgbClr r="0" g="0" b="0"/>
          </a:lnRef>
          <a:fillRef idx="0">
            <a:scrgbClr r="0" g="0" b="0"/>
          </a:fillRef>
          <a:effectRef idx="0">
            <a:scrgbClr r="0" g="0" b="0"/>
          </a:effectRef>
          <a:fontRef idx="minor">
            <a:schemeClr val="dk1"/>
          </a:fontRef>
        </dgm:style>
      </dgm:prSet>
      <dgm:spPr>
        <a:ln w="9525" cap="flat" cmpd="sng" algn="ctr">
          <a:solidFill>
            <a:schemeClr val="dk1"/>
          </a:solidFill>
          <a:prstDash val="solid"/>
          <a:round/>
          <a:headEnd type="none" w="med" len="med"/>
          <a:tailEnd type="none" w="med" len="med"/>
        </a:ln>
      </dgm:spPr>
      <dgm:t>
        <a:bodyPr/>
        <a:lstStyle/>
        <a:p>
          <a:endParaRPr lang="en-US" sz="1400">
            <a:latin typeface="Work Sans" pitchFamily="2" charset="0"/>
          </a:endParaRPr>
        </a:p>
      </dgm:t>
    </dgm:pt>
    <dgm:pt modelId="{3E3E29C9-F028-4DFC-AEEE-27D11E50A4A4}" type="sibTrans" cxnId="{9EAA58C1-F612-48E0-A38E-EA256164E23A}">
      <dgm:prSet/>
      <dgm:spPr/>
      <dgm:t>
        <a:bodyPr/>
        <a:lstStyle/>
        <a:p>
          <a:endParaRPr lang="en-US"/>
        </a:p>
      </dgm:t>
    </dgm:pt>
    <dgm:pt modelId="{26A2FF4F-39FA-48AE-8053-E18ED7DD3256}">
      <dgm:prSet custT="1">
        <dgm:style>
          <a:lnRef idx="0">
            <a:scrgbClr r="0" g="0" b="0"/>
          </a:lnRef>
          <a:fillRef idx="0">
            <a:scrgbClr r="0" g="0" b="0"/>
          </a:fillRef>
          <a:effectRef idx="0">
            <a:scrgbClr r="0" g="0" b="0"/>
          </a:effectRef>
          <a:fontRef idx="minor">
            <a:schemeClr val="dk1"/>
          </a:fontRef>
        </dgm:style>
      </dgm:prSet>
      <dgm:spPr>
        <a:noFill/>
        <a:ln w="9525" cap="flat" cmpd="sng" algn="ctr">
          <a:solidFill>
            <a:schemeClr val="dk1"/>
          </a:solidFill>
          <a:prstDash val="solid"/>
          <a:round/>
          <a:headEnd type="none" w="med" len="med"/>
          <a:tailEnd type="none" w="med" len="med"/>
        </a:ln>
      </dgm:spPr>
      <dgm:t>
        <a:bodyPr/>
        <a:lstStyle/>
        <a:p>
          <a:pPr rtl="0" eaLnBrk="1" latinLnBrk="0"/>
          <a:r>
            <a:rPr lang="en-US" sz="1400" dirty="0" err="1">
              <a:latin typeface="Work Sans" pitchFamily="2" charset="0"/>
            </a:rPr>
            <a:t>Biện</a:t>
          </a:r>
          <a:r>
            <a:rPr lang="en-US" sz="1400" dirty="0">
              <a:latin typeface="Work Sans" pitchFamily="2" charset="0"/>
            </a:rPr>
            <a:t> </a:t>
          </a:r>
          <a:r>
            <a:rPr lang="en-US" sz="1400" dirty="0" err="1">
              <a:latin typeface="Work Sans" pitchFamily="2" charset="0"/>
            </a:rPr>
            <a:t>pháp</a:t>
          </a:r>
          <a:r>
            <a:rPr lang="en-US" sz="1400" dirty="0">
              <a:latin typeface="Work Sans" pitchFamily="2" charset="0"/>
            </a:rPr>
            <a:t> </a:t>
          </a:r>
          <a:r>
            <a:rPr lang="en-US" sz="1400" dirty="0" err="1">
              <a:latin typeface="Work Sans" pitchFamily="2" charset="0"/>
            </a:rPr>
            <a:t>cụ</a:t>
          </a:r>
          <a:r>
            <a:rPr lang="en-US" sz="1400" dirty="0">
              <a:latin typeface="Work Sans" pitchFamily="2" charset="0"/>
            </a:rPr>
            <a:t> </a:t>
          </a:r>
          <a:r>
            <a:rPr lang="en-US" sz="1400" dirty="0" err="1">
              <a:latin typeface="Work Sans" pitchFamily="2" charset="0"/>
            </a:rPr>
            <a:t>thể</a:t>
          </a:r>
          <a:endParaRPr lang="en-US" sz="1400" dirty="0">
            <a:latin typeface="Work Sans" pitchFamily="2" charset="0"/>
          </a:endParaRPr>
        </a:p>
      </dgm:t>
    </dgm:pt>
    <dgm:pt modelId="{24B39D39-354C-42D9-BC50-083F2BF87868}" type="parTrans" cxnId="{647748D5-2524-4956-ADEB-B93A897729C5}">
      <dgm:prSet custT="1">
        <dgm:style>
          <a:lnRef idx="0">
            <a:scrgbClr r="0" g="0" b="0"/>
          </a:lnRef>
          <a:fillRef idx="0">
            <a:scrgbClr r="0" g="0" b="0"/>
          </a:fillRef>
          <a:effectRef idx="0">
            <a:scrgbClr r="0" g="0" b="0"/>
          </a:effectRef>
          <a:fontRef idx="minor">
            <a:schemeClr val="dk1"/>
          </a:fontRef>
        </dgm:style>
      </dgm:prSet>
      <dgm:spPr>
        <a:ln w="9525" cap="flat" cmpd="sng" algn="ctr">
          <a:solidFill>
            <a:schemeClr val="dk1"/>
          </a:solidFill>
          <a:prstDash val="solid"/>
          <a:round/>
          <a:headEnd type="none" w="med" len="med"/>
          <a:tailEnd type="none" w="med" len="med"/>
        </a:ln>
      </dgm:spPr>
      <dgm:t>
        <a:bodyPr/>
        <a:lstStyle/>
        <a:p>
          <a:endParaRPr lang="en-US" sz="1400">
            <a:latin typeface="Work Sans" pitchFamily="2" charset="0"/>
          </a:endParaRPr>
        </a:p>
      </dgm:t>
    </dgm:pt>
    <dgm:pt modelId="{094D326D-19D5-4D90-BF9D-10C0D7C58ADF}" type="sibTrans" cxnId="{647748D5-2524-4956-ADEB-B93A897729C5}">
      <dgm:prSet/>
      <dgm:spPr/>
      <dgm:t>
        <a:bodyPr/>
        <a:lstStyle/>
        <a:p>
          <a:endParaRPr lang="en-US"/>
        </a:p>
      </dgm:t>
    </dgm:pt>
    <dgm:pt modelId="{666F4ADB-9AF7-493F-8FE0-66CF77B4092C}" type="pres">
      <dgm:prSet presAssocID="{356A505C-7388-46E0-84C4-7DBB1B11D5A7}" presName="cycle" presStyleCnt="0">
        <dgm:presLayoutVars>
          <dgm:chMax val="1"/>
          <dgm:dir/>
          <dgm:animLvl val="ctr"/>
          <dgm:resizeHandles val="exact"/>
        </dgm:presLayoutVars>
      </dgm:prSet>
      <dgm:spPr/>
    </dgm:pt>
    <dgm:pt modelId="{3AC082DA-229C-4532-8F13-8BB2916E7D55}" type="pres">
      <dgm:prSet presAssocID="{6713B289-5A18-44D2-A34B-7EE7B2ED84D8}" presName="centerShape" presStyleLbl="node0" presStyleIdx="0" presStyleCnt="1" custScaleX="160313" custScaleY="123801" custLinFactNeighborX="380" custLinFactNeighborY="-16"/>
      <dgm:spPr/>
      <dgm:t>
        <a:bodyPr/>
        <a:lstStyle/>
        <a:p>
          <a:endParaRPr lang="en-US"/>
        </a:p>
      </dgm:t>
    </dgm:pt>
    <dgm:pt modelId="{FE2F15E4-4F53-483A-9F97-B6E0F5C10192}" type="pres">
      <dgm:prSet presAssocID="{15AA5036-5A6F-4CBC-B023-FD8736AA24A8}" presName="Name9" presStyleLbl="parChTrans1D2" presStyleIdx="0" presStyleCnt="4"/>
      <dgm:spPr/>
      <dgm:t>
        <a:bodyPr/>
        <a:lstStyle/>
        <a:p>
          <a:endParaRPr lang="en-US"/>
        </a:p>
      </dgm:t>
    </dgm:pt>
    <dgm:pt modelId="{9D647E56-58AD-4880-8613-CCB46DA75605}" type="pres">
      <dgm:prSet presAssocID="{15AA5036-5A6F-4CBC-B023-FD8736AA24A8}" presName="connTx" presStyleLbl="parChTrans1D2" presStyleIdx="0" presStyleCnt="4"/>
      <dgm:spPr/>
      <dgm:t>
        <a:bodyPr/>
        <a:lstStyle/>
        <a:p>
          <a:endParaRPr lang="en-US"/>
        </a:p>
      </dgm:t>
    </dgm:pt>
    <dgm:pt modelId="{2AE4ED7E-2C5A-4C7C-BFFB-108948493754}" type="pres">
      <dgm:prSet presAssocID="{B778F4E6-60F1-498C-9EDD-E5A2E1761524}" presName="node" presStyleLbl="node1" presStyleIdx="0" presStyleCnt="4" custScaleX="119527" custScaleY="116024" custRadScaleRad="83580" custRadScaleInc="7602">
        <dgm:presLayoutVars>
          <dgm:bulletEnabled val="1"/>
        </dgm:presLayoutVars>
      </dgm:prSet>
      <dgm:spPr/>
      <dgm:t>
        <a:bodyPr/>
        <a:lstStyle/>
        <a:p>
          <a:endParaRPr lang="en-US"/>
        </a:p>
      </dgm:t>
    </dgm:pt>
    <dgm:pt modelId="{93B6E1D7-DDEE-4B6F-B4A6-6D264A299606}" type="pres">
      <dgm:prSet presAssocID="{F4DAE147-6C17-4F4E-9230-199AD64769B9}" presName="Name9" presStyleLbl="parChTrans1D2" presStyleIdx="1" presStyleCnt="4"/>
      <dgm:spPr/>
      <dgm:t>
        <a:bodyPr/>
        <a:lstStyle/>
        <a:p>
          <a:endParaRPr lang="en-US"/>
        </a:p>
      </dgm:t>
    </dgm:pt>
    <dgm:pt modelId="{F321C091-7565-4382-A1DC-1E858189F50E}" type="pres">
      <dgm:prSet presAssocID="{F4DAE147-6C17-4F4E-9230-199AD64769B9}" presName="connTx" presStyleLbl="parChTrans1D2" presStyleIdx="1" presStyleCnt="4"/>
      <dgm:spPr/>
      <dgm:t>
        <a:bodyPr/>
        <a:lstStyle/>
        <a:p>
          <a:endParaRPr lang="en-US"/>
        </a:p>
      </dgm:t>
    </dgm:pt>
    <dgm:pt modelId="{BB18F55B-8030-44A1-B1B2-75FA77BA9B3B}" type="pres">
      <dgm:prSet presAssocID="{75A7F930-E28C-41D9-8565-B8132CD55A0A}" presName="node" presStyleLbl="node1" presStyleIdx="1" presStyleCnt="4" custScaleX="126081" custScaleY="113036">
        <dgm:presLayoutVars>
          <dgm:bulletEnabled val="1"/>
        </dgm:presLayoutVars>
      </dgm:prSet>
      <dgm:spPr/>
      <dgm:t>
        <a:bodyPr/>
        <a:lstStyle/>
        <a:p>
          <a:endParaRPr lang="en-US"/>
        </a:p>
      </dgm:t>
    </dgm:pt>
    <dgm:pt modelId="{1DEB7EE8-D125-44D7-973F-1F140E6AFF1E}" type="pres">
      <dgm:prSet presAssocID="{2C84FCF7-8525-4B01-B202-EAF7FC61E4F0}" presName="Name9" presStyleLbl="parChTrans1D2" presStyleIdx="2" presStyleCnt="4"/>
      <dgm:spPr/>
      <dgm:t>
        <a:bodyPr/>
        <a:lstStyle/>
        <a:p>
          <a:endParaRPr lang="en-US"/>
        </a:p>
      </dgm:t>
    </dgm:pt>
    <dgm:pt modelId="{CAB1D245-B519-4ADA-B1EE-0CE616AB0FD1}" type="pres">
      <dgm:prSet presAssocID="{2C84FCF7-8525-4B01-B202-EAF7FC61E4F0}" presName="connTx" presStyleLbl="parChTrans1D2" presStyleIdx="2" presStyleCnt="4"/>
      <dgm:spPr/>
      <dgm:t>
        <a:bodyPr/>
        <a:lstStyle/>
        <a:p>
          <a:endParaRPr lang="en-US"/>
        </a:p>
      </dgm:t>
    </dgm:pt>
    <dgm:pt modelId="{4558D64F-B960-455D-B2D0-2D438F0AC25B}" type="pres">
      <dgm:prSet presAssocID="{112685B5-A07E-4313-AF21-2A1DF1F84494}" presName="node" presStyleLbl="node1" presStyleIdx="2" presStyleCnt="4" custScaleX="141058" custScaleY="127841" custRadScaleRad="90675" custRadScaleInc="-1196">
        <dgm:presLayoutVars>
          <dgm:bulletEnabled val="1"/>
        </dgm:presLayoutVars>
      </dgm:prSet>
      <dgm:spPr/>
      <dgm:t>
        <a:bodyPr/>
        <a:lstStyle/>
        <a:p>
          <a:endParaRPr lang="en-US"/>
        </a:p>
      </dgm:t>
    </dgm:pt>
    <dgm:pt modelId="{99E1ACE1-7120-4AEB-9A42-6DB983164FB4}" type="pres">
      <dgm:prSet presAssocID="{24B39D39-354C-42D9-BC50-083F2BF87868}" presName="Name9" presStyleLbl="parChTrans1D2" presStyleIdx="3" presStyleCnt="4"/>
      <dgm:spPr/>
      <dgm:t>
        <a:bodyPr/>
        <a:lstStyle/>
        <a:p>
          <a:endParaRPr lang="en-US"/>
        </a:p>
      </dgm:t>
    </dgm:pt>
    <dgm:pt modelId="{964E108D-B1E9-40BC-BC4E-96A3925F1ADA}" type="pres">
      <dgm:prSet presAssocID="{24B39D39-354C-42D9-BC50-083F2BF87868}" presName="connTx" presStyleLbl="parChTrans1D2" presStyleIdx="3" presStyleCnt="4"/>
      <dgm:spPr/>
      <dgm:t>
        <a:bodyPr/>
        <a:lstStyle/>
        <a:p>
          <a:endParaRPr lang="en-US"/>
        </a:p>
      </dgm:t>
    </dgm:pt>
    <dgm:pt modelId="{EFFEAC3F-2409-4D40-A39F-B5207D87F8A8}" type="pres">
      <dgm:prSet presAssocID="{26A2FF4F-39FA-48AE-8053-E18ED7DD3256}" presName="node" presStyleLbl="node1" presStyleIdx="3" presStyleCnt="4" custScaleX="140474" custScaleY="134567" custRadScaleRad="111052" custRadScaleInc="2139">
        <dgm:presLayoutVars>
          <dgm:bulletEnabled val="1"/>
        </dgm:presLayoutVars>
      </dgm:prSet>
      <dgm:spPr/>
      <dgm:t>
        <a:bodyPr/>
        <a:lstStyle/>
        <a:p>
          <a:endParaRPr lang="en-US"/>
        </a:p>
      </dgm:t>
    </dgm:pt>
  </dgm:ptLst>
  <dgm:cxnLst>
    <dgm:cxn modelId="{B8F0A0E6-3D7F-4BF4-8D9C-EB9AD522F9AD}" type="presOf" srcId="{B778F4E6-60F1-498C-9EDD-E5A2E1761524}" destId="{2AE4ED7E-2C5A-4C7C-BFFB-108948493754}" srcOrd="0" destOrd="0" presId="urn:microsoft.com/office/officeart/2005/8/layout/radial1"/>
    <dgm:cxn modelId="{9361731E-9CF3-48C6-B2E1-D0544FFD7910}" type="presOf" srcId="{75A7F930-E28C-41D9-8565-B8132CD55A0A}" destId="{BB18F55B-8030-44A1-B1B2-75FA77BA9B3B}" srcOrd="0" destOrd="0" presId="urn:microsoft.com/office/officeart/2005/8/layout/radial1"/>
    <dgm:cxn modelId="{647748D5-2524-4956-ADEB-B93A897729C5}" srcId="{6713B289-5A18-44D2-A34B-7EE7B2ED84D8}" destId="{26A2FF4F-39FA-48AE-8053-E18ED7DD3256}" srcOrd="3" destOrd="0" parTransId="{24B39D39-354C-42D9-BC50-083F2BF87868}" sibTransId="{094D326D-19D5-4D90-BF9D-10C0D7C58ADF}"/>
    <dgm:cxn modelId="{ACB8A096-1709-4FDD-B5AF-9D621325F480}" type="presOf" srcId="{15AA5036-5A6F-4CBC-B023-FD8736AA24A8}" destId="{FE2F15E4-4F53-483A-9F97-B6E0F5C10192}" srcOrd="0" destOrd="0" presId="urn:microsoft.com/office/officeart/2005/8/layout/radial1"/>
    <dgm:cxn modelId="{7E3EDBDA-9B48-4469-A384-8A017BD48309}" type="presOf" srcId="{356A505C-7388-46E0-84C4-7DBB1B11D5A7}" destId="{666F4ADB-9AF7-493F-8FE0-66CF77B4092C}" srcOrd="0" destOrd="0" presId="urn:microsoft.com/office/officeart/2005/8/layout/radial1"/>
    <dgm:cxn modelId="{8F366A22-9F60-4FCD-B0E0-056F9E32A03C}" type="presOf" srcId="{2C84FCF7-8525-4B01-B202-EAF7FC61E4F0}" destId="{CAB1D245-B519-4ADA-B1EE-0CE616AB0FD1}" srcOrd="1" destOrd="0" presId="urn:microsoft.com/office/officeart/2005/8/layout/radial1"/>
    <dgm:cxn modelId="{D520CDF1-5C88-4E2E-87BF-90294C960541}" type="presOf" srcId="{112685B5-A07E-4313-AF21-2A1DF1F84494}" destId="{4558D64F-B960-455D-B2D0-2D438F0AC25B}" srcOrd="0" destOrd="0" presId="urn:microsoft.com/office/officeart/2005/8/layout/radial1"/>
    <dgm:cxn modelId="{425450CB-C680-4532-86CA-F22C6B532B15}" type="presOf" srcId="{2C84FCF7-8525-4B01-B202-EAF7FC61E4F0}" destId="{1DEB7EE8-D125-44D7-973F-1F140E6AFF1E}" srcOrd="0" destOrd="0" presId="urn:microsoft.com/office/officeart/2005/8/layout/radial1"/>
    <dgm:cxn modelId="{706235CB-0AAD-4136-A6AE-5CD062BAD41A}" type="presOf" srcId="{24B39D39-354C-42D9-BC50-083F2BF87868}" destId="{964E108D-B1E9-40BC-BC4E-96A3925F1ADA}" srcOrd="1" destOrd="0" presId="urn:microsoft.com/office/officeart/2005/8/layout/radial1"/>
    <dgm:cxn modelId="{85D19321-468E-4D8C-B2B5-A40C567D2E17}" type="presOf" srcId="{15AA5036-5A6F-4CBC-B023-FD8736AA24A8}" destId="{9D647E56-58AD-4880-8613-CCB46DA75605}" srcOrd="1" destOrd="0" presId="urn:microsoft.com/office/officeart/2005/8/layout/radial1"/>
    <dgm:cxn modelId="{C006236B-FD3D-4C7E-B8DA-9FC7D73AD7CB}" srcId="{6713B289-5A18-44D2-A34B-7EE7B2ED84D8}" destId="{B778F4E6-60F1-498C-9EDD-E5A2E1761524}" srcOrd="0" destOrd="0" parTransId="{15AA5036-5A6F-4CBC-B023-FD8736AA24A8}" sibTransId="{26656413-A81E-4D2A-A83B-BDEF77CE2CBB}"/>
    <dgm:cxn modelId="{0C064F5C-8E4F-49E7-8FAC-14D817BF84C3}" type="presOf" srcId="{6713B289-5A18-44D2-A34B-7EE7B2ED84D8}" destId="{3AC082DA-229C-4532-8F13-8BB2916E7D55}" srcOrd="0" destOrd="0" presId="urn:microsoft.com/office/officeart/2005/8/layout/radial1"/>
    <dgm:cxn modelId="{BDBC8343-7ABB-4D60-999F-B0D18CB0050D}" type="presOf" srcId="{24B39D39-354C-42D9-BC50-083F2BF87868}" destId="{99E1ACE1-7120-4AEB-9A42-6DB983164FB4}" srcOrd="0" destOrd="0" presId="urn:microsoft.com/office/officeart/2005/8/layout/radial1"/>
    <dgm:cxn modelId="{9EAA58C1-F612-48E0-A38E-EA256164E23A}" srcId="{6713B289-5A18-44D2-A34B-7EE7B2ED84D8}" destId="{112685B5-A07E-4313-AF21-2A1DF1F84494}" srcOrd="2" destOrd="0" parTransId="{2C84FCF7-8525-4B01-B202-EAF7FC61E4F0}" sibTransId="{3E3E29C9-F028-4DFC-AEEE-27D11E50A4A4}"/>
    <dgm:cxn modelId="{582E02D7-286F-4B66-8D98-090E58BEBAA5}" srcId="{356A505C-7388-46E0-84C4-7DBB1B11D5A7}" destId="{6713B289-5A18-44D2-A34B-7EE7B2ED84D8}" srcOrd="0" destOrd="0" parTransId="{04BE0D4C-2CA7-4037-AB5E-0760F611E3A5}" sibTransId="{79A1D0C5-6D1D-4698-B2C8-C5CCB9AAA05E}"/>
    <dgm:cxn modelId="{CF644D9B-8288-412B-AE25-1B4F02BF8EA9}" srcId="{6713B289-5A18-44D2-A34B-7EE7B2ED84D8}" destId="{75A7F930-E28C-41D9-8565-B8132CD55A0A}" srcOrd="1" destOrd="0" parTransId="{F4DAE147-6C17-4F4E-9230-199AD64769B9}" sibTransId="{F7543809-F45B-4B15-8707-43FC7CD77632}"/>
    <dgm:cxn modelId="{74E37475-30B1-454C-B560-7AFAF9B0BF53}" type="presOf" srcId="{F4DAE147-6C17-4F4E-9230-199AD64769B9}" destId="{F321C091-7565-4382-A1DC-1E858189F50E}" srcOrd="1" destOrd="0" presId="urn:microsoft.com/office/officeart/2005/8/layout/radial1"/>
    <dgm:cxn modelId="{7EF5C245-ABF7-4600-BD41-4F76887AEA2E}" type="presOf" srcId="{F4DAE147-6C17-4F4E-9230-199AD64769B9}" destId="{93B6E1D7-DDEE-4B6F-B4A6-6D264A299606}" srcOrd="0" destOrd="0" presId="urn:microsoft.com/office/officeart/2005/8/layout/radial1"/>
    <dgm:cxn modelId="{5CF7B873-301D-4B67-A807-02F4DB0689C1}" type="presOf" srcId="{26A2FF4F-39FA-48AE-8053-E18ED7DD3256}" destId="{EFFEAC3F-2409-4D40-A39F-B5207D87F8A8}" srcOrd="0" destOrd="0" presId="urn:microsoft.com/office/officeart/2005/8/layout/radial1"/>
    <dgm:cxn modelId="{C226A839-FA8F-4806-B031-EF882B1B0A7A}" type="presParOf" srcId="{666F4ADB-9AF7-493F-8FE0-66CF77B4092C}" destId="{3AC082DA-229C-4532-8F13-8BB2916E7D55}" srcOrd="0" destOrd="0" presId="urn:microsoft.com/office/officeart/2005/8/layout/radial1"/>
    <dgm:cxn modelId="{95B78FC9-7212-4B46-8849-6955468B873D}" type="presParOf" srcId="{666F4ADB-9AF7-493F-8FE0-66CF77B4092C}" destId="{FE2F15E4-4F53-483A-9F97-B6E0F5C10192}" srcOrd="1" destOrd="0" presId="urn:microsoft.com/office/officeart/2005/8/layout/radial1"/>
    <dgm:cxn modelId="{24175D5D-F4C4-4DD5-9E09-F1E6A72F1B81}" type="presParOf" srcId="{FE2F15E4-4F53-483A-9F97-B6E0F5C10192}" destId="{9D647E56-58AD-4880-8613-CCB46DA75605}" srcOrd="0" destOrd="0" presId="urn:microsoft.com/office/officeart/2005/8/layout/radial1"/>
    <dgm:cxn modelId="{2E306B76-8491-474E-BB2D-8E2304AD7AC6}" type="presParOf" srcId="{666F4ADB-9AF7-493F-8FE0-66CF77B4092C}" destId="{2AE4ED7E-2C5A-4C7C-BFFB-108948493754}" srcOrd="2" destOrd="0" presId="urn:microsoft.com/office/officeart/2005/8/layout/radial1"/>
    <dgm:cxn modelId="{B28A0FBF-C0FB-40AD-9EFC-89CACF37EBBD}" type="presParOf" srcId="{666F4ADB-9AF7-493F-8FE0-66CF77B4092C}" destId="{93B6E1D7-DDEE-4B6F-B4A6-6D264A299606}" srcOrd="3" destOrd="0" presId="urn:microsoft.com/office/officeart/2005/8/layout/radial1"/>
    <dgm:cxn modelId="{F2DFD990-232C-4C5D-9146-C73CE532D84D}" type="presParOf" srcId="{93B6E1D7-DDEE-4B6F-B4A6-6D264A299606}" destId="{F321C091-7565-4382-A1DC-1E858189F50E}" srcOrd="0" destOrd="0" presId="urn:microsoft.com/office/officeart/2005/8/layout/radial1"/>
    <dgm:cxn modelId="{36A4646B-5833-46E7-B196-AF17F3725A33}" type="presParOf" srcId="{666F4ADB-9AF7-493F-8FE0-66CF77B4092C}" destId="{BB18F55B-8030-44A1-B1B2-75FA77BA9B3B}" srcOrd="4" destOrd="0" presId="urn:microsoft.com/office/officeart/2005/8/layout/radial1"/>
    <dgm:cxn modelId="{EAB210FB-558C-4B36-9316-51E4B03A0EC0}" type="presParOf" srcId="{666F4ADB-9AF7-493F-8FE0-66CF77B4092C}" destId="{1DEB7EE8-D125-44D7-973F-1F140E6AFF1E}" srcOrd="5" destOrd="0" presId="urn:microsoft.com/office/officeart/2005/8/layout/radial1"/>
    <dgm:cxn modelId="{92D64FD1-CF3F-45CB-AA8C-88A3AE52343C}" type="presParOf" srcId="{1DEB7EE8-D125-44D7-973F-1F140E6AFF1E}" destId="{CAB1D245-B519-4ADA-B1EE-0CE616AB0FD1}" srcOrd="0" destOrd="0" presId="urn:microsoft.com/office/officeart/2005/8/layout/radial1"/>
    <dgm:cxn modelId="{0FEFC02D-0CFB-46DC-B45B-1F1AB9E58B8D}" type="presParOf" srcId="{666F4ADB-9AF7-493F-8FE0-66CF77B4092C}" destId="{4558D64F-B960-455D-B2D0-2D438F0AC25B}" srcOrd="6" destOrd="0" presId="urn:microsoft.com/office/officeart/2005/8/layout/radial1"/>
    <dgm:cxn modelId="{25E9BCF7-DF34-4954-9B8F-AA16729D91DD}" type="presParOf" srcId="{666F4ADB-9AF7-493F-8FE0-66CF77B4092C}" destId="{99E1ACE1-7120-4AEB-9A42-6DB983164FB4}" srcOrd="7" destOrd="0" presId="urn:microsoft.com/office/officeart/2005/8/layout/radial1"/>
    <dgm:cxn modelId="{7002660A-F7FE-4C13-9A8F-D63665D21AFE}" type="presParOf" srcId="{99E1ACE1-7120-4AEB-9A42-6DB983164FB4}" destId="{964E108D-B1E9-40BC-BC4E-96A3925F1ADA}" srcOrd="0" destOrd="0" presId="urn:microsoft.com/office/officeart/2005/8/layout/radial1"/>
    <dgm:cxn modelId="{8AA7A993-8A1F-48CB-9910-19BD9DB03AA6}" type="presParOf" srcId="{666F4ADB-9AF7-493F-8FE0-66CF77B4092C}" destId="{EFFEAC3F-2409-4D40-A39F-B5207D87F8A8}" srcOrd="8"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18A94A2-DED4-4AF3-BFFB-4A42E2460BF2}" type="doc">
      <dgm:prSet loTypeId="urn:microsoft.com/office/officeart/2005/8/layout/list1" loCatId="list" qsTypeId="urn:microsoft.com/office/officeart/2005/8/quickstyle/simple3" qsCatId="simple" csTypeId="urn:microsoft.com/office/officeart/2005/8/colors/accent1_2" csCatId="accent1" phldr="1"/>
      <dgm:spPr/>
      <dgm:t>
        <a:bodyPr/>
        <a:lstStyle/>
        <a:p>
          <a:endParaRPr lang="en-US"/>
        </a:p>
      </dgm:t>
    </dgm:pt>
    <dgm:pt modelId="{10C912F8-5FE3-413E-AA22-857649C3E74F}">
      <dgm:prSet phldrT="[Text]" custT="1"/>
      <dgm:spPr/>
      <dgm:t>
        <a:bodyPr/>
        <a:lstStyle/>
        <a:p>
          <a:r>
            <a:rPr lang="en-US" sz="1400" dirty="0" err="1">
              <a:latin typeface="Work Sans Light" pitchFamily="2" charset="0"/>
            </a:rPr>
            <a:t>Về</a:t>
          </a:r>
          <a:r>
            <a:rPr lang="en-US" sz="1400" dirty="0">
              <a:latin typeface="Work Sans Light" pitchFamily="2" charset="0"/>
            </a:rPr>
            <a:t> </a:t>
          </a:r>
          <a:r>
            <a:rPr lang="en-US" sz="1400" dirty="0" err="1">
              <a:latin typeface="Work Sans Light" pitchFamily="2" charset="0"/>
            </a:rPr>
            <a:t>nhận</a:t>
          </a:r>
          <a:r>
            <a:rPr lang="en-US" sz="1400" dirty="0">
              <a:latin typeface="Work Sans Light" pitchFamily="2" charset="0"/>
            </a:rPr>
            <a:t> </a:t>
          </a:r>
          <a:r>
            <a:rPr lang="en-US" sz="1400" dirty="0" err="1">
              <a:latin typeface="Work Sans Light" pitchFamily="2" charset="0"/>
            </a:rPr>
            <a:t>định</a:t>
          </a:r>
          <a:r>
            <a:rPr lang="en-US" sz="1400" dirty="0">
              <a:latin typeface="Work Sans Light" pitchFamily="2" charset="0"/>
            </a:rPr>
            <a:t> </a:t>
          </a:r>
          <a:r>
            <a:rPr lang="en-US" sz="1400" dirty="0" err="1">
              <a:latin typeface="Work Sans Light" pitchFamily="2" charset="0"/>
            </a:rPr>
            <a:t>tình</a:t>
          </a:r>
          <a:r>
            <a:rPr lang="en-US" sz="1400" dirty="0">
              <a:latin typeface="Work Sans Light" pitchFamily="2" charset="0"/>
            </a:rPr>
            <a:t> </a:t>
          </a:r>
          <a:r>
            <a:rPr lang="en-US" sz="1400" dirty="0" err="1">
              <a:latin typeface="Work Sans Light" pitchFamily="2" charset="0"/>
            </a:rPr>
            <a:t>hình</a:t>
          </a:r>
          <a:r>
            <a:rPr lang="en-US" sz="1400" dirty="0">
              <a:latin typeface="Work Sans Light" pitchFamily="2" charset="0"/>
            </a:rPr>
            <a:t> </a:t>
          </a:r>
          <a:r>
            <a:rPr lang="en-US" sz="1400" dirty="0" err="1">
              <a:latin typeface="Work Sans Light" pitchFamily="2" charset="0"/>
            </a:rPr>
            <a:t>và</a:t>
          </a:r>
          <a:r>
            <a:rPr lang="en-US" sz="1400" dirty="0">
              <a:latin typeface="Work Sans Light" pitchFamily="2" charset="0"/>
            </a:rPr>
            <a:t> </a:t>
          </a:r>
          <a:r>
            <a:rPr lang="en-US" sz="1400" dirty="0" err="1">
              <a:latin typeface="Work Sans Light" pitchFamily="2" charset="0"/>
            </a:rPr>
            <a:t>chủ</a:t>
          </a:r>
          <a:r>
            <a:rPr lang="en-US" sz="1400" dirty="0">
              <a:latin typeface="Work Sans Light" pitchFamily="2" charset="0"/>
            </a:rPr>
            <a:t> </a:t>
          </a:r>
          <a:r>
            <a:rPr lang="en-US" sz="1400" dirty="0" err="1">
              <a:latin typeface="Work Sans Light" pitchFamily="2" charset="0"/>
            </a:rPr>
            <a:t>trương</a:t>
          </a:r>
          <a:r>
            <a:rPr lang="en-US" sz="1400" dirty="0">
              <a:latin typeface="Work Sans Light" pitchFamily="2" charset="0"/>
            </a:rPr>
            <a:t> </a:t>
          </a:r>
          <a:r>
            <a:rPr lang="en-US" sz="1400" dirty="0" err="1">
              <a:latin typeface="Work Sans Light" pitchFamily="2" charset="0"/>
            </a:rPr>
            <a:t>chiến</a:t>
          </a:r>
          <a:r>
            <a:rPr lang="en-US" sz="1400" dirty="0">
              <a:latin typeface="Work Sans Light" pitchFamily="2" charset="0"/>
            </a:rPr>
            <a:t> </a:t>
          </a:r>
          <a:r>
            <a:rPr lang="en-US" sz="1400" dirty="0" err="1">
              <a:latin typeface="Work Sans Light" pitchFamily="2" charset="0"/>
            </a:rPr>
            <a:t>lược</a:t>
          </a:r>
          <a:endParaRPr lang="en-US" sz="1400" dirty="0">
            <a:latin typeface="Work Sans Light" pitchFamily="2" charset="0"/>
          </a:endParaRPr>
        </a:p>
      </dgm:t>
    </dgm:pt>
    <dgm:pt modelId="{FE72AFA0-2298-43E3-BEAD-09EA9F7ED2D4}" type="parTrans" cxnId="{B4897ACF-E33B-451F-8868-86465531E500}">
      <dgm:prSet/>
      <dgm:spPr/>
      <dgm:t>
        <a:bodyPr/>
        <a:lstStyle/>
        <a:p>
          <a:endParaRPr lang="en-US" b="1">
            <a:solidFill>
              <a:srgbClr val="002060"/>
            </a:solidFill>
          </a:endParaRPr>
        </a:p>
      </dgm:t>
    </dgm:pt>
    <dgm:pt modelId="{D41D2986-8FE4-41E6-BA6A-A4A126D6E108}" type="sibTrans" cxnId="{B4897ACF-E33B-451F-8868-86465531E500}">
      <dgm:prSet/>
      <dgm:spPr/>
      <dgm:t>
        <a:bodyPr/>
        <a:lstStyle/>
        <a:p>
          <a:endParaRPr lang="en-US" b="1">
            <a:solidFill>
              <a:srgbClr val="002060"/>
            </a:solidFill>
          </a:endParaRPr>
        </a:p>
      </dgm:t>
    </dgm:pt>
    <dgm:pt modelId="{BC8509AA-B196-4E5A-917D-7846B4959448}">
      <dgm:prSet phldrT="[Text]" custT="1"/>
      <dgm:spPr/>
      <dgm:t>
        <a:bodyPr/>
        <a:lstStyle/>
        <a:p>
          <a:r>
            <a:rPr lang="en-US" sz="1400" dirty="0" err="1">
              <a:latin typeface="Work Sans Light" pitchFamily="2" charset="0"/>
            </a:rPr>
            <a:t>Quyết</a:t>
          </a:r>
          <a:r>
            <a:rPr lang="en-US" sz="1400" dirty="0">
              <a:latin typeface="Work Sans Light" pitchFamily="2" charset="0"/>
            </a:rPr>
            <a:t> </a:t>
          </a:r>
          <a:r>
            <a:rPr lang="en-US" sz="1400" dirty="0" err="1">
              <a:latin typeface="Work Sans Light" pitchFamily="2" charset="0"/>
            </a:rPr>
            <a:t>tâm</a:t>
          </a:r>
          <a:r>
            <a:rPr lang="en-US" sz="1400" dirty="0">
              <a:latin typeface="Work Sans Light" pitchFamily="2" charset="0"/>
            </a:rPr>
            <a:t> </a:t>
          </a:r>
          <a:r>
            <a:rPr lang="en-US" sz="1400" dirty="0" err="1">
              <a:latin typeface="Work Sans Light" pitchFamily="2" charset="0"/>
            </a:rPr>
            <a:t>và</a:t>
          </a:r>
          <a:r>
            <a:rPr lang="en-US" sz="1400" dirty="0">
              <a:latin typeface="Work Sans Light" pitchFamily="2" charset="0"/>
            </a:rPr>
            <a:t> </a:t>
          </a:r>
          <a:r>
            <a:rPr lang="en-US" sz="1400" dirty="0" err="1">
              <a:latin typeface="Work Sans Light" pitchFamily="2" charset="0"/>
            </a:rPr>
            <a:t>mục</a:t>
          </a:r>
          <a:r>
            <a:rPr lang="en-US" sz="1400" dirty="0">
              <a:latin typeface="Work Sans Light" pitchFamily="2" charset="0"/>
            </a:rPr>
            <a:t> </a:t>
          </a:r>
          <a:r>
            <a:rPr lang="en-US" sz="1400" dirty="0" err="1">
              <a:latin typeface="Work Sans Light" pitchFamily="2" charset="0"/>
            </a:rPr>
            <a:t>tiêu</a:t>
          </a:r>
          <a:r>
            <a:rPr lang="en-US" sz="1400" dirty="0">
              <a:latin typeface="Work Sans Light" pitchFamily="2" charset="0"/>
            </a:rPr>
            <a:t> </a:t>
          </a:r>
          <a:r>
            <a:rPr lang="en-US" sz="1400" dirty="0" err="1">
              <a:latin typeface="Work Sans Light" pitchFamily="2" charset="0"/>
            </a:rPr>
            <a:t>chiến</a:t>
          </a:r>
          <a:r>
            <a:rPr lang="en-US" sz="1400" dirty="0">
              <a:latin typeface="Work Sans Light" pitchFamily="2" charset="0"/>
            </a:rPr>
            <a:t> </a:t>
          </a:r>
          <a:r>
            <a:rPr lang="en-US" sz="1400" dirty="0" err="1">
              <a:latin typeface="Work Sans Light" pitchFamily="2" charset="0"/>
            </a:rPr>
            <a:t>lược</a:t>
          </a:r>
          <a:endParaRPr lang="en-US" sz="1400" dirty="0">
            <a:latin typeface="Work Sans Light" pitchFamily="2" charset="0"/>
          </a:endParaRPr>
        </a:p>
      </dgm:t>
    </dgm:pt>
    <dgm:pt modelId="{CE5A13C3-6345-4F3F-AB2C-0EFE5BD40487}" type="parTrans" cxnId="{1843CFB0-8E85-4F1B-85FB-DE5F27B71AD8}">
      <dgm:prSet/>
      <dgm:spPr/>
      <dgm:t>
        <a:bodyPr/>
        <a:lstStyle/>
        <a:p>
          <a:endParaRPr lang="en-US" b="1">
            <a:solidFill>
              <a:srgbClr val="002060"/>
            </a:solidFill>
          </a:endParaRPr>
        </a:p>
      </dgm:t>
    </dgm:pt>
    <dgm:pt modelId="{0D5984A2-7777-4473-A0D2-32E9E6970A41}" type="sibTrans" cxnId="{1843CFB0-8E85-4F1B-85FB-DE5F27B71AD8}">
      <dgm:prSet/>
      <dgm:spPr/>
      <dgm:t>
        <a:bodyPr/>
        <a:lstStyle/>
        <a:p>
          <a:endParaRPr lang="en-US" b="1">
            <a:solidFill>
              <a:srgbClr val="002060"/>
            </a:solidFill>
          </a:endParaRPr>
        </a:p>
      </dgm:t>
    </dgm:pt>
    <dgm:pt modelId="{19D8C76F-DCA2-4071-88F9-0A4C8D2C1FAC}">
      <dgm:prSet phldrT="[Text]" custT="1"/>
      <dgm:spPr/>
      <dgm:t>
        <a:bodyPr/>
        <a:lstStyle/>
        <a:p>
          <a:r>
            <a:rPr lang="en-US" sz="1400" dirty="0" err="1">
              <a:latin typeface="Work Sans Light" pitchFamily="2" charset="0"/>
            </a:rPr>
            <a:t>Phương</a:t>
          </a:r>
          <a:r>
            <a:rPr lang="en-US" sz="1400" dirty="0">
              <a:latin typeface="Work Sans Light" pitchFamily="2" charset="0"/>
            </a:rPr>
            <a:t> </a:t>
          </a:r>
          <a:r>
            <a:rPr lang="en-US" sz="1400" dirty="0" err="1">
              <a:latin typeface="Work Sans Light" pitchFamily="2" charset="0"/>
            </a:rPr>
            <a:t>châm</a:t>
          </a:r>
          <a:r>
            <a:rPr lang="en-US" sz="1400" dirty="0">
              <a:latin typeface="Work Sans Light" pitchFamily="2" charset="0"/>
            </a:rPr>
            <a:t> </a:t>
          </a:r>
          <a:r>
            <a:rPr lang="en-US" sz="1400" dirty="0" err="1">
              <a:latin typeface="Work Sans Light" pitchFamily="2" charset="0"/>
            </a:rPr>
            <a:t>chỉ</a:t>
          </a:r>
          <a:r>
            <a:rPr lang="en-US" sz="1400" dirty="0">
              <a:latin typeface="Work Sans Light" pitchFamily="2" charset="0"/>
            </a:rPr>
            <a:t> </a:t>
          </a:r>
          <a:r>
            <a:rPr lang="en-US" sz="1400" dirty="0" err="1">
              <a:latin typeface="Work Sans Light" pitchFamily="2" charset="0"/>
            </a:rPr>
            <a:t>đạo</a:t>
          </a:r>
          <a:r>
            <a:rPr lang="en-US" sz="1400" dirty="0">
              <a:latin typeface="Work Sans Light" pitchFamily="2" charset="0"/>
            </a:rPr>
            <a:t> </a:t>
          </a:r>
          <a:r>
            <a:rPr lang="en-US" sz="1400" dirty="0" err="1">
              <a:latin typeface="Work Sans Light" pitchFamily="2" charset="0"/>
            </a:rPr>
            <a:t>chiến</a:t>
          </a:r>
          <a:r>
            <a:rPr lang="en-US" sz="1400" dirty="0">
              <a:latin typeface="Work Sans Light" pitchFamily="2" charset="0"/>
            </a:rPr>
            <a:t> </a:t>
          </a:r>
          <a:r>
            <a:rPr lang="en-US" sz="1400" dirty="0" err="1">
              <a:latin typeface="Work Sans Light" pitchFamily="2" charset="0"/>
            </a:rPr>
            <a:t>lược</a:t>
          </a:r>
          <a:endParaRPr lang="en-US" sz="1400" dirty="0">
            <a:latin typeface="Work Sans Light" pitchFamily="2" charset="0"/>
          </a:endParaRPr>
        </a:p>
      </dgm:t>
    </dgm:pt>
    <dgm:pt modelId="{BFA40EE6-463C-4CB3-9466-2B2EE54E7318}" type="parTrans" cxnId="{DBB7F069-8CF6-47E1-B833-F81C042F1CC5}">
      <dgm:prSet/>
      <dgm:spPr/>
      <dgm:t>
        <a:bodyPr/>
        <a:lstStyle/>
        <a:p>
          <a:endParaRPr lang="en-US" b="1">
            <a:solidFill>
              <a:srgbClr val="002060"/>
            </a:solidFill>
          </a:endParaRPr>
        </a:p>
      </dgm:t>
    </dgm:pt>
    <dgm:pt modelId="{FD3698C0-ED2E-4695-8556-BE6A31A3BEC1}" type="sibTrans" cxnId="{DBB7F069-8CF6-47E1-B833-F81C042F1CC5}">
      <dgm:prSet/>
      <dgm:spPr/>
      <dgm:t>
        <a:bodyPr/>
        <a:lstStyle/>
        <a:p>
          <a:endParaRPr lang="en-US" b="1">
            <a:solidFill>
              <a:srgbClr val="002060"/>
            </a:solidFill>
          </a:endParaRPr>
        </a:p>
      </dgm:t>
    </dgm:pt>
    <dgm:pt modelId="{80A99D6B-FA0F-446B-ACDD-B1D210CEFF47}">
      <dgm:prSet phldrT="[Text]" custT="1"/>
      <dgm:spPr/>
      <dgm:t>
        <a:bodyPr/>
        <a:lstStyle/>
        <a:p>
          <a:r>
            <a:rPr lang="en-US" sz="1400" dirty="0" err="1">
              <a:latin typeface="Work Sans Light" pitchFamily="2" charset="0"/>
            </a:rPr>
            <a:t>Tư</a:t>
          </a:r>
          <a:r>
            <a:rPr lang="en-US" sz="1400" dirty="0">
              <a:latin typeface="Work Sans Light" pitchFamily="2" charset="0"/>
            </a:rPr>
            <a:t> </a:t>
          </a:r>
          <a:r>
            <a:rPr lang="en-US" sz="1400" dirty="0" err="1">
              <a:latin typeface="Work Sans Light" pitchFamily="2" charset="0"/>
            </a:rPr>
            <a:t>tưởng</a:t>
          </a:r>
          <a:r>
            <a:rPr lang="en-US" sz="1400" dirty="0">
              <a:latin typeface="Work Sans Light" pitchFamily="2" charset="0"/>
            </a:rPr>
            <a:t> </a:t>
          </a:r>
          <a:r>
            <a:rPr lang="en-US" sz="1400" dirty="0" err="1">
              <a:latin typeface="Work Sans Light" pitchFamily="2" charset="0"/>
            </a:rPr>
            <a:t>chỉ</a:t>
          </a:r>
          <a:r>
            <a:rPr lang="en-US" sz="1400" dirty="0">
              <a:latin typeface="Work Sans Light" pitchFamily="2" charset="0"/>
            </a:rPr>
            <a:t> </a:t>
          </a:r>
          <a:r>
            <a:rPr lang="en-US" sz="1400" dirty="0" err="1">
              <a:latin typeface="Work Sans Light" pitchFamily="2" charset="0"/>
            </a:rPr>
            <a:t>đạo</a:t>
          </a:r>
          <a:r>
            <a:rPr lang="en-US" sz="1400" dirty="0">
              <a:latin typeface="Work Sans Light" pitchFamily="2" charset="0"/>
            </a:rPr>
            <a:t> </a:t>
          </a:r>
          <a:r>
            <a:rPr lang="en-US" sz="1400" dirty="0" err="1">
              <a:latin typeface="Work Sans Light" pitchFamily="2" charset="0"/>
            </a:rPr>
            <a:t>và</a:t>
          </a:r>
          <a:r>
            <a:rPr lang="en-US" sz="1400" dirty="0">
              <a:latin typeface="Work Sans Light" pitchFamily="2" charset="0"/>
            </a:rPr>
            <a:t> </a:t>
          </a:r>
          <a:r>
            <a:rPr lang="en-US" sz="1400" dirty="0" err="1">
              <a:latin typeface="Work Sans Light" pitchFamily="2" charset="0"/>
            </a:rPr>
            <a:t>phương</a:t>
          </a:r>
          <a:r>
            <a:rPr lang="en-US" sz="1400" dirty="0">
              <a:latin typeface="Work Sans Light" pitchFamily="2" charset="0"/>
            </a:rPr>
            <a:t> </a:t>
          </a:r>
          <a:r>
            <a:rPr lang="en-US" sz="1400" dirty="0" err="1">
              <a:latin typeface="Work Sans Light" pitchFamily="2" charset="0"/>
            </a:rPr>
            <a:t>châm</a:t>
          </a:r>
          <a:r>
            <a:rPr lang="en-US" sz="1400" dirty="0">
              <a:latin typeface="Work Sans Light" pitchFamily="2" charset="0"/>
            </a:rPr>
            <a:t> </a:t>
          </a:r>
          <a:r>
            <a:rPr lang="en-US" sz="1400" dirty="0" err="1">
              <a:latin typeface="Work Sans Light" pitchFamily="2" charset="0"/>
            </a:rPr>
            <a:t>đấu</a:t>
          </a:r>
          <a:r>
            <a:rPr lang="en-US" sz="1400" dirty="0">
              <a:latin typeface="Work Sans Light" pitchFamily="2" charset="0"/>
            </a:rPr>
            <a:t> </a:t>
          </a:r>
          <a:r>
            <a:rPr lang="en-US" sz="1400" dirty="0" err="1">
              <a:latin typeface="Work Sans Light" pitchFamily="2" charset="0"/>
            </a:rPr>
            <a:t>tranh</a:t>
          </a:r>
          <a:r>
            <a:rPr lang="en-US" sz="1400" dirty="0">
              <a:latin typeface="Work Sans Light" pitchFamily="2" charset="0"/>
            </a:rPr>
            <a:t> ở </a:t>
          </a:r>
          <a:r>
            <a:rPr lang="en-US" sz="1400" dirty="0" err="1">
              <a:latin typeface="Work Sans Light" pitchFamily="2" charset="0"/>
            </a:rPr>
            <a:t>miền</a:t>
          </a:r>
          <a:r>
            <a:rPr lang="en-US" sz="1400" dirty="0">
              <a:latin typeface="Work Sans Light" pitchFamily="2" charset="0"/>
            </a:rPr>
            <a:t> Nam</a:t>
          </a:r>
        </a:p>
      </dgm:t>
    </dgm:pt>
    <dgm:pt modelId="{88D32CEF-D73D-4777-9E1D-E1FBBFF025EC}" type="parTrans" cxnId="{F7CAD8C4-C81E-42B6-A3F6-0D4F51C50F8E}">
      <dgm:prSet/>
      <dgm:spPr/>
      <dgm:t>
        <a:bodyPr/>
        <a:lstStyle/>
        <a:p>
          <a:endParaRPr lang="en-US" b="1">
            <a:solidFill>
              <a:srgbClr val="002060"/>
            </a:solidFill>
          </a:endParaRPr>
        </a:p>
      </dgm:t>
    </dgm:pt>
    <dgm:pt modelId="{07A2FB9D-514A-4BE6-8431-3DB3112E212C}" type="sibTrans" cxnId="{F7CAD8C4-C81E-42B6-A3F6-0D4F51C50F8E}">
      <dgm:prSet/>
      <dgm:spPr/>
      <dgm:t>
        <a:bodyPr/>
        <a:lstStyle/>
        <a:p>
          <a:endParaRPr lang="en-US" b="1">
            <a:solidFill>
              <a:srgbClr val="002060"/>
            </a:solidFill>
          </a:endParaRPr>
        </a:p>
      </dgm:t>
    </dgm:pt>
    <dgm:pt modelId="{E4525BC2-B28E-4921-8C8E-7808C490C512}">
      <dgm:prSet phldrT="[Text]" custT="1"/>
      <dgm:spPr/>
      <dgm:t>
        <a:bodyPr/>
        <a:lstStyle/>
        <a:p>
          <a:r>
            <a:rPr lang="en-US" sz="1400" dirty="0" err="1">
              <a:latin typeface="Work Sans Light" pitchFamily="2" charset="0"/>
            </a:rPr>
            <a:t>Tư</a:t>
          </a:r>
          <a:r>
            <a:rPr lang="en-US" sz="1400" dirty="0">
              <a:latin typeface="Work Sans Light" pitchFamily="2" charset="0"/>
            </a:rPr>
            <a:t> </a:t>
          </a:r>
          <a:r>
            <a:rPr lang="en-US" sz="1400" dirty="0" err="1">
              <a:latin typeface="Work Sans Light" pitchFamily="2" charset="0"/>
            </a:rPr>
            <a:t>tưởng</a:t>
          </a:r>
          <a:r>
            <a:rPr lang="en-US" sz="1400" dirty="0">
              <a:latin typeface="Work Sans Light" pitchFamily="2" charset="0"/>
            </a:rPr>
            <a:t> </a:t>
          </a:r>
          <a:r>
            <a:rPr lang="en-US" sz="1400" dirty="0" err="1">
              <a:latin typeface="Work Sans Light" pitchFamily="2" charset="0"/>
            </a:rPr>
            <a:t>chỉ</a:t>
          </a:r>
          <a:r>
            <a:rPr lang="en-US" sz="1400" dirty="0">
              <a:latin typeface="Work Sans Light" pitchFamily="2" charset="0"/>
            </a:rPr>
            <a:t> </a:t>
          </a:r>
          <a:r>
            <a:rPr lang="en-US" sz="1400" dirty="0" err="1">
              <a:latin typeface="Work Sans Light" pitchFamily="2" charset="0"/>
            </a:rPr>
            <a:t>đạo</a:t>
          </a:r>
          <a:r>
            <a:rPr lang="en-US" sz="1400" dirty="0">
              <a:latin typeface="Work Sans Light" pitchFamily="2" charset="0"/>
            </a:rPr>
            <a:t> ở </a:t>
          </a:r>
          <a:r>
            <a:rPr lang="en-US" sz="1400" dirty="0" err="1">
              <a:latin typeface="Work Sans Light" pitchFamily="2" charset="0"/>
            </a:rPr>
            <a:t>Miền</a:t>
          </a:r>
          <a:r>
            <a:rPr lang="en-US" sz="1400" dirty="0">
              <a:latin typeface="Work Sans Light" pitchFamily="2" charset="0"/>
            </a:rPr>
            <a:t> </a:t>
          </a:r>
          <a:r>
            <a:rPr lang="en-US" sz="1400" dirty="0" err="1">
              <a:latin typeface="Work Sans Light" pitchFamily="2" charset="0"/>
            </a:rPr>
            <a:t>Bắc</a:t>
          </a:r>
          <a:endParaRPr lang="en-US" sz="1400" dirty="0">
            <a:latin typeface="Work Sans Light" pitchFamily="2" charset="0"/>
          </a:endParaRPr>
        </a:p>
      </dgm:t>
    </dgm:pt>
    <dgm:pt modelId="{4E8B7475-07D5-4077-A3E6-9D544B32BDD9}" type="parTrans" cxnId="{ABD16E32-D3C4-4985-890A-3539828AB5FA}">
      <dgm:prSet/>
      <dgm:spPr/>
      <dgm:t>
        <a:bodyPr/>
        <a:lstStyle/>
        <a:p>
          <a:endParaRPr lang="en-US" b="1">
            <a:solidFill>
              <a:srgbClr val="002060"/>
            </a:solidFill>
          </a:endParaRPr>
        </a:p>
      </dgm:t>
    </dgm:pt>
    <dgm:pt modelId="{58227963-2680-4B69-B54B-6196C077842F}" type="sibTrans" cxnId="{ABD16E32-D3C4-4985-890A-3539828AB5FA}">
      <dgm:prSet/>
      <dgm:spPr/>
      <dgm:t>
        <a:bodyPr/>
        <a:lstStyle/>
        <a:p>
          <a:endParaRPr lang="en-US" b="1">
            <a:solidFill>
              <a:srgbClr val="002060"/>
            </a:solidFill>
          </a:endParaRPr>
        </a:p>
      </dgm:t>
    </dgm:pt>
    <dgm:pt modelId="{E5B12E27-7E1A-4F89-851E-A76947994716}">
      <dgm:prSet phldrT="[Text]" custT="1"/>
      <dgm:spPr/>
      <dgm:t>
        <a:bodyPr/>
        <a:lstStyle/>
        <a:p>
          <a:r>
            <a:rPr lang="en-US" sz="1400" dirty="0" err="1">
              <a:latin typeface="Work Sans Light" pitchFamily="2" charset="0"/>
            </a:rPr>
            <a:t>Nhiệm</a:t>
          </a:r>
          <a:r>
            <a:rPr lang="en-US" sz="1400" dirty="0">
              <a:latin typeface="Work Sans Light" pitchFamily="2" charset="0"/>
            </a:rPr>
            <a:t> </a:t>
          </a:r>
          <a:r>
            <a:rPr lang="en-US" sz="1400" dirty="0" err="1">
              <a:latin typeface="Work Sans Light" pitchFamily="2" charset="0"/>
            </a:rPr>
            <a:t>vụ</a:t>
          </a:r>
          <a:r>
            <a:rPr lang="en-US" sz="1400" dirty="0">
              <a:latin typeface="Work Sans Light" pitchFamily="2" charset="0"/>
            </a:rPr>
            <a:t> </a:t>
          </a:r>
          <a:r>
            <a:rPr lang="en-US" sz="1400" dirty="0" err="1">
              <a:latin typeface="Work Sans Light" pitchFamily="2" charset="0"/>
            </a:rPr>
            <a:t>và</a:t>
          </a:r>
          <a:r>
            <a:rPr lang="en-US" sz="1400" dirty="0">
              <a:latin typeface="Work Sans Light" pitchFamily="2" charset="0"/>
            </a:rPr>
            <a:t> </a:t>
          </a:r>
          <a:r>
            <a:rPr lang="en-US" sz="1400" dirty="0" err="1">
              <a:latin typeface="Work Sans Light" pitchFamily="2" charset="0"/>
            </a:rPr>
            <a:t>mối</a:t>
          </a:r>
          <a:r>
            <a:rPr lang="en-US" sz="1400" dirty="0">
              <a:latin typeface="Work Sans Light" pitchFamily="2" charset="0"/>
            </a:rPr>
            <a:t> </a:t>
          </a:r>
          <a:r>
            <a:rPr lang="en-US" sz="1400" dirty="0" err="1">
              <a:latin typeface="Work Sans Light" pitchFamily="2" charset="0"/>
            </a:rPr>
            <a:t>quan</a:t>
          </a:r>
          <a:r>
            <a:rPr lang="en-US" sz="1400" dirty="0">
              <a:latin typeface="Work Sans Light" pitchFamily="2" charset="0"/>
            </a:rPr>
            <a:t> </a:t>
          </a:r>
          <a:r>
            <a:rPr lang="en-US" sz="1400" dirty="0" err="1">
              <a:latin typeface="Work Sans Light" pitchFamily="2" charset="0"/>
            </a:rPr>
            <a:t>hệ</a:t>
          </a:r>
          <a:r>
            <a:rPr lang="en-US" sz="1400" dirty="0">
              <a:latin typeface="Work Sans Light" pitchFamily="2" charset="0"/>
            </a:rPr>
            <a:t> </a:t>
          </a:r>
          <a:r>
            <a:rPr lang="en-US" sz="1400" dirty="0" err="1">
              <a:latin typeface="Work Sans Light" pitchFamily="2" charset="0"/>
            </a:rPr>
            <a:t>giữa</a:t>
          </a:r>
          <a:r>
            <a:rPr lang="en-US" sz="1400" dirty="0">
              <a:latin typeface="Work Sans Light" pitchFamily="2" charset="0"/>
            </a:rPr>
            <a:t> </a:t>
          </a:r>
          <a:r>
            <a:rPr lang="en-US" sz="1400" dirty="0" err="1">
              <a:latin typeface="Work Sans Light" pitchFamily="2" charset="0"/>
            </a:rPr>
            <a:t>cuộc</a:t>
          </a:r>
          <a:r>
            <a:rPr lang="en-US" sz="1400" dirty="0">
              <a:latin typeface="Work Sans Light" pitchFamily="2" charset="0"/>
            </a:rPr>
            <a:t> </a:t>
          </a:r>
          <a:r>
            <a:rPr lang="en-US" sz="1400" dirty="0" err="1">
              <a:latin typeface="Work Sans Light" pitchFamily="2" charset="0"/>
            </a:rPr>
            <a:t>chiến</a:t>
          </a:r>
          <a:r>
            <a:rPr lang="en-US" sz="1400" dirty="0">
              <a:latin typeface="Work Sans Light" pitchFamily="2" charset="0"/>
            </a:rPr>
            <a:t> </a:t>
          </a:r>
          <a:r>
            <a:rPr lang="en-US" sz="1400" dirty="0" err="1">
              <a:latin typeface="Work Sans Light" pitchFamily="2" charset="0"/>
            </a:rPr>
            <a:t>đấu</a:t>
          </a:r>
          <a:r>
            <a:rPr lang="en-US" sz="1400" dirty="0">
              <a:latin typeface="Work Sans Light" pitchFamily="2" charset="0"/>
            </a:rPr>
            <a:t> ở </a:t>
          </a:r>
          <a:r>
            <a:rPr lang="en-US" sz="1400" dirty="0" err="1">
              <a:latin typeface="Work Sans Light" pitchFamily="2" charset="0"/>
            </a:rPr>
            <a:t>hai</a:t>
          </a:r>
          <a:r>
            <a:rPr lang="en-US" sz="1400" dirty="0">
              <a:latin typeface="Work Sans Light" pitchFamily="2" charset="0"/>
            </a:rPr>
            <a:t> </a:t>
          </a:r>
          <a:r>
            <a:rPr lang="en-US" sz="1400" dirty="0" err="1">
              <a:latin typeface="Work Sans Light" pitchFamily="2" charset="0"/>
            </a:rPr>
            <a:t>miền</a:t>
          </a:r>
          <a:endParaRPr lang="en-US" sz="1400" dirty="0">
            <a:latin typeface="Work Sans Light" pitchFamily="2" charset="0"/>
          </a:endParaRPr>
        </a:p>
      </dgm:t>
    </dgm:pt>
    <dgm:pt modelId="{119B70A5-A726-4739-B12B-D938855024EE}" type="parTrans" cxnId="{B8FA0321-447F-4D1A-9294-2C95FB4B1D5F}">
      <dgm:prSet/>
      <dgm:spPr/>
      <dgm:t>
        <a:bodyPr/>
        <a:lstStyle/>
        <a:p>
          <a:endParaRPr lang="en-US" b="1">
            <a:solidFill>
              <a:srgbClr val="002060"/>
            </a:solidFill>
          </a:endParaRPr>
        </a:p>
      </dgm:t>
    </dgm:pt>
    <dgm:pt modelId="{4F37B75E-7BF3-4C23-8DD5-D3F49C4901E3}" type="sibTrans" cxnId="{B8FA0321-447F-4D1A-9294-2C95FB4B1D5F}">
      <dgm:prSet/>
      <dgm:spPr/>
      <dgm:t>
        <a:bodyPr/>
        <a:lstStyle/>
        <a:p>
          <a:endParaRPr lang="en-US" b="1">
            <a:solidFill>
              <a:srgbClr val="002060"/>
            </a:solidFill>
          </a:endParaRPr>
        </a:p>
      </dgm:t>
    </dgm:pt>
    <dgm:pt modelId="{6A9843B0-DB3C-40E6-BDCF-E66878408792}" type="pres">
      <dgm:prSet presAssocID="{A18A94A2-DED4-4AF3-BFFB-4A42E2460BF2}" presName="linear" presStyleCnt="0">
        <dgm:presLayoutVars>
          <dgm:dir/>
          <dgm:animLvl val="lvl"/>
          <dgm:resizeHandles val="exact"/>
        </dgm:presLayoutVars>
      </dgm:prSet>
      <dgm:spPr/>
      <dgm:t>
        <a:bodyPr/>
        <a:lstStyle/>
        <a:p>
          <a:endParaRPr lang="en-US"/>
        </a:p>
      </dgm:t>
    </dgm:pt>
    <dgm:pt modelId="{BA9623DB-8041-460C-8797-CCFF47140C6E}" type="pres">
      <dgm:prSet presAssocID="{10C912F8-5FE3-413E-AA22-857649C3E74F}" presName="parentLin" presStyleCnt="0"/>
      <dgm:spPr/>
    </dgm:pt>
    <dgm:pt modelId="{337A72CB-83D7-4222-94B6-78E702273920}" type="pres">
      <dgm:prSet presAssocID="{10C912F8-5FE3-413E-AA22-857649C3E74F}" presName="parentLeftMargin" presStyleLbl="node1" presStyleIdx="0" presStyleCnt="6"/>
      <dgm:spPr/>
      <dgm:t>
        <a:bodyPr/>
        <a:lstStyle/>
        <a:p>
          <a:endParaRPr lang="en-US"/>
        </a:p>
      </dgm:t>
    </dgm:pt>
    <dgm:pt modelId="{9E98AA1C-E323-44CD-A7F1-6058A3EC5CD6}" type="pres">
      <dgm:prSet presAssocID="{10C912F8-5FE3-413E-AA22-857649C3E74F}" presName="parentText" presStyleLbl="node1" presStyleIdx="0" presStyleCnt="6" custLinFactNeighborY="26475">
        <dgm:presLayoutVars>
          <dgm:chMax val="0"/>
          <dgm:bulletEnabled val="1"/>
        </dgm:presLayoutVars>
      </dgm:prSet>
      <dgm:spPr/>
      <dgm:t>
        <a:bodyPr/>
        <a:lstStyle/>
        <a:p>
          <a:endParaRPr lang="en-US"/>
        </a:p>
      </dgm:t>
    </dgm:pt>
    <dgm:pt modelId="{AFC470DF-900E-43EE-A9CC-4C74D9FDA7B2}" type="pres">
      <dgm:prSet presAssocID="{10C912F8-5FE3-413E-AA22-857649C3E74F}" presName="negativeSpace" presStyleCnt="0"/>
      <dgm:spPr/>
    </dgm:pt>
    <dgm:pt modelId="{7954C023-C4D2-45DC-8C1A-FE9E8CA3578C}" type="pres">
      <dgm:prSet presAssocID="{10C912F8-5FE3-413E-AA22-857649C3E74F}" presName="childText" presStyleLbl="conFgAcc1" presStyleIdx="0" presStyleCnt="6" custLinFactY="9585" custLinFactNeighborX="-467" custLinFactNeighborY="100000">
        <dgm:presLayoutVars>
          <dgm:bulletEnabled val="1"/>
        </dgm:presLayoutVars>
      </dgm:prSet>
      <dgm:spPr/>
    </dgm:pt>
    <dgm:pt modelId="{2255197F-67B8-4E5A-9F55-E349E313BF16}" type="pres">
      <dgm:prSet presAssocID="{D41D2986-8FE4-41E6-BA6A-A4A126D6E108}" presName="spaceBetweenRectangles" presStyleCnt="0"/>
      <dgm:spPr/>
    </dgm:pt>
    <dgm:pt modelId="{F546FD01-EC90-4E2C-94D2-BDCCB0324C79}" type="pres">
      <dgm:prSet presAssocID="{BC8509AA-B196-4E5A-917D-7846B4959448}" presName="parentLin" presStyleCnt="0"/>
      <dgm:spPr/>
    </dgm:pt>
    <dgm:pt modelId="{E69E39F3-C151-40EF-910C-552B13412446}" type="pres">
      <dgm:prSet presAssocID="{BC8509AA-B196-4E5A-917D-7846B4959448}" presName="parentLeftMargin" presStyleLbl="node1" presStyleIdx="0" presStyleCnt="6"/>
      <dgm:spPr/>
      <dgm:t>
        <a:bodyPr/>
        <a:lstStyle/>
        <a:p>
          <a:endParaRPr lang="en-US"/>
        </a:p>
      </dgm:t>
    </dgm:pt>
    <dgm:pt modelId="{3A9D35AA-0D42-4411-93AF-A561C72DE8C5}" type="pres">
      <dgm:prSet presAssocID="{BC8509AA-B196-4E5A-917D-7846B4959448}" presName="parentText" presStyleLbl="node1" presStyleIdx="1" presStyleCnt="6" custLinFactNeighborY="26475">
        <dgm:presLayoutVars>
          <dgm:chMax val="0"/>
          <dgm:bulletEnabled val="1"/>
        </dgm:presLayoutVars>
      </dgm:prSet>
      <dgm:spPr/>
      <dgm:t>
        <a:bodyPr/>
        <a:lstStyle/>
        <a:p>
          <a:endParaRPr lang="en-US"/>
        </a:p>
      </dgm:t>
    </dgm:pt>
    <dgm:pt modelId="{38ED9AAA-2DB8-4AA1-A46C-92667B22AA84}" type="pres">
      <dgm:prSet presAssocID="{BC8509AA-B196-4E5A-917D-7846B4959448}" presName="negativeSpace" presStyleCnt="0"/>
      <dgm:spPr/>
    </dgm:pt>
    <dgm:pt modelId="{2B2C4C7C-9AAC-4B14-B413-D3CD604C9A2D}" type="pres">
      <dgm:prSet presAssocID="{BC8509AA-B196-4E5A-917D-7846B4959448}" presName="childText" presStyleLbl="conFgAcc1" presStyleIdx="1" presStyleCnt="6" custLinFactY="9585" custLinFactNeighborY="100000">
        <dgm:presLayoutVars>
          <dgm:bulletEnabled val="1"/>
        </dgm:presLayoutVars>
      </dgm:prSet>
      <dgm:spPr/>
    </dgm:pt>
    <dgm:pt modelId="{F0134B6C-9289-4838-9B5D-66C2A44158B1}" type="pres">
      <dgm:prSet presAssocID="{0D5984A2-7777-4473-A0D2-32E9E6970A41}" presName="spaceBetweenRectangles" presStyleCnt="0"/>
      <dgm:spPr/>
    </dgm:pt>
    <dgm:pt modelId="{A6AFCEC0-93B3-4D7E-9C12-A7EF9073E203}" type="pres">
      <dgm:prSet presAssocID="{19D8C76F-DCA2-4071-88F9-0A4C8D2C1FAC}" presName="parentLin" presStyleCnt="0"/>
      <dgm:spPr/>
    </dgm:pt>
    <dgm:pt modelId="{E34246A1-5151-4DE0-98EA-56F84169A860}" type="pres">
      <dgm:prSet presAssocID="{19D8C76F-DCA2-4071-88F9-0A4C8D2C1FAC}" presName="parentLeftMargin" presStyleLbl="node1" presStyleIdx="1" presStyleCnt="6"/>
      <dgm:spPr/>
      <dgm:t>
        <a:bodyPr/>
        <a:lstStyle/>
        <a:p>
          <a:endParaRPr lang="en-US"/>
        </a:p>
      </dgm:t>
    </dgm:pt>
    <dgm:pt modelId="{24488201-4327-473E-BA62-EBD62569D6C4}" type="pres">
      <dgm:prSet presAssocID="{19D8C76F-DCA2-4071-88F9-0A4C8D2C1FAC}" presName="parentText" presStyleLbl="node1" presStyleIdx="2" presStyleCnt="6" custLinFactNeighborY="26475">
        <dgm:presLayoutVars>
          <dgm:chMax val="0"/>
          <dgm:bulletEnabled val="1"/>
        </dgm:presLayoutVars>
      </dgm:prSet>
      <dgm:spPr/>
      <dgm:t>
        <a:bodyPr/>
        <a:lstStyle/>
        <a:p>
          <a:endParaRPr lang="en-US"/>
        </a:p>
      </dgm:t>
    </dgm:pt>
    <dgm:pt modelId="{83FCAD2F-083D-4D24-91A4-296A3EDC99AE}" type="pres">
      <dgm:prSet presAssocID="{19D8C76F-DCA2-4071-88F9-0A4C8D2C1FAC}" presName="negativeSpace" presStyleCnt="0"/>
      <dgm:spPr/>
    </dgm:pt>
    <dgm:pt modelId="{71F09219-4E07-4F23-8E78-10A122A6C21C}" type="pres">
      <dgm:prSet presAssocID="{19D8C76F-DCA2-4071-88F9-0A4C8D2C1FAC}" presName="childText" presStyleLbl="conFgAcc1" presStyleIdx="2" presStyleCnt="6" custLinFactY="9585" custLinFactNeighborY="100000">
        <dgm:presLayoutVars>
          <dgm:bulletEnabled val="1"/>
        </dgm:presLayoutVars>
      </dgm:prSet>
      <dgm:spPr/>
    </dgm:pt>
    <dgm:pt modelId="{7021DB80-2022-4342-8E61-64FD0E210F0A}" type="pres">
      <dgm:prSet presAssocID="{FD3698C0-ED2E-4695-8556-BE6A31A3BEC1}" presName="spaceBetweenRectangles" presStyleCnt="0"/>
      <dgm:spPr/>
    </dgm:pt>
    <dgm:pt modelId="{128D642B-7958-44B0-AEF1-0462A631CBB1}" type="pres">
      <dgm:prSet presAssocID="{80A99D6B-FA0F-446B-ACDD-B1D210CEFF47}" presName="parentLin" presStyleCnt="0"/>
      <dgm:spPr/>
    </dgm:pt>
    <dgm:pt modelId="{A01821ED-FB97-44C1-87A6-0043619E822C}" type="pres">
      <dgm:prSet presAssocID="{80A99D6B-FA0F-446B-ACDD-B1D210CEFF47}" presName="parentLeftMargin" presStyleLbl="node1" presStyleIdx="2" presStyleCnt="6"/>
      <dgm:spPr/>
      <dgm:t>
        <a:bodyPr/>
        <a:lstStyle/>
        <a:p>
          <a:endParaRPr lang="en-US"/>
        </a:p>
      </dgm:t>
    </dgm:pt>
    <dgm:pt modelId="{6B11E8FA-D647-4044-A673-204C6336450D}" type="pres">
      <dgm:prSet presAssocID="{80A99D6B-FA0F-446B-ACDD-B1D210CEFF47}" presName="parentText" presStyleLbl="node1" presStyleIdx="3" presStyleCnt="6" custLinFactNeighborY="26475">
        <dgm:presLayoutVars>
          <dgm:chMax val="0"/>
          <dgm:bulletEnabled val="1"/>
        </dgm:presLayoutVars>
      </dgm:prSet>
      <dgm:spPr/>
      <dgm:t>
        <a:bodyPr/>
        <a:lstStyle/>
        <a:p>
          <a:endParaRPr lang="en-US"/>
        </a:p>
      </dgm:t>
    </dgm:pt>
    <dgm:pt modelId="{DCF864D7-9BC9-400F-81F7-287B9959013E}" type="pres">
      <dgm:prSet presAssocID="{80A99D6B-FA0F-446B-ACDD-B1D210CEFF47}" presName="negativeSpace" presStyleCnt="0"/>
      <dgm:spPr/>
    </dgm:pt>
    <dgm:pt modelId="{9673F428-3718-46A1-BF29-568FD85A3A1F}" type="pres">
      <dgm:prSet presAssocID="{80A99D6B-FA0F-446B-ACDD-B1D210CEFF47}" presName="childText" presStyleLbl="conFgAcc1" presStyleIdx="3" presStyleCnt="6" custLinFactY="9585" custLinFactNeighborY="100000">
        <dgm:presLayoutVars>
          <dgm:bulletEnabled val="1"/>
        </dgm:presLayoutVars>
      </dgm:prSet>
      <dgm:spPr/>
    </dgm:pt>
    <dgm:pt modelId="{E768BA47-63F9-42FC-8658-F200D14BEBC8}" type="pres">
      <dgm:prSet presAssocID="{07A2FB9D-514A-4BE6-8431-3DB3112E212C}" presName="spaceBetweenRectangles" presStyleCnt="0"/>
      <dgm:spPr/>
    </dgm:pt>
    <dgm:pt modelId="{FBDFA70D-2A20-4E41-8F55-08687BD6233F}" type="pres">
      <dgm:prSet presAssocID="{E4525BC2-B28E-4921-8C8E-7808C490C512}" presName="parentLin" presStyleCnt="0"/>
      <dgm:spPr/>
    </dgm:pt>
    <dgm:pt modelId="{E0C0654F-DEC8-4678-BA11-F460545C4D76}" type="pres">
      <dgm:prSet presAssocID="{E4525BC2-B28E-4921-8C8E-7808C490C512}" presName="parentLeftMargin" presStyleLbl="node1" presStyleIdx="3" presStyleCnt="6"/>
      <dgm:spPr/>
      <dgm:t>
        <a:bodyPr/>
        <a:lstStyle/>
        <a:p>
          <a:endParaRPr lang="en-US"/>
        </a:p>
      </dgm:t>
    </dgm:pt>
    <dgm:pt modelId="{852826A7-49B7-4C13-97FA-5D62D75F1981}" type="pres">
      <dgm:prSet presAssocID="{E4525BC2-B28E-4921-8C8E-7808C490C512}" presName="parentText" presStyleLbl="node1" presStyleIdx="4" presStyleCnt="6" custLinFactNeighborY="26475">
        <dgm:presLayoutVars>
          <dgm:chMax val="0"/>
          <dgm:bulletEnabled val="1"/>
        </dgm:presLayoutVars>
      </dgm:prSet>
      <dgm:spPr/>
      <dgm:t>
        <a:bodyPr/>
        <a:lstStyle/>
        <a:p>
          <a:endParaRPr lang="en-US"/>
        </a:p>
      </dgm:t>
    </dgm:pt>
    <dgm:pt modelId="{6D4FFE83-34C9-4F56-A39A-687B082B8012}" type="pres">
      <dgm:prSet presAssocID="{E4525BC2-B28E-4921-8C8E-7808C490C512}" presName="negativeSpace" presStyleCnt="0"/>
      <dgm:spPr/>
    </dgm:pt>
    <dgm:pt modelId="{28E1F4D7-F916-401E-AD52-D2529AFADFEA}" type="pres">
      <dgm:prSet presAssocID="{E4525BC2-B28E-4921-8C8E-7808C490C512}" presName="childText" presStyleLbl="conFgAcc1" presStyleIdx="4" presStyleCnt="6" custLinFactY="9585" custLinFactNeighborY="100000">
        <dgm:presLayoutVars>
          <dgm:bulletEnabled val="1"/>
        </dgm:presLayoutVars>
      </dgm:prSet>
      <dgm:spPr/>
    </dgm:pt>
    <dgm:pt modelId="{EB1DA306-46AF-489D-BB25-6443CFD02F69}" type="pres">
      <dgm:prSet presAssocID="{58227963-2680-4B69-B54B-6196C077842F}" presName="spaceBetweenRectangles" presStyleCnt="0"/>
      <dgm:spPr/>
    </dgm:pt>
    <dgm:pt modelId="{266ACAB4-1547-43FB-BBC1-1527821C7845}" type="pres">
      <dgm:prSet presAssocID="{E5B12E27-7E1A-4F89-851E-A76947994716}" presName="parentLin" presStyleCnt="0"/>
      <dgm:spPr/>
    </dgm:pt>
    <dgm:pt modelId="{E4BCA2C2-7C68-4486-9B04-C422C5EAC67A}" type="pres">
      <dgm:prSet presAssocID="{E5B12E27-7E1A-4F89-851E-A76947994716}" presName="parentLeftMargin" presStyleLbl="node1" presStyleIdx="4" presStyleCnt="6"/>
      <dgm:spPr/>
      <dgm:t>
        <a:bodyPr/>
        <a:lstStyle/>
        <a:p>
          <a:endParaRPr lang="en-US"/>
        </a:p>
      </dgm:t>
    </dgm:pt>
    <dgm:pt modelId="{8BA569A1-01E8-4A5A-BA6C-0EA608244D64}" type="pres">
      <dgm:prSet presAssocID="{E5B12E27-7E1A-4F89-851E-A76947994716}" presName="parentText" presStyleLbl="node1" presStyleIdx="5" presStyleCnt="6" custLinFactNeighborY="26475">
        <dgm:presLayoutVars>
          <dgm:chMax val="0"/>
          <dgm:bulletEnabled val="1"/>
        </dgm:presLayoutVars>
      </dgm:prSet>
      <dgm:spPr/>
      <dgm:t>
        <a:bodyPr/>
        <a:lstStyle/>
        <a:p>
          <a:endParaRPr lang="en-US"/>
        </a:p>
      </dgm:t>
    </dgm:pt>
    <dgm:pt modelId="{5CB8816C-0CD6-42AA-BD3B-9E6F4BF1F2FB}" type="pres">
      <dgm:prSet presAssocID="{E5B12E27-7E1A-4F89-851E-A76947994716}" presName="negativeSpace" presStyleCnt="0"/>
      <dgm:spPr/>
    </dgm:pt>
    <dgm:pt modelId="{1E406D17-7980-425D-B0C7-B7B295E32069}" type="pres">
      <dgm:prSet presAssocID="{E5B12E27-7E1A-4F89-851E-A76947994716}" presName="childText" presStyleLbl="conFgAcc1" presStyleIdx="5" presStyleCnt="6" custLinFactNeighborY="52950">
        <dgm:presLayoutVars>
          <dgm:bulletEnabled val="1"/>
        </dgm:presLayoutVars>
      </dgm:prSet>
      <dgm:spPr/>
    </dgm:pt>
  </dgm:ptLst>
  <dgm:cxnLst>
    <dgm:cxn modelId="{CFD81F49-B7FF-48C5-B3FB-881F95DC0BB5}" type="presOf" srcId="{E5B12E27-7E1A-4F89-851E-A76947994716}" destId="{E4BCA2C2-7C68-4486-9B04-C422C5EAC67A}" srcOrd="0" destOrd="0" presId="urn:microsoft.com/office/officeart/2005/8/layout/list1"/>
    <dgm:cxn modelId="{D1B17E6F-B8D7-4D2E-BD61-5CE79EB9DB60}" type="presOf" srcId="{80A99D6B-FA0F-446B-ACDD-B1D210CEFF47}" destId="{A01821ED-FB97-44C1-87A6-0043619E822C}" srcOrd="0" destOrd="0" presId="urn:microsoft.com/office/officeart/2005/8/layout/list1"/>
    <dgm:cxn modelId="{FC21824E-C009-48DE-881B-7EEE64ED227D}" type="presOf" srcId="{E5B12E27-7E1A-4F89-851E-A76947994716}" destId="{8BA569A1-01E8-4A5A-BA6C-0EA608244D64}" srcOrd="1" destOrd="0" presId="urn:microsoft.com/office/officeart/2005/8/layout/list1"/>
    <dgm:cxn modelId="{7A290913-4AEE-4874-AE28-66EE53D6D97D}" type="presOf" srcId="{80A99D6B-FA0F-446B-ACDD-B1D210CEFF47}" destId="{6B11E8FA-D647-4044-A673-204C6336450D}" srcOrd="1" destOrd="0" presId="urn:microsoft.com/office/officeart/2005/8/layout/list1"/>
    <dgm:cxn modelId="{B8FA0321-447F-4D1A-9294-2C95FB4B1D5F}" srcId="{A18A94A2-DED4-4AF3-BFFB-4A42E2460BF2}" destId="{E5B12E27-7E1A-4F89-851E-A76947994716}" srcOrd="5" destOrd="0" parTransId="{119B70A5-A726-4739-B12B-D938855024EE}" sibTransId="{4F37B75E-7BF3-4C23-8DD5-D3F49C4901E3}"/>
    <dgm:cxn modelId="{1843CFB0-8E85-4F1B-85FB-DE5F27B71AD8}" srcId="{A18A94A2-DED4-4AF3-BFFB-4A42E2460BF2}" destId="{BC8509AA-B196-4E5A-917D-7846B4959448}" srcOrd="1" destOrd="0" parTransId="{CE5A13C3-6345-4F3F-AB2C-0EFE5BD40487}" sibTransId="{0D5984A2-7777-4473-A0D2-32E9E6970A41}"/>
    <dgm:cxn modelId="{75101940-2204-4B89-A2C6-30769C3150D2}" type="presOf" srcId="{A18A94A2-DED4-4AF3-BFFB-4A42E2460BF2}" destId="{6A9843B0-DB3C-40E6-BDCF-E66878408792}" srcOrd="0" destOrd="0" presId="urn:microsoft.com/office/officeart/2005/8/layout/list1"/>
    <dgm:cxn modelId="{DBB7F069-8CF6-47E1-B833-F81C042F1CC5}" srcId="{A18A94A2-DED4-4AF3-BFFB-4A42E2460BF2}" destId="{19D8C76F-DCA2-4071-88F9-0A4C8D2C1FAC}" srcOrd="2" destOrd="0" parTransId="{BFA40EE6-463C-4CB3-9466-2B2EE54E7318}" sibTransId="{FD3698C0-ED2E-4695-8556-BE6A31A3BEC1}"/>
    <dgm:cxn modelId="{71152899-379B-4076-B12B-884B9EE3C9F9}" type="presOf" srcId="{BC8509AA-B196-4E5A-917D-7846B4959448}" destId="{E69E39F3-C151-40EF-910C-552B13412446}" srcOrd="0" destOrd="0" presId="urn:microsoft.com/office/officeart/2005/8/layout/list1"/>
    <dgm:cxn modelId="{4E58AAE6-E335-4486-AC35-F5C4D590B508}" type="presOf" srcId="{10C912F8-5FE3-413E-AA22-857649C3E74F}" destId="{337A72CB-83D7-4222-94B6-78E702273920}" srcOrd="0" destOrd="0" presId="urn:microsoft.com/office/officeart/2005/8/layout/list1"/>
    <dgm:cxn modelId="{B4897ACF-E33B-451F-8868-86465531E500}" srcId="{A18A94A2-DED4-4AF3-BFFB-4A42E2460BF2}" destId="{10C912F8-5FE3-413E-AA22-857649C3E74F}" srcOrd="0" destOrd="0" parTransId="{FE72AFA0-2298-43E3-BEAD-09EA9F7ED2D4}" sibTransId="{D41D2986-8FE4-41E6-BA6A-A4A126D6E108}"/>
    <dgm:cxn modelId="{BE6CD394-F5E1-4932-93C5-6D2C5F4C84EF}" type="presOf" srcId="{E4525BC2-B28E-4921-8C8E-7808C490C512}" destId="{852826A7-49B7-4C13-97FA-5D62D75F1981}" srcOrd="1" destOrd="0" presId="urn:microsoft.com/office/officeart/2005/8/layout/list1"/>
    <dgm:cxn modelId="{22F14FD0-9CE5-4C69-968D-2975B7840997}" type="presOf" srcId="{19D8C76F-DCA2-4071-88F9-0A4C8D2C1FAC}" destId="{24488201-4327-473E-BA62-EBD62569D6C4}" srcOrd="1" destOrd="0" presId="urn:microsoft.com/office/officeart/2005/8/layout/list1"/>
    <dgm:cxn modelId="{526AC739-FBFF-4615-883B-9FF0BEA90BBD}" type="presOf" srcId="{BC8509AA-B196-4E5A-917D-7846B4959448}" destId="{3A9D35AA-0D42-4411-93AF-A561C72DE8C5}" srcOrd="1" destOrd="0" presId="urn:microsoft.com/office/officeart/2005/8/layout/list1"/>
    <dgm:cxn modelId="{A211F48B-45C5-45F1-84F1-F0757ECBABDD}" type="presOf" srcId="{10C912F8-5FE3-413E-AA22-857649C3E74F}" destId="{9E98AA1C-E323-44CD-A7F1-6058A3EC5CD6}" srcOrd="1" destOrd="0" presId="urn:microsoft.com/office/officeart/2005/8/layout/list1"/>
    <dgm:cxn modelId="{736E5537-2446-419B-8DB6-224C1A8BA82B}" type="presOf" srcId="{19D8C76F-DCA2-4071-88F9-0A4C8D2C1FAC}" destId="{E34246A1-5151-4DE0-98EA-56F84169A860}" srcOrd="0" destOrd="0" presId="urn:microsoft.com/office/officeart/2005/8/layout/list1"/>
    <dgm:cxn modelId="{ABD16E32-D3C4-4985-890A-3539828AB5FA}" srcId="{A18A94A2-DED4-4AF3-BFFB-4A42E2460BF2}" destId="{E4525BC2-B28E-4921-8C8E-7808C490C512}" srcOrd="4" destOrd="0" parTransId="{4E8B7475-07D5-4077-A3E6-9D544B32BDD9}" sibTransId="{58227963-2680-4B69-B54B-6196C077842F}"/>
    <dgm:cxn modelId="{F7CAD8C4-C81E-42B6-A3F6-0D4F51C50F8E}" srcId="{A18A94A2-DED4-4AF3-BFFB-4A42E2460BF2}" destId="{80A99D6B-FA0F-446B-ACDD-B1D210CEFF47}" srcOrd="3" destOrd="0" parTransId="{88D32CEF-D73D-4777-9E1D-E1FBBFF025EC}" sibTransId="{07A2FB9D-514A-4BE6-8431-3DB3112E212C}"/>
    <dgm:cxn modelId="{A794B0BB-128C-42DD-B58B-7A8108D98438}" type="presOf" srcId="{E4525BC2-B28E-4921-8C8E-7808C490C512}" destId="{E0C0654F-DEC8-4678-BA11-F460545C4D76}" srcOrd="0" destOrd="0" presId="urn:microsoft.com/office/officeart/2005/8/layout/list1"/>
    <dgm:cxn modelId="{861381BC-4379-4CF0-B2D9-1605817B28C2}" type="presParOf" srcId="{6A9843B0-DB3C-40E6-BDCF-E66878408792}" destId="{BA9623DB-8041-460C-8797-CCFF47140C6E}" srcOrd="0" destOrd="0" presId="urn:microsoft.com/office/officeart/2005/8/layout/list1"/>
    <dgm:cxn modelId="{73986BCC-CCA8-47FE-8FDA-255E9D582761}" type="presParOf" srcId="{BA9623DB-8041-460C-8797-CCFF47140C6E}" destId="{337A72CB-83D7-4222-94B6-78E702273920}" srcOrd="0" destOrd="0" presId="urn:microsoft.com/office/officeart/2005/8/layout/list1"/>
    <dgm:cxn modelId="{B21C1B14-3087-46B7-9F60-58E49EB2A214}" type="presParOf" srcId="{BA9623DB-8041-460C-8797-CCFF47140C6E}" destId="{9E98AA1C-E323-44CD-A7F1-6058A3EC5CD6}" srcOrd="1" destOrd="0" presId="urn:microsoft.com/office/officeart/2005/8/layout/list1"/>
    <dgm:cxn modelId="{7D973C8B-DFEC-45AF-A26B-DB0A57D39B87}" type="presParOf" srcId="{6A9843B0-DB3C-40E6-BDCF-E66878408792}" destId="{AFC470DF-900E-43EE-A9CC-4C74D9FDA7B2}" srcOrd="1" destOrd="0" presId="urn:microsoft.com/office/officeart/2005/8/layout/list1"/>
    <dgm:cxn modelId="{24C2FB09-0B97-4E53-92B4-4763534C3E09}" type="presParOf" srcId="{6A9843B0-DB3C-40E6-BDCF-E66878408792}" destId="{7954C023-C4D2-45DC-8C1A-FE9E8CA3578C}" srcOrd="2" destOrd="0" presId="urn:microsoft.com/office/officeart/2005/8/layout/list1"/>
    <dgm:cxn modelId="{492C73AC-B052-4DBA-B245-C7E50D3785B9}" type="presParOf" srcId="{6A9843B0-DB3C-40E6-BDCF-E66878408792}" destId="{2255197F-67B8-4E5A-9F55-E349E313BF16}" srcOrd="3" destOrd="0" presId="urn:microsoft.com/office/officeart/2005/8/layout/list1"/>
    <dgm:cxn modelId="{DB84D27F-90C3-40DA-AB2A-344D41A8F6C8}" type="presParOf" srcId="{6A9843B0-DB3C-40E6-BDCF-E66878408792}" destId="{F546FD01-EC90-4E2C-94D2-BDCCB0324C79}" srcOrd="4" destOrd="0" presId="urn:microsoft.com/office/officeart/2005/8/layout/list1"/>
    <dgm:cxn modelId="{D956B4C2-4FB9-4202-B37F-85EC1D73D4E8}" type="presParOf" srcId="{F546FD01-EC90-4E2C-94D2-BDCCB0324C79}" destId="{E69E39F3-C151-40EF-910C-552B13412446}" srcOrd="0" destOrd="0" presId="urn:microsoft.com/office/officeart/2005/8/layout/list1"/>
    <dgm:cxn modelId="{75EE89F2-4555-475D-B710-8E744C36F440}" type="presParOf" srcId="{F546FD01-EC90-4E2C-94D2-BDCCB0324C79}" destId="{3A9D35AA-0D42-4411-93AF-A561C72DE8C5}" srcOrd="1" destOrd="0" presId="urn:microsoft.com/office/officeart/2005/8/layout/list1"/>
    <dgm:cxn modelId="{50282604-AABD-4934-97CA-FAB5D957A54C}" type="presParOf" srcId="{6A9843B0-DB3C-40E6-BDCF-E66878408792}" destId="{38ED9AAA-2DB8-4AA1-A46C-92667B22AA84}" srcOrd="5" destOrd="0" presId="urn:microsoft.com/office/officeart/2005/8/layout/list1"/>
    <dgm:cxn modelId="{9C26F782-2B52-41B7-96CA-79EE077FD11B}" type="presParOf" srcId="{6A9843B0-DB3C-40E6-BDCF-E66878408792}" destId="{2B2C4C7C-9AAC-4B14-B413-D3CD604C9A2D}" srcOrd="6" destOrd="0" presId="urn:microsoft.com/office/officeart/2005/8/layout/list1"/>
    <dgm:cxn modelId="{1DE06E1A-A737-40FF-91E3-1A7CADBA4370}" type="presParOf" srcId="{6A9843B0-DB3C-40E6-BDCF-E66878408792}" destId="{F0134B6C-9289-4838-9B5D-66C2A44158B1}" srcOrd="7" destOrd="0" presId="urn:microsoft.com/office/officeart/2005/8/layout/list1"/>
    <dgm:cxn modelId="{757FBC9A-A947-4472-A2B0-D9693DDC8BC5}" type="presParOf" srcId="{6A9843B0-DB3C-40E6-BDCF-E66878408792}" destId="{A6AFCEC0-93B3-4D7E-9C12-A7EF9073E203}" srcOrd="8" destOrd="0" presId="urn:microsoft.com/office/officeart/2005/8/layout/list1"/>
    <dgm:cxn modelId="{A41A618D-C41E-4BED-91CD-80619936F38D}" type="presParOf" srcId="{A6AFCEC0-93B3-4D7E-9C12-A7EF9073E203}" destId="{E34246A1-5151-4DE0-98EA-56F84169A860}" srcOrd="0" destOrd="0" presId="urn:microsoft.com/office/officeart/2005/8/layout/list1"/>
    <dgm:cxn modelId="{4CFA792A-B48F-4FF1-939F-F9301237F721}" type="presParOf" srcId="{A6AFCEC0-93B3-4D7E-9C12-A7EF9073E203}" destId="{24488201-4327-473E-BA62-EBD62569D6C4}" srcOrd="1" destOrd="0" presId="urn:microsoft.com/office/officeart/2005/8/layout/list1"/>
    <dgm:cxn modelId="{146E1E7C-91BA-4C2B-94A5-2C699210A783}" type="presParOf" srcId="{6A9843B0-DB3C-40E6-BDCF-E66878408792}" destId="{83FCAD2F-083D-4D24-91A4-296A3EDC99AE}" srcOrd="9" destOrd="0" presId="urn:microsoft.com/office/officeart/2005/8/layout/list1"/>
    <dgm:cxn modelId="{2A888F37-B8E1-48FA-AAC5-614492E4D7CB}" type="presParOf" srcId="{6A9843B0-DB3C-40E6-BDCF-E66878408792}" destId="{71F09219-4E07-4F23-8E78-10A122A6C21C}" srcOrd="10" destOrd="0" presId="urn:microsoft.com/office/officeart/2005/8/layout/list1"/>
    <dgm:cxn modelId="{66803345-9163-441A-96A9-3F18AEEA5B42}" type="presParOf" srcId="{6A9843B0-DB3C-40E6-BDCF-E66878408792}" destId="{7021DB80-2022-4342-8E61-64FD0E210F0A}" srcOrd="11" destOrd="0" presId="urn:microsoft.com/office/officeart/2005/8/layout/list1"/>
    <dgm:cxn modelId="{100FC84C-2E81-440E-BFA5-C60796B170A0}" type="presParOf" srcId="{6A9843B0-DB3C-40E6-BDCF-E66878408792}" destId="{128D642B-7958-44B0-AEF1-0462A631CBB1}" srcOrd="12" destOrd="0" presId="urn:microsoft.com/office/officeart/2005/8/layout/list1"/>
    <dgm:cxn modelId="{B7048699-FA3C-4CBF-8D7B-CF7FC2EBD553}" type="presParOf" srcId="{128D642B-7958-44B0-AEF1-0462A631CBB1}" destId="{A01821ED-FB97-44C1-87A6-0043619E822C}" srcOrd="0" destOrd="0" presId="urn:microsoft.com/office/officeart/2005/8/layout/list1"/>
    <dgm:cxn modelId="{5FB1E759-9B9F-4685-8046-D42F71A726F8}" type="presParOf" srcId="{128D642B-7958-44B0-AEF1-0462A631CBB1}" destId="{6B11E8FA-D647-4044-A673-204C6336450D}" srcOrd="1" destOrd="0" presId="urn:microsoft.com/office/officeart/2005/8/layout/list1"/>
    <dgm:cxn modelId="{FE184C6A-23C1-40BC-92B2-B5AA90535AEA}" type="presParOf" srcId="{6A9843B0-DB3C-40E6-BDCF-E66878408792}" destId="{DCF864D7-9BC9-400F-81F7-287B9959013E}" srcOrd="13" destOrd="0" presId="urn:microsoft.com/office/officeart/2005/8/layout/list1"/>
    <dgm:cxn modelId="{88E1902C-22B3-45F6-8F68-FA6DCD7DF10A}" type="presParOf" srcId="{6A9843B0-DB3C-40E6-BDCF-E66878408792}" destId="{9673F428-3718-46A1-BF29-568FD85A3A1F}" srcOrd="14" destOrd="0" presId="urn:microsoft.com/office/officeart/2005/8/layout/list1"/>
    <dgm:cxn modelId="{366E2752-A354-4BA8-8FC7-F42C6AE7393A}" type="presParOf" srcId="{6A9843B0-DB3C-40E6-BDCF-E66878408792}" destId="{E768BA47-63F9-42FC-8658-F200D14BEBC8}" srcOrd="15" destOrd="0" presId="urn:microsoft.com/office/officeart/2005/8/layout/list1"/>
    <dgm:cxn modelId="{BDBA94EA-A92E-4CAC-BDFA-1C6A849B5D9E}" type="presParOf" srcId="{6A9843B0-DB3C-40E6-BDCF-E66878408792}" destId="{FBDFA70D-2A20-4E41-8F55-08687BD6233F}" srcOrd="16" destOrd="0" presId="urn:microsoft.com/office/officeart/2005/8/layout/list1"/>
    <dgm:cxn modelId="{9C455635-87C3-4502-B55D-74B279DDC2E4}" type="presParOf" srcId="{FBDFA70D-2A20-4E41-8F55-08687BD6233F}" destId="{E0C0654F-DEC8-4678-BA11-F460545C4D76}" srcOrd="0" destOrd="0" presId="urn:microsoft.com/office/officeart/2005/8/layout/list1"/>
    <dgm:cxn modelId="{153142C7-A230-4C46-B33A-8DC57650D269}" type="presParOf" srcId="{FBDFA70D-2A20-4E41-8F55-08687BD6233F}" destId="{852826A7-49B7-4C13-97FA-5D62D75F1981}" srcOrd="1" destOrd="0" presId="urn:microsoft.com/office/officeart/2005/8/layout/list1"/>
    <dgm:cxn modelId="{035CEEB6-7070-4F69-B8A2-2A64AB56EDA5}" type="presParOf" srcId="{6A9843B0-DB3C-40E6-BDCF-E66878408792}" destId="{6D4FFE83-34C9-4F56-A39A-687B082B8012}" srcOrd="17" destOrd="0" presId="urn:microsoft.com/office/officeart/2005/8/layout/list1"/>
    <dgm:cxn modelId="{1C869901-90E6-4E75-B2CE-905BCC15D97A}" type="presParOf" srcId="{6A9843B0-DB3C-40E6-BDCF-E66878408792}" destId="{28E1F4D7-F916-401E-AD52-D2529AFADFEA}" srcOrd="18" destOrd="0" presId="urn:microsoft.com/office/officeart/2005/8/layout/list1"/>
    <dgm:cxn modelId="{83246EC4-F9E2-42D3-877E-B4DEBEF0DC35}" type="presParOf" srcId="{6A9843B0-DB3C-40E6-BDCF-E66878408792}" destId="{EB1DA306-46AF-489D-BB25-6443CFD02F69}" srcOrd="19" destOrd="0" presId="urn:microsoft.com/office/officeart/2005/8/layout/list1"/>
    <dgm:cxn modelId="{CA6D9FA2-97F4-49A0-9CC8-E404744F9761}" type="presParOf" srcId="{6A9843B0-DB3C-40E6-BDCF-E66878408792}" destId="{266ACAB4-1547-43FB-BBC1-1527821C7845}" srcOrd="20" destOrd="0" presId="urn:microsoft.com/office/officeart/2005/8/layout/list1"/>
    <dgm:cxn modelId="{936F4B90-42CE-4092-A588-4E0920BD2153}" type="presParOf" srcId="{266ACAB4-1547-43FB-BBC1-1527821C7845}" destId="{E4BCA2C2-7C68-4486-9B04-C422C5EAC67A}" srcOrd="0" destOrd="0" presId="urn:microsoft.com/office/officeart/2005/8/layout/list1"/>
    <dgm:cxn modelId="{A0D130F0-D16B-4380-A41E-9E6A13948213}" type="presParOf" srcId="{266ACAB4-1547-43FB-BBC1-1527821C7845}" destId="{8BA569A1-01E8-4A5A-BA6C-0EA608244D64}" srcOrd="1" destOrd="0" presId="urn:microsoft.com/office/officeart/2005/8/layout/list1"/>
    <dgm:cxn modelId="{33F92DDA-0FC0-496E-8662-A831254070B1}" type="presParOf" srcId="{6A9843B0-DB3C-40E6-BDCF-E66878408792}" destId="{5CB8816C-0CD6-42AA-BD3B-9E6F4BF1F2FB}" srcOrd="21" destOrd="0" presId="urn:microsoft.com/office/officeart/2005/8/layout/list1"/>
    <dgm:cxn modelId="{D9DA9B15-A8D4-4430-BF73-9CD0C42F6F95}" type="presParOf" srcId="{6A9843B0-DB3C-40E6-BDCF-E66878408792}" destId="{1E406D17-7980-425D-B0C7-B7B295E32069}"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5106B0-AEF0-4F40-8D90-7E6F7EE6B0AE}">
      <dsp:nvSpPr>
        <dsp:cNvPr id="0" name=""/>
        <dsp:cNvSpPr/>
      </dsp:nvSpPr>
      <dsp:spPr>
        <a:xfrm>
          <a:off x="0" y="1079203"/>
          <a:ext cx="4357931" cy="2520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CBE0B6-44BA-4147-970D-A3A6749B6E45}">
      <dsp:nvSpPr>
        <dsp:cNvPr id="0" name=""/>
        <dsp:cNvSpPr/>
      </dsp:nvSpPr>
      <dsp:spPr>
        <a:xfrm>
          <a:off x="212364" y="222648"/>
          <a:ext cx="4143485" cy="1011496"/>
        </a:xfrm>
        <a:prstGeom prst="roundRect">
          <a:avLst/>
        </a:prstGeom>
        <a:solidFill>
          <a:srgbClr val="92D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304" tIns="0" rIns="115304" bIns="0" numCol="1" spcCol="1270" anchor="ctr" anchorCtr="0">
          <a:noAutofit/>
        </a:bodyPr>
        <a:lstStyle/>
        <a:p>
          <a:pPr lvl="0" algn="l" defTabSz="889000">
            <a:lnSpc>
              <a:spcPct val="90000"/>
            </a:lnSpc>
            <a:spcBef>
              <a:spcPct val="0"/>
            </a:spcBef>
            <a:spcAft>
              <a:spcPct val="35000"/>
            </a:spcAft>
          </a:pPr>
          <a:r>
            <a:rPr lang="en-US" sz="2000" b="0" kern="1200" dirty="0">
              <a:solidFill>
                <a:schemeClr val="tx1"/>
              </a:solidFill>
              <a:effectLst/>
              <a:latin typeface="Raleway Light" pitchFamily="2" charset="0"/>
              <a:ea typeface="+mn-ea"/>
              <a:cs typeface="Times New Roman" pitchFamily="18" charset="0"/>
            </a:rPr>
            <a:t>Thời gian: </a:t>
          </a:r>
        </a:p>
        <a:p>
          <a:pPr lvl="0" algn="l" defTabSz="889000">
            <a:lnSpc>
              <a:spcPct val="90000"/>
            </a:lnSpc>
            <a:spcBef>
              <a:spcPct val="0"/>
            </a:spcBef>
            <a:spcAft>
              <a:spcPct val="35000"/>
            </a:spcAft>
          </a:pPr>
          <a:r>
            <a:rPr lang="en-US" sz="2000" b="0" kern="1200" dirty="0">
              <a:solidFill>
                <a:schemeClr val="tx1"/>
              </a:solidFill>
              <a:effectLst/>
              <a:latin typeface="Raleway Light" pitchFamily="2" charset="0"/>
              <a:ea typeface="+mn-ea"/>
              <a:cs typeface="Times New Roman" pitchFamily="18" charset="0"/>
            </a:rPr>
            <a:t>Từ ngày 6/1-7/2/1930 </a:t>
          </a:r>
        </a:p>
      </dsp:txBody>
      <dsp:txXfrm>
        <a:off x="261741" y="272025"/>
        <a:ext cx="4044731" cy="912742"/>
      </dsp:txXfrm>
    </dsp:sp>
    <dsp:sp modelId="{4F60773C-DDAA-441F-AFE3-A9C72AB5D7F7}">
      <dsp:nvSpPr>
        <dsp:cNvPr id="0" name=""/>
        <dsp:cNvSpPr/>
      </dsp:nvSpPr>
      <dsp:spPr>
        <a:xfrm>
          <a:off x="0" y="2468658"/>
          <a:ext cx="4357931" cy="2520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E7C7C6B-473A-4913-A55B-DF31E9F95554}">
      <dsp:nvSpPr>
        <dsp:cNvPr id="0" name=""/>
        <dsp:cNvSpPr/>
      </dsp:nvSpPr>
      <dsp:spPr>
        <a:xfrm>
          <a:off x="151448" y="1627480"/>
          <a:ext cx="4149199" cy="1231054"/>
        </a:xfrm>
        <a:prstGeom prst="roundRect">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304" tIns="0" rIns="115304" bIns="0" numCol="1" spcCol="1270" anchor="ctr" anchorCtr="0">
          <a:noAutofit/>
        </a:bodyPr>
        <a:lstStyle/>
        <a:p>
          <a:pPr lvl="0" algn="l" defTabSz="889000">
            <a:lnSpc>
              <a:spcPct val="90000"/>
            </a:lnSpc>
            <a:spcBef>
              <a:spcPct val="0"/>
            </a:spcBef>
            <a:spcAft>
              <a:spcPct val="35000"/>
            </a:spcAft>
          </a:pPr>
          <a:r>
            <a:rPr lang="en-US" sz="2000" b="0" kern="1200" dirty="0">
              <a:solidFill>
                <a:schemeClr val="tx1"/>
              </a:solidFill>
              <a:effectLst/>
              <a:latin typeface="Raleway Light" pitchFamily="2" charset="0"/>
              <a:ea typeface="+mn-ea"/>
              <a:cs typeface="Times New Roman" pitchFamily="18" charset="0"/>
            </a:rPr>
            <a:t>Địa điểm:</a:t>
          </a:r>
        </a:p>
        <a:p>
          <a:pPr lvl="0" algn="l" defTabSz="889000">
            <a:lnSpc>
              <a:spcPct val="90000"/>
            </a:lnSpc>
            <a:spcBef>
              <a:spcPct val="0"/>
            </a:spcBef>
            <a:spcAft>
              <a:spcPct val="35000"/>
            </a:spcAft>
          </a:pPr>
          <a:r>
            <a:rPr lang="en-US" sz="2000" b="0" kern="1200" dirty="0">
              <a:solidFill>
                <a:schemeClr val="tx1"/>
              </a:solidFill>
              <a:effectLst/>
              <a:latin typeface="Raleway Light" pitchFamily="2" charset="0"/>
              <a:ea typeface="+mn-ea"/>
              <a:cs typeface="Times New Roman" pitchFamily="18" charset="0"/>
            </a:rPr>
            <a:t>Cửu Long (</a:t>
          </a:r>
          <a:r>
            <a:rPr lang="en-US" sz="2000" b="0" kern="1200" dirty="0" err="1">
              <a:solidFill>
                <a:schemeClr val="tx1"/>
              </a:solidFill>
              <a:effectLst/>
              <a:latin typeface="Raleway Light" pitchFamily="2" charset="0"/>
              <a:ea typeface="+mn-ea"/>
              <a:cs typeface="Times New Roman" pitchFamily="18" charset="0"/>
            </a:rPr>
            <a:t>Hương</a:t>
          </a:r>
          <a:r>
            <a:rPr lang="en-US" sz="2000" b="0" kern="1200" dirty="0">
              <a:solidFill>
                <a:schemeClr val="tx1"/>
              </a:solidFill>
              <a:effectLst/>
              <a:latin typeface="Raleway Light" pitchFamily="2" charset="0"/>
              <a:ea typeface="+mn-ea"/>
              <a:cs typeface="Times New Roman" pitchFamily="18" charset="0"/>
            </a:rPr>
            <a:t> </a:t>
          </a:r>
          <a:r>
            <a:rPr lang="en-US" sz="2000" b="0" kern="1200" dirty="0" err="1">
              <a:solidFill>
                <a:schemeClr val="tx1"/>
              </a:solidFill>
              <a:effectLst/>
              <a:latin typeface="Raleway Light" pitchFamily="2" charset="0"/>
              <a:ea typeface="+mn-ea"/>
              <a:cs typeface="Times New Roman" pitchFamily="18" charset="0"/>
            </a:rPr>
            <a:t>Cảng</a:t>
          </a:r>
          <a:r>
            <a:rPr lang="en-US" sz="2000" b="0" kern="1200" dirty="0">
              <a:solidFill>
                <a:schemeClr val="tx1"/>
              </a:solidFill>
              <a:effectLst/>
              <a:latin typeface="Raleway Light" pitchFamily="2" charset="0"/>
              <a:ea typeface="+mn-ea"/>
              <a:cs typeface="Times New Roman" pitchFamily="18" charset="0"/>
            </a:rPr>
            <a:t> - TQ)</a:t>
          </a:r>
        </a:p>
      </dsp:txBody>
      <dsp:txXfrm>
        <a:off x="211543" y="1687575"/>
        <a:ext cx="4029009" cy="1110864"/>
      </dsp:txXfrm>
    </dsp:sp>
    <dsp:sp modelId="{574A2DF1-2076-4E20-9DC1-53B0907C722B}">
      <dsp:nvSpPr>
        <dsp:cNvPr id="0" name=""/>
        <dsp:cNvSpPr/>
      </dsp:nvSpPr>
      <dsp:spPr>
        <a:xfrm>
          <a:off x="0" y="4490783"/>
          <a:ext cx="4357931" cy="557204"/>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C6CD1D-4B87-4BD8-A73E-B1932CC92E5D}">
      <dsp:nvSpPr>
        <dsp:cNvPr id="0" name=""/>
        <dsp:cNvSpPr/>
      </dsp:nvSpPr>
      <dsp:spPr>
        <a:xfrm>
          <a:off x="182593" y="3108606"/>
          <a:ext cx="4093956" cy="1863724"/>
        </a:xfrm>
        <a:prstGeom prst="roundRect">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304" tIns="0" rIns="115304" bIns="0" numCol="1" spcCol="1270" anchor="ctr" anchorCtr="0">
          <a:noAutofit/>
        </a:bodyPr>
        <a:lstStyle/>
        <a:p>
          <a:pPr lvl="0" algn="l" defTabSz="889000">
            <a:lnSpc>
              <a:spcPct val="90000"/>
            </a:lnSpc>
            <a:spcBef>
              <a:spcPct val="0"/>
            </a:spcBef>
            <a:spcAft>
              <a:spcPct val="35000"/>
            </a:spcAft>
          </a:pPr>
          <a:r>
            <a:rPr lang="en-US" sz="2000" b="0" kern="1200" dirty="0">
              <a:solidFill>
                <a:schemeClr val="tx1"/>
              </a:solidFill>
              <a:effectLst/>
              <a:latin typeface="Raleway Light" pitchFamily="2" charset="0"/>
              <a:ea typeface="+mn-ea"/>
              <a:cs typeface="Times New Roman" pitchFamily="18" charset="0"/>
            </a:rPr>
            <a:t>Thành phần:</a:t>
          </a:r>
        </a:p>
        <a:p>
          <a:pPr lvl="0" algn="l" defTabSz="889000">
            <a:lnSpc>
              <a:spcPct val="90000"/>
            </a:lnSpc>
            <a:spcBef>
              <a:spcPct val="0"/>
            </a:spcBef>
            <a:spcAft>
              <a:spcPct val="35000"/>
            </a:spcAft>
          </a:pPr>
          <a:r>
            <a:rPr lang="en-US" sz="2000" b="0" kern="1200" dirty="0">
              <a:solidFill>
                <a:schemeClr val="tx1"/>
              </a:solidFill>
              <a:effectLst/>
              <a:latin typeface="Raleway Light" pitchFamily="2" charset="0"/>
              <a:ea typeface="+mn-ea"/>
              <a:cs typeface="Times New Roman" pitchFamily="18" charset="0"/>
            </a:rPr>
            <a:t>- An Nam CSĐ.</a:t>
          </a:r>
        </a:p>
        <a:p>
          <a:pPr lvl="0" algn="l" defTabSz="889000">
            <a:lnSpc>
              <a:spcPct val="90000"/>
            </a:lnSpc>
            <a:spcBef>
              <a:spcPct val="0"/>
            </a:spcBef>
            <a:spcAft>
              <a:spcPct val="35000"/>
            </a:spcAft>
          </a:pPr>
          <a:r>
            <a:rPr lang="en-US" sz="2000" b="0" kern="1200" dirty="0">
              <a:solidFill>
                <a:schemeClr val="tx1"/>
              </a:solidFill>
              <a:effectLst/>
              <a:latin typeface="Raleway Light" pitchFamily="2" charset="0"/>
              <a:ea typeface="+mn-ea"/>
              <a:cs typeface="Times New Roman" pitchFamily="18" charset="0"/>
            </a:rPr>
            <a:t>- Đông Dương CSĐ.</a:t>
          </a:r>
        </a:p>
        <a:p>
          <a:pPr lvl="0" algn="l" defTabSz="889000">
            <a:lnSpc>
              <a:spcPct val="90000"/>
            </a:lnSpc>
            <a:spcBef>
              <a:spcPct val="0"/>
            </a:spcBef>
            <a:spcAft>
              <a:spcPct val="35000"/>
            </a:spcAft>
          </a:pPr>
          <a:r>
            <a:rPr lang="en-US" sz="2000" b="0" kern="1200" dirty="0">
              <a:solidFill>
                <a:schemeClr val="tx1"/>
              </a:solidFill>
              <a:effectLst/>
              <a:latin typeface="Raleway Light" pitchFamily="2" charset="0"/>
              <a:ea typeface="+mn-ea"/>
              <a:cs typeface="Times New Roman" pitchFamily="18" charset="0"/>
            </a:rPr>
            <a:t>- Phái viên QTCS</a:t>
          </a:r>
        </a:p>
      </dsp:txBody>
      <dsp:txXfrm>
        <a:off x="273573" y="3199586"/>
        <a:ext cx="3911996" cy="16817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A359F1-4F37-4301-AF85-F344AC2EF9B0}">
      <dsp:nvSpPr>
        <dsp:cNvPr id="0" name=""/>
        <dsp:cNvSpPr/>
      </dsp:nvSpPr>
      <dsp:spPr>
        <a:xfrm rot="5400000">
          <a:off x="4172220" y="-2701178"/>
          <a:ext cx="1496972" cy="7074753"/>
        </a:xfrm>
        <a:prstGeom prst="round2SameRect">
          <a:avLst/>
        </a:prstGeom>
        <a:solidFill>
          <a:srgbClr val="0099CC">
            <a:alpha val="90000"/>
            <a:tint val="40000"/>
            <a:hueOff val="0"/>
            <a:satOff val="0"/>
            <a:lumOff val="0"/>
            <a:alphaOff val="0"/>
          </a:srgbClr>
        </a:solidFill>
        <a:ln w="25400" cap="flat" cmpd="sng" algn="ctr">
          <a:solidFill>
            <a:srgbClr val="0099CC">
              <a:alpha val="90000"/>
              <a:tint val="4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err="1">
              <a:solidFill>
                <a:schemeClr val="tx1">
                  <a:lumMod val="50000"/>
                </a:schemeClr>
              </a:solidFill>
              <a:latin typeface="Raleway Light" pitchFamily="2" charset="0"/>
            </a:rPr>
            <a:t>Đổi</a:t>
          </a:r>
          <a:r>
            <a:rPr lang="en-US" sz="2600" kern="1200" dirty="0">
              <a:solidFill>
                <a:schemeClr val="tx1">
                  <a:lumMod val="50000"/>
                </a:schemeClr>
              </a:solidFill>
              <a:latin typeface="Raleway Light" pitchFamily="2" charset="0"/>
            </a:rPr>
            <a:t> </a:t>
          </a:r>
          <a:r>
            <a:rPr lang="en-US" sz="2600" kern="1200" dirty="0" err="1">
              <a:solidFill>
                <a:schemeClr val="tx1">
                  <a:lumMod val="50000"/>
                </a:schemeClr>
              </a:solidFill>
              <a:latin typeface="Raleway Light" pitchFamily="2" charset="0"/>
            </a:rPr>
            <a:t>tên</a:t>
          </a:r>
          <a:r>
            <a:rPr lang="en-US" sz="2600" kern="1200" dirty="0">
              <a:solidFill>
                <a:schemeClr val="tx1">
                  <a:lumMod val="50000"/>
                </a:schemeClr>
              </a:solidFill>
              <a:latin typeface="Raleway Light" pitchFamily="2" charset="0"/>
            </a:rPr>
            <a:t> </a:t>
          </a:r>
          <a:r>
            <a:rPr lang="en-US" sz="2600" kern="1200" dirty="0" err="1">
              <a:solidFill>
                <a:schemeClr val="tx1">
                  <a:lumMod val="50000"/>
                </a:schemeClr>
              </a:solidFill>
              <a:latin typeface="Raleway Light" pitchFamily="2" charset="0"/>
            </a:rPr>
            <a:t>Đảng</a:t>
          </a:r>
          <a:r>
            <a:rPr lang="en-US" sz="2600" kern="1200" dirty="0">
              <a:solidFill>
                <a:schemeClr val="tx1">
                  <a:lumMod val="50000"/>
                </a:schemeClr>
              </a:solidFill>
              <a:latin typeface="Raleway Light" pitchFamily="2" charset="0"/>
            </a:rPr>
            <a:t> </a:t>
          </a:r>
          <a:r>
            <a:rPr lang="en-US" sz="2600" kern="1200" dirty="0" err="1">
              <a:solidFill>
                <a:schemeClr val="tx1">
                  <a:lumMod val="50000"/>
                </a:schemeClr>
              </a:solidFill>
              <a:latin typeface="Raleway Light" pitchFamily="2" charset="0"/>
            </a:rPr>
            <a:t>Cộng</a:t>
          </a:r>
          <a:r>
            <a:rPr lang="en-US" sz="2600" kern="1200" dirty="0">
              <a:solidFill>
                <a:schemeClr val="tx1">
                  <a:lumMod val="50000"/>
                </a:schemeClr>
              </a:solidFill>
              <a:latin typeface="Raleway Light" pitchFamily="2" charset="0"/>
            </a:rPr>
            <a:t> </a:t>
          </a:r>
          <a:r>
            <a:rPr lang="en-US" sz="2600" kern="1200" dirty="0" err="1">
              <a:solidFill>
                <a:schemeClr val="tx1">
                  <a:lumMod val="50000"/>
                </a:schemeClr>
              </a:solidFill>
              <a:latin typeface="Raleway Light" pitchFamily="2" charset="0"/>
            </a:rPr>
            <a:t>sản</a:t>
          </a:r>
          <a:r>
            <a:rPr lang="en-US" sz="2600" kern="1200" dirty="0">
              <a:solidFill>
                <a:schemeClr val="tx1">
                  <a:lumMod val="50000"/>
                </a:schemeClr>
              </a:solidFill>
              <a:latin typeface="Raleway Light" pitchFamily="2" charset="0"/>
            </a:rPr>
            <a:t> </a:t>
          </a:r>
          <a:r>
            <a:rPr lang="en-US" sz="2600" kern="1200" dirty="0" err="1">
              <a:solidFill>
                <a:schemeClr val="tx1">
                  <a:lumMod val="50000"/>
                </a:schemeClr>
              </a:solidFill>
              <a:latin typeface="Raleway Light" pitchFamily="2" charset="0"/>
            </a:rPr>
            <a:t>Việt</a:t>
          </a:r>
          <a:r>
            <a:rPr lang="en-US" sz="2600" kern="1200" dirty="0">
              <a:solidFill>
                <a:schemeClr val="tx1">
                  <a:lumMod val="50000"/>
                </a:schemeClr>
              </a:solidFill>
              <a:latin typeface="Raleway Light" pitchFamily="2" charset="0"/>
            </a:rPr>
            <a:t> Nam </a:t>
          </a:r>
          <a:r>
            <a:rPr lang="en-US" sz="2600" kern="1200" dirty="0" err="1">
              <a:solidFill>
                <a:schemeClr val="tx1">
                  <a:lumMod val="50000"/>
                </a:schemeClr>
              </a:solidFill>
              <a:latin typeface="Raleway Light" pitchFamily="2" charset="0"/>
            </a:rPr>
            <a:t>thành</a:t>
          </a:r>
          <a:r>
            <a:rPr lang="en-US" sz="2600" kern="1200" dirty="0">
              <a:solidFill>
                <a:schemeClr val="tx1">
                  <a:lumMod val="50000"/>
                </a:schemeClr>
              </a:solidFill>
              <a:latin typeface="Raleway Light" pitchFamily="2" charset="0"/>
            </a:rPr>
            <a:t> </a:t>
          </a:r>
          <a:r>
            <a:rPr lang="en-US" sz="2600" kern="1200" dirty="0" err="1">
              <a:solidFill>
                <a:schemeClr val="tx1">
                  <a:lumMod val="50000"/>
                </a:schemeClr>
              </a:solidFill>
              <a:latin typeface="Raleway Light" pitchFamily="2" charset="0"/>
            </a:rPr>
            <a:t>Đảng</a:t>
          </a:r>
          <a:r>
            <a:rPr lang="en-US" sz="2600" kern="1200" dirty="0">
              <a:solidFill>
                <a:schemeClr val="tx1">
                  <a:lumMod val="50000"/>
                </a:schemeClr>
              </a:solidFill>
              <a:latin typeface="Raleway Light" pitchFamily="2" charset="0"/>
            </a:rPr>
            <a:t> </a:t>
          </a:r>
          <a:r>
            <a:rPr lang="en-US" sz="2600" kern="1200" dirty="0" err="1">
              <a:solidFill>
                <a:schemeClr val="tx1">
                  <a:lumMod val="50000"/>
                </a:schemeClr>
              </a:solidFill>
              <a:latin typeface="Raleway Light" pitchFamily="2" charset="0"/>
            </a:rPr>
            <a:t>Cộng</a:t>
          </a:r>
          <a:r>
            <a:rPr lang="en-US" sz="2600" kern="1200" dirty="0">
              <a:solidFill>
                <a:schemeClr val="tx1">
                  <a:lumMod val="50000"/>
                </a:schemeClr>
              </a:solidFill>
              <a:latin typeface="Raleway Light" pitchFamily="2" charset="0"/>
            </a:rPr>
            <a:t> </a:t>
          </a:r>
          <a:r>
            <a:rPr lang="en-US" sz="2600" kern="1200" dirty="0" err="1">
              <a:solidFill>
                <a:schemeClr val="tx1">
                  <a:lumMod val="50000"/>
                </a:schemeClr>
              </a:solidFill>
              <a:latin typeface="Raleway Light" pitchFamily="2" charset="0"/>
            </a:rPr>
            <a:t>sản</a:t>
          </a:r>
          <a:r>
            <a:rPr lang="en-US" sz="2600" kern="1200" dirty="0">
              <a:solidFill>
                <a:schemeClr val="tx1">
                  <a:lumMod val="50000"/>
                </a:schemeClr>
              </a:solidFill>
              <a:latin typeface="Raleway Light" pitchFamily="2" charset="0"/>
            </a:rPr>
            <a:t> </a:t>
          </a:r>
          <a:r>
            <a:rPr lang="en-US" sz="2600" kern="1200" dirty="0" err="1">
              <a:solidFill>
                <a:schemeClr val="tx1">
                  <a:lumMod val="50000"/>
                </a:schemeClr>
              </a:solidFill>
              <a:latin typeface="Raleway Light" pitchFamily="2" charset="0"/>
            </a:rPr>
            <a:t>Đông</a:t>
          </a:r>
          <a:r>
            <a:rPr lang="en-US" sz="2600" kern="1200" dirty="0">
              <a:solidFill>
                <a:schemeClr val="tx1">
                  <a:lumMod val="50000"/>
                </a:schemeClr>
              </a:solidFill>
              <a:latin typeface="Raleway Light" pitchFamily="2" charset="0"/>
            </a:rPr>
            <a:t> </a:t>
          </a:r>
          <a:r>
            <a:rPr lang="en-US" sz="2600" kern="1200" dirty="0" err="1">
              <a:solidFill>
                <a:schemeClr val="tx1">
                  <a:lumMod val="50000"/>
                </a:schemeClr>
              </a:solidFill>
              <a:latin typeface="Raleway Light" pitchFamily="2" charset="0"/>
            </a:rPr>
            <a:t>Dương</a:t>
          </a:r>
          <a:r>
            <a:rPr lang="en-US" sz="2600" kern="1200" dirty="0">
              <a:solidFill>
                <a:schemeClr val="tx1">
                  <a:lumMod val="50000"/>
                </a:schemeClr>
              </a:solidFill>
              <a:latin typeface="Raleway Light" pitchFamily="2" charset="0"/>
            </a:rPr>
            <a:t>. </a:t>
          </a:r>
        </a:p>
      </dsp:txBody>
      <dsp:txXfrm rot="-5400000">
        <a:off x="1383330" y="160788"/>
        <a:ext cx="7001677" cy="1350820"/>
      </dsp:txXfrm>
    </dsp:sp>
    <dsp:sp modelId="{55682A36-89FC-4284-BC5C-6E6CB43663B0}">
      <dsp:nvSpPr>
        <dsp:cNvPr id="0" name=""/>
        <dsp:cNvSpPr/>
      </dsp:nvSpPr>
      <dsp:spPr>
        <a:xfrm>
          <a:off x="0" y="0"/>
          <a:ext cx="1383213" cy="1638305"/>
        </a:xfrm>
        <a:prstGeom prst="roundRect">
          <a:avLst/>
        </a:prstGeom>
        <a:blipFill rotWithShape="0">
          <a:blip xmlns:r="http://schemas.openxmlformats.org/officeDocument/2006/relationships" r:embed="rId1"/>
          <a:stretch>
            <a:fillRect/>
          </a:stretch>
        </a:blip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lvl="0" algn="ctr" defTabSz="2889250">
            <a:lnSpc>
              <a:spcPct val="90000"/>
            </a:lnSpc>
            <a:spcBef>
              <a:spcPct val="0"/>
            </a:spcBef>
            <a:spcAft>
              <a:spcPct val="35000"/>
            </a:spcAft>
          </a:pPr>
          <a:r>
            <a:rPr lang="en-US" sz="6500" kern="1200" dirty="0">
              <a:solidFill>
                <a:schemeClr val="tx1">
                  <a:lumMod val="50000"/>
                </a:schemeClr>
              </a:solidFill>
              <a:latin typeface="Raleway Light" pitchFamily="2" charset="0"/>
            </a:rPr>
            <a:t>.</a:t>
          </a:r>
        </a:p>
      </dsp:txBody>
      <dsp:txXfrm>
        <a:off x="67523" y="67523"/>
        <a:ext cx="1248167" cy="1503259"/>
      </dsp:txXfrm>
    </dsp:sp>
    <dsp:sp modelId="{BF26D4D0-2B4E-48CC-B2C9-AC096D16626F}">
      <dsp:nvSpPr>
        <dsp:cNvPr id="0" name=""/>
        <dsp:cNvSpPr/>
      </dsp:nvSpPr>
      <dsp:spPr>
        <a:xfrm rot="5400000">
          <a:off x="4173117" y="-969184"/>
          <a:ext cx="1496972" cy="7073192"/>
        </a:xfrm>
        <a:prstGeom prst="round2SameRect">
          <a:avLst/>
        </a:prstGeom>
        <a:solidFill>
          <a:srgbClr val="0099CC">
            <a:alpha val="90000"/>
            <a:tint val="40000"/>
            <a:hueOff val="0"/>
            <a:satOff val="0"/>
            <a:lumOff val="0"/>
            <a:alphaOff val="0"/>
          </a:srgbClr>
        </a:solidFill>
        <a:ln w="25400" cap="flat" cmpd="sng" algn="ctr">
          <a:solidFill>
            <a:srgbClr val="0099CC">
              <a:alpha val="90000"/>
              <a:tint val="4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err="1">
              <a:solidFill>
                <a:schemeClr val="tx1">
                  <a:lumMod val="50000"/>
                </a:schemeClr>
              </a:solidFill>
              <a:latin typeface="Raleway Light" pitchFamily="2" charset="0"/>
            </a:rPr>
            <a:t>Thông</a:t>
          </a:r>
          <a:r>
            <a:rPr lang="en-US" sz="2600" kern="1200" dirty="0">
              <a:solidFill>
                <a:schemeClr val="tx1">
                  <a:lumMod val="50000"/>
                </a:schemeClr>
              </a:solidFill>
              <a:latin typeface="Raleway Light" pitchFamily="2" charset="0"/>
            </a:rPr>
            <a:t> qua </a:t>
          </a:r>
          <a:r>
            <a:rPr lang="en-US" sz="2600" kern="1200" dirty="0" err="1">
              <a:solidFill>
                <a:schemeClr val="tx1">
                  <a:lumMod val="50000"/>
                </a:schemeClr>
              </a:solidFill>
              <a:latin typeface="Raleway Light" pitchFamily="2" charset="0"/>
            </a:rPr>
            <a:t>Luận</a:t>
          </a:r>
          <a:r>
            <a:rPr lang="en-US" sz="2600" kern="1200" dirty="0">
              <a:solidFill>
                <a:schemeClr val="tx1">
                  <a:lumMod val="50000"/>
                </a:schemeClr>
              </a:solidFill>
              <a:latin typeface="Raleway Light" pitchFamily="2" charset="0"/>
            </a:rPr>
            <a:t> </a:t>
          </a:r>
          <a:r>
            <a:rPr lang="en-US" sz="2600" kern="1200" dirty="0" err="1">
              <a:solidFill>
                <a:schemeClr val="tx1">
                  <a:lumMod val="50000"/>
                </a:schemeClr>
              </a:solidFill>
              <a:latin typeface="Raleway Light" pitchFamily="2" charset="0"/>
            </a:rPr>
            <a:t>cương</a:t>
          </a:r>
          <a:r>
            <a:rPr lang="en-US" sz="2600" kern="1200" dirty="0">
              <a:solidFill>
                <a:schemeClr val="tx1">
                  <a:lumMod val="50000"/>
                </a:schemeClr>
              </a:solidFill>
              <a:latin typeface="Raleway Light" pitchFamily="2" charset="0"/>
            </a:rPr>
            <a:t> </a:t>
          </a:r>
          <a:r>
            <a:rPr lang="en-US" sz="2600" kern="1200" dirty="0" err="1">
              <a:solidFill>
                <a:schemeClr val="tx1">
                  <a:lumMod val="50000"/>
                </a:schemeClr>
              </a:solidFill>
              <a:latin typeface="Raleway Light" pitchFamily="2" charset="0"/>
            </a:rPr>
            <a:t>chính</a:t>
          </a:r>
          <a:r>
            <a:rPr lang="en-US" sz="2600" kern="1200" dirty="0">
              <a:solidFill>
                <a:schemeClr val="tx1">
                  <a:lumMod val="50000"/>
                </a:schemeClr>
              </a:solidFill>
              <a:latin typeface="Raleway Light" pitchFamily="2" charset="0"/>
            </a:rPr>
            <a:t> </a:t>
          </a:r>
          <a:r>
            <a:rPr lang="en-US" sz="2600" kern="1200" dirty="0" err="1">
              <a:solidFill>
                <a:schemeClr val="tx1">
                  <a:lumMod val="50000"/>
                </a:schemeClr>
              </a:solidFill>
              <a:latin typeface="Raleway Light" pitchFamily="2" charset="0"/>
            </a:rPr>
            <a:t>trị</a:t>
          </a:r>
          <a:r>
            <a:rPr lang="en-US" sz="2600" kern="1200" dirty="0">
              <a:solidFill>
                <a:schemeClr val="tx1">
                  <a:lumMod val="50000"/>
                </a:schemeClr>
              </a:solidFill>
              <a:latin typeface="Raleway Light" pitchFamily="2" charset="0"/>
            </a:rPr>
            <a:t> </a:t>
          </a:r>
          <a:r>
            <a:rPr lang="en-US" sz="2600" kern="1200" dirty="0" err="1">
              <a:solidFill>
                <a:schemeClr val="tx1">
                  <a:lumMod val="50000"/>
                </a:schemeClr>
              </a:solidFill>
              <a:latin typeface="Raleway Light" pitchFamily="2" charset="0"/>
            </a:rPr>
            <a:t>của</a:t>
          </a:r>
          <a:r>
            <a:rPr lang="en-US" sz="2600" kern="1200" dirty="0">
              <a:solidFill>
                <a:schemeClr val="tx1">
                  <a:lumMod val="50000"/>
                </a:schemeClr>
              </a:solidFill>
              <a:latin typeface="Raleway Light" pitchFamily="2" charset="0"/>
            </a:rPr>
            <a:t> </a:t>
          </a:r>
          <a:r>
            <a:rPr lang="en-US" sz="2600" kern="1200" dirty="0" err="1">
              <a:solidFill>
                <a:schemeClr val="tx1">
                  <a:lumMod val="50000"/>
                </a:schemeClr>
              </a:solidFill>
              <a:latin typeface="Raleway Light" pitchFamily="2" charset="0"/>
            </a:rPr>
            <a:t>Đảng</a:t>
          </a:r>
          <a:r>
            <a:rPr lang="en-US" sz="2600" kern="1200" dirty="0">
              <a:solidFill>
                <a:schemeClr val="tx1">
                  <a:lumMod val="50000"/>
                </a:schemeClr>
              </a:solidFill>
              <a:latin typeface="Raleway Light" pitchFamily="2" charset="0"/>
            </a:rPr>
            <a:t> </a:t>
          </a:r>
          <a:r>
            <a:rPr lang="en-US" sz="2600" kern="1200" dirty="0" err="1">
              <a:solidFill>
                <a:schemeClr val="tx1">
                  <a:lumMod val="50000"/>
                </a:schemeClr>
              </a:solidFill>
              <a:latin typeface="Raleway Light" pitchFamily="2" charset="0"/>
            </a:rPr>
            <a:t>Cộng</a:t>
          </a:r>
          <a:r>
            <a:rPr lang="en-US" sz="2600" kern="1200" dirty="0">
              <a:solidFill>
                <a:schemeClr val="tx1">
                  <a:lumMod val="50000"/>
                </a:schemeClr>
              </a:solidFill>
              <a:latin typeface="Raleway Light" pitchFamily="2" charset="0"/>
            </a:rPr>
            <a:t> </a:t>
          </a:r>
          <a:r>
            <a:rPr lang="en-US" sz="2600" kern="1200" dirty="0" err="1">
              <a:solidFill>
                <a:schemeClr val="tx1">
                  <a:lumMod val="50000"/>
                </a:schemeClr>
              </a:solidFill>
              <a:latin typeface="Raleway Light" pitchFamily="2" charset="0"/>
            </a:rPr>
            <a:t>sản</a:t>
          </a:r>
          <a:r>
            <a:rPr lang="en-US" sz="2600" kern="1200" dirty="0">
              <a:solidFill>
                <a:schemeClr val="tx1">
                  <a:lumMod val="50000"/>
                </a:schemeClr>
              </a:solidFill>
              <a:latin typeface="Raleway Light" pitchFamily="2" charset="0"/>
            </a:rPr>
            <a:t> </a:t>
          </a:r>
          <a:r>
            <a:rPr lang="en-US" sz="2600" kern="1200" dirty="0" err="1">
              <a:solidFill>
                <a:schemeClr val="tx1">
                  <a:lumMod val="50000"/>
                </a:schemeClr>
              </a:solidFill>
              <a:latin typeface="Raleway Light" pitchFamily="2" charset="0"/>
            </a:rPr>
            <a:t>Đông</a:t>
          </a:r>
          <a:r>
            <a:rPr lang="en-US" sz="2600" kern="1200" dirty="0">
              <a:solidFill>
                <a:schemeClr val="tx1">
                  <a:lumMod val="50000"/>
                </a:schemeClr>
              </a:solidFill>
              <a:latin typeface="Raleway Light" pitchFamily="2" charset="0"/>
            </a:rPr>
            <a:t> </a:t>
          </a:r>
          <a:r>
            <a:rPr lang="en-US" sz="2600" kern="1200" dirty="0" err="1">
              <a:solidFill>
                <a:schemeClr val="tx1">
                  <a:lumMod val="50000"/>
                </a:schemeClr>
              </a:solidFill>
              <a:latin typeface="Raleway Light" pitchFamily="2" charset="0"/>
            </a:rPr>
            <a:t>Dương</a:t>
          </a:r>
          <a:r>
            <a:rPr lang="en-US" sz="2600" kern="1200" dirty="0">
              <a:solidFill>
                <a:schemeClr val="tx1">
                  <a:lumMod val="50000"/>
                </a:schemeClr>
              </a:solidFill>
              <a:latin typeface="Raleway Light" pitchFamily="2" charset="0"/>
            </a:rPr>
            <a:t> do </a:t>
          </a:r>
          <a:r>
            <a:rPr lang="en-US" sz="2600" kern="1200" dirty="0" err="1">
              <a:solidFill>
                <a:schemeClr val="tx1">
                  <a:lumMod val="50000"/>
                </a:schemeClr>
              </a:solidFill>
              <a:latin typeface="Raleway Light" pitchFamily="2" charset="0"/>
            </a:rPr>
            <a:t>Trần</a:t>
          </a:r>
          <a:r>
            <a:rPr lang="en-US" sz="2600" kern="1200" dirty="0">
              <a:solidFill>
                <a:schemeClr val="tx1">
                  <a:lumMod val="50000"/>
                </a:schemeClr>
              </a:solidFill>
              <a:latin typeface="Raleway Light" pitchFamily="2" charset="0"/>
            </a:rPr>
            <a:t> </a:t>
          </a:r>
          <a:r>
            <a:rPr lang="en-US" sz="2600" kern="1200" dirty="0" err="1">
              <a:solidFill>
                <a:schemeClr val="tx1">
                  <a:lumMod val="50000"/>
                </a:schemeClr>
              </a:solidFill>
              <a:latin typeface="Raleway Light" pitchFamily="2" charset="0"/>
            </a:rPr>
            <a:t>Phú</a:t>
          </a:r>
          <a:r>
            <a:rPr lang="en-US" sz="2600" kern="1200" dirty="0">
              <a:solidFill>
                <a:schemeClr val="tx1">
                  <a:lumMod val="50000"/>
                </a:schemeClr>
              </a:solidFill>
              <a:latin typeface="Raleway Light" pitchFamily="2" charset="0"/>
            </a:rPr>
            <a:t> </a:t>
          </a:r>
          <a:r>
            <a:rPr lang="en-US" sz="2600" kern="1200" dirty="0" err="1">
              <a:solidFill>
                <a:schemeClr val="tx1">
                  <a:lumMod val="50000"/>
                </a:schemeClr>
              </a:solidFill>
              <a:latin typeface="Raleway Light" pitchFamily="2" charset="0"/>
            </a:rPr>
            <a:t>soạn</a:t>
          </a:r>
          <a:r>
            <a:rPr lang="en-US" sz="2600" kern="1200" dirty="0">
              <a:solidFill>
                <a:schemeClr val="tx1">
                  <a:lumMod val="50000"/>
                </a:schemeClr>
              </a:solidFill>
              <a:latin typeface="Raleway Light" pitchFamily="2" charset="0"/>
            </a:rPr>
            <a:t> </a:t>
          </a:r>
          <a:r>
            <a:rPr lang="en-US" sz="2600" kern="1200" dirty="0" err="1">
              <a:solidFill>
                <a:schemeClr val="tx1">
                  <a:lumMod val="50000"/>
                </a:schemeClr>
              </a:solidFill>
              <a:latin typeface="Raleway Light" pitchFamily="2" charset="0"/>
            </a:rPr>
            <a:t>thảo</a:t>
          </a:r>
          <a:r>
            <a:rPr lang="en-US" sz="2600" kern="1200" dirty="0">
              <a:solidFill>
                <a:schemeClr val="tx1">
                  <a:lumMod val="50000"/>
                </a:schemeClr>
              </a:solidFill>
              <a:latin typeface="Raleway Light" pitchFamily="2" charset="0"/>
            </a:rPr>
            <a:t>.</a:t>
          </a:r>
        </a:p>
      </dsp:txBody>
      <dsp:txXfrm rot="-5400000">
        <a:off x="1385007" y="1892002"/>
        <a:ext cx="7000116" cy="1350820"/>
      </dsp:txXfrm>
    </dsp:sp>
    <dsp:sp modelId="{AA123E2F-7D41-46C1-8B55-77D7BCA5CAC3}">
      <dsp:nvSpPr>
        <dsp:cNvPr id="0" name=""/>
        <dsp:cNvSpPr/>
      </dsp:nvSpPr>
      <dsp:spPr>
        <a:xfrm>
          <a:off x="0" y="1770585"/>
          <a:ext cx="1384998" cy="1421731"/>
        </a:xfrm>
        <a:prstGeom prst="roundRect">
          <a:avLst/>
        </a:prstGeom>
        <a:blipFill rotWithShape="0">
          <a:blip xmlns:r="http://schemas.openxmlformats.org/officeDocument/2006/relationships" r:embed="rId2"/>
          <a:stretch>
            <a:fillRect/>
          </a:stretch>
        </a:blip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lvl="0" algn="ctr" defTabSz="2889250">
            <a:lnSpc>
              <a:spcPct val="90000"/>
            </a:lnSpc>
            <a:spcBef>
              <a:spcPct val="0"/>
            </a:spcBef>
            <a:spcAft>
              <a:spcPct val="35000"/>
            </a:spcAft>
          </a:pPr>
          <a:endParaRPr lang="en-US" sz="6500" kern="1200">
            <a:solidFill>
              <a:schemeClr val="tx1">
                <a:lumMod val="50000"/>
              </a:schemeClr>
            </a:solidFill>
            <a:latin typeface="Raleway Light" pitchFamily="2" charset="0"/>
          </a:endParaRPr>
        </a:p>
      </dsp:txBody>
      <dsp:txXfrm>
        <a:off x="67610" y="1838195"/>
        <a:ext cx="1249778" cy="1286511"/>
      </dsp:txXfrm>
    </dsp:sp>
    <dsp:sp modelId="{C10358DD-DA9B-4564-A1AD-648A7A5DF924}">
      <dsp:nvSpPr>
        <dsp:cNvPr id="0" name=""/>
        <dsp:cNvSpPr/>
      </dsp:nvSpPr>
      <dsp:spPr>
        <a:xfrm rot="5400000">
          <a:off x="4224447" y="673318"/>
          <a:ext cx="1496972" cy="6970532"/>
        </a:xfrm>
        <a:prstGeom prst="round2SameRect">
          <a:avLst/>
        </a:prstGeom>
        <a:solidFill>
          <a:srgbClr val="0099CC">
            <a:alpha val="90000"/>
            <a:tint val="40000"/>
            <a:hueOff val="0"/>
            <a:satOff val="0"/>
            <a:lumOff val="0"/>
            <a:alphaOff val="0"/>
          </a:srgbClr>
        </a:solidFill>
        <a:ln w="25400" cap="flat" cmpd="sng" algn="ctr">
          <a:solidFill>
            <a:srgbClr val="0099CC">
              <a:alpha val="90000"/>
              <a:tint val="4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err="1">
              <a:solidFill>
                <a:schemeClr val="tx1">
                  <a:lumMod val="50000"/>
                </a:schemeClr>
              </a:solidFill>
              <a:latin typeface="Raleway Light" pitchFamily="2" charset="0"/>
            </a:rPr>
            <a:t>Cử</a:t>
          </a:r>
          <a:r>
            <a:rPr lang="en-US" sz="2600" kern="1200" dirty="0">
              <a:solidFill>
                <a:schemeClr val="tx1">
                  <a:lumMod val="50000"/>
                </a:schemeClr>
              </a:solidFill>
              <a:latin typeface="Raleway Light" pitchFamily="2" charset="0"/>
            </a:rPr>
            <a:t> </a:t>
          </a:r>
          <a:r>
            <a:rPr lang="en-US" sz="2600" kern="1200" dirty="0" err="1">
              <a:solidFill>
                <a:schemeClr val="tx1">
                  <a:lumMod val="50000"/>
                </a:schemeClr>
              </a:solidFill>
              <a:latin typeface="Raleway Light" pitchFamily="2" charset="0"/>
            </a:rPr>
            <a:t>Trần</a:t>
          </a:r>
          <a:r>
            <a:rPr lang="en-US" sz="2600" kern="1200" dirty="0">
              <a:solidFill>
                <a:schemeClr val="tx1">
                  <a:lumMod val="50000"/>
                </a:schemeClr>
              </a:solidFill>
              <a:latin typeface="Raleway Light" pitchFamily="2" charset="0"/>
            </a:rPr>
            <a:t> </a:t>
          </a:r>
          <a:r>
            <a:rPr lang="en-US" sz="2600" kern="1200" dirty="0" err="1">
              <a:solidFill>
                <a:schemeClr val="tx1">
                  <a:lumMod val="50000"/>
                </a:schemeClr>
              </a:solidFill>
              <a:latin typeface="Raleway Light" pitchFamily="2" charset="0"/>
            </a:rPr>
            <a:t>Phú</a:t>
          </a:r>
          <a:r>
            <a:rPr lang="en-US" sz="2600" kern="1200" dirty="0">
              <a:solidFill>
                <a:schemeClr val="tx1">
                  <a:lumMod val="50000"/>
                </a:schemeClr>
              </a:solidFill>
              <a:latin typeface="Raleway Light" pitchFamily="2" charset="0"/>
            </a:rPr>
            <a:t> </a:t>
          </a:r>
          <a:r>
            <a:rPr lang="en-US" sz="2600" kern="1200" dirty="0" err="1">
              <a:solidFill>
                <a:schemeClr val="tx1">
                  <a:lumMod val="50000"/>
                </a:schemeClr>
              </a:solidFill>
              <a:latin typeface="Raleway Light" pitchFamily="2" charset="0"/>
            </a:rPr>
            <a:t>làm</a:t>
          </a:r>
          <a:r>
            <a:rPr lang="en-US" sz="2600" kern="1200" dirty="0">
              <a:solidFill>
                <a:schemeClr val="tx1">
                  <a:lumMod val="50000"/>
                </a:schemeClr>
              </a:solidFill>
              <a:latin typeface="Raleway Light" pitchFamily="2" charset="0"/>
            </a:rPr>
            <a:t> </a:t>
          </a:r>
          <a:r>
            <a:rPr lang="en-US" sz="2600" kern="1200" dirty="0" err="1">
              <a:solidFill>
                <a:schemeClr val="tx1">
                  <a:lumMod val="50000"/>
                </a:schemeClr>
              </a:solidFill>
              <a:latin typeface="Raleway Light" pitchFamily="2" charset="0"/>
            </a:rPr>
            <a:t>Tổng</a:t>
          </a:r>
          <a:r>
            <a:rPr lang="en-US" sz="2600" kern="1200" dirty="0">
              <a:solidFill>
                <a:schemeClr val="tx1">
                  <a:lumMod val="50000"/>
                </a:schemeClr>
              </a:solidFill>
              <a:latin typeface="Raleway Light" pitchFamily="2" charset="0"/>
            </a:rPr>
            <a:t> </a:t>
          </a:r>
          <a:r>
            <a:rPr lang="en-US" sz="2600" kern="1200" dirty="0" err="1">
              <a:solidFill>
                <a:schemeClr val="tx1">
                  <a:lumMod val="50000"/>
                </a:schemeClr>
              </a:solidFill>
              <a:latin typeface="Raleway Light" pitchFamily="2" charset="0"/>
            </a:rPr>
            <a:t>Bí</a:t>
          </a:r>
          <a:r>
            <a:rPr lang="en-US" sz="2600" kern="1200" dirty="0">
              <a:solidFill>
                <a:schemeClr val="tx1">
                  <a:lumMod val="50000"/>
                </a:schemeClr>
              </a:solidFill>
              <a:latin typeface="Raleway Light" pitchFamily="2" charset="0"/>
            </a:rPr>
            <a:t> </a:t>
          </a:r>
          <a:r>
            <a:rPr lang="en-US" sz="2600" kern="1200" dirty="0" err="1">
              <a:solidFill>
                <a:schemeClr val="tx1">
                  <a:lumMod val="50000"/>
                </a:schemeClr>
              </a:solidFill>
              <a:latin typeface="Raleway Light" pitchFamily="2" charset="0"/>
            </a:rPr>
            <a:t>thư</a:t>
          </a:r>
          <a:endParaRPr lang="en-US" sz="2600" kern="1200" dirty="0">
            <a:solidFill>
              <a:schemeClr val="tx1">
                <a:lumMod val="50000"/>
              </a:schemeClr>
            </a:solidFill>
            <a:latin typeface="Raleway Light" pitchFamily="2" charset="0"/>
          </a:endParaRPr>
        </a:p>
      </dsp:txBody>
      <dsp:txXfrm rot="-5400000">
        <a:off x="1487667" y="3483174"/>
        <a:ext cx="6897456" cy="1350820"/>
      </dsp:txXfrm>
    </dsp:sp>
    <dsp:sp modelId="{036CC5E6-E9F3-41B1-A4B2-9CBB1D15FC23}">
      <dsp:nvSpPr>
        <dsp:cNvPr id="0" name=""/>
        <dsp:cNvSpPr/>
      </dsp:nvSpPr>
      <dsp:spPr>
        <a:xfrm>
          <a:off x="0" y="3263282"/>
          <a:ext cx="1486976" cy="1703068"/>
        </a:xfrm>
        <a:prstGeom prst="roundRect">
          <a:avLst/>
        </a:prstGeom>
        <a:blipFill rotWithShape="0">
          <a:blip xmlns:r="http://schemas.openxmlformats.org/officeDocument/2006/relationships" r:embed="rId3"/>
          <a:stretch>
            <a:fillRect/>
          </a:stretch>
        </a:blip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lvl="0" algn="ctr" defTabSz="2889250">
            <a:lnSpc>
              <a:spcPct val="90000"/>
            </a:lnSpc>
            <a:spcBef>
              <a:spcPct val="0"/>
            </a:spcBef>
            <a:spcAft>
              <a:spcPct val="35000"/>
            </a:spcAft>
          </a:pPr>
          <a:r>
            <a:rPr lang="en-US" sz="6500" kern="1200">
              <a:solidFill>
                <a:schemeClr val="tx1">
                  <a:lumMod val="50000"/>
                </a:schemeClr>
              </a:solidFill>
              <a:latin typeface="Raleway Light" pitchFamily="2" charset="0"/>
            </a:rPr>
            <a:t>.</a:t>
          </a:r>
        </a:p>
      </dsp:txBody>
      <dsp:txXfrm>
        <a:off x="72588" y="3335870"/>
        <a:ext cx="1341800" cy="15578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23C372-00D4-4A68-9E0A-4F0EECF35E7A}">
      <dsp:nvSpPr>
        <dsp:cNvPr id="0" name=""/>
        <dsp:cNvSpPr/>
      </dsp:nvSpPr>
      <dsp:spPr>
        <a:xfrm>
          <a:off x="2165" y="1573098"/>
          <a:ext cx="2172667" cy="2172667"/>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19569" tIns="25400" rIns="119569" bIns="25400" numCol="1" spcCol="1270" anchor="ctr" anchorCtr="0">
          <a:noAutofit/>
        </a:bodyPr>
        <a:lstStyle/>
        <a:p>
          <a:pPr lvl="0" algn="ctr" defTabSz="889000">
            <a:lnSpc>
              <a:spcPct val="90000"/>
            </a:lnSpc>
            <a:spcBef>
              <a:spcPct val="0"/>
            </a:spcBef>
            <a:spcAft>
              <a:spcPct val="35000"/>
            </a:spcAft>
          </a:pPr>
          <a:endParaRPr lang="en-US" sz="2000" b="1" kern="1200" dirty="0" smtClean="0"/>
        </a:p>
        <a:p>
          <a:pPr lvl="0" algn="ctr" defTabSz="889000">
            <a:lnSpc>
              <a:spcPct val="90000"/>
            </a:lnSpc>
            <a:spcBef>
              <a:spcPct val="0"/>
            </a:spcBef>
            <a:spcAft>
              <a:spcPct val="35000"/>
            </a:spcAft>
          </a:pPr>
          <a:r>
            <a:rPr lang="en-US" sz="2000" b="1" kern="1200" dirty="0" err="1" smtClean="0"/>
            <a:t>Phương</a:t>
          </a:r>
          <a:r>
            <a:rPr lang="en-US" sz="2000" b="1" kern="1200" dirty="0" smtClean="0"/>
            <a:t> </a:t>
          </a:r>
        </a:p>
        <a:p>
          <a:pPr lvl="0" algn="ctr" defTabSz="889000">
            <a:lnSpc>
              <a:spcPct val="90000"/>
            </a:lnSpc>
            <a:spcBef>
              <a:spcPct val="0"/>
            </a:spcBef>
            <a:spcAft>
              <a:spcPct val="35000"/>
            </a:spcAft>
          </a:pPr>
          <a:r>
            <a:rPr lang="en-US" sz="2000" b="1" kern="1200" dirty="0" err="1" smtClean="0"/>
            <a:t>hướng</a:t>
          </a:r>
          <a:r>
            <a:rPr lang="en-US" sz="2000" b="1" kern="1200" dirty="0" smtClean="0"/>
            <a:t> </a:t>
          </a:r>
        </a:p>
        <a:p>
          <a:pPr lvl="0" algn="ctr" defTabSz="889000">
            <a:lnSpc>
              <a:spcPct val="90000"/>
            </a:lnSpc>
            <a:spcBef>
              <a:spcPct val="0"/>
            </a:spcBef>
            <a:spcAft>
              <a:spcPct val="35000"/>
            </a:spcAft>
          </a:pPr>
          <a:r>
            <a:rPr lang="en-US" sz="2000" b="1" kern="1200" dirty="0" err="1" smtClean="0"/>
            <a:t>chiến</a:t>
          </a:r>
          <a:r>
            <a:rPr lang="en-US" sz="2000" b="1" kern="1200" dirty="0" smtClean="0"/>
            <a:t> </a:t>
          </a:r>
          <a:r>
            <a:rPr lang="en-US" sz="2000" b="1" kern="1200" dirty="0" err="1" smtClean="0"/>
            <a:t>lược</a:t>
          </a:r>
          <a:endParaRPr lang="vi-VN" sz="2000" kern="1200" dirty="0"/>
        </a:p>
      </dsp:txBody>
      <dsp:txXfrm>
        <a:off x="320345" y="1891278"/>
        <a:ext cx="1536307" cy="1536307"/>
      </dsp:txXfrm>
    </dsp:sp>
    <dsp:sp modelId="{C5A702A6-62BE-45F2-88EC-BC06291EF627}">
      <dsp:nvSpPr>
        <dsp:cNvPr id="0" name=""/>
        <dsp:cNvSpPr/>
      </dsp:nvSpPr>
      <dsp:spPr>
        <a:xfrm>
          <a:off x="1740299" y="1573098"/>
          <a:ext cx="2172667" cy="2172667"/>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19569" tIns="25400" rIns="119569" bIns="25400" numCol="1" spcCol="1270" anchor="ctr" anchorCtr="0">
          <a:noAutofit/>
        </a:bodyPr>
        <a:lstStyle/>
        <a:p>
          <a:pPr lvl="0" algn="ctr" defTabSz="889000">
            <a:lnSpc>
              <a:spcPct val="90000"/>
            </a:lnSpc>
            <a:spcBef>
              <a:spcPct val="0"/>
            </a:spcBef>
            <a:spcAft>
              <a:spcPct val="35000"/>
            </a:spcAft>
          </a:pPr>
          <a:r>
            <a:rPr lang="en-US" sz="2000" b="1" kern="1200" smtClean="0"/>
            <a:t>Nhiệm </a:t>
          </a:r>
        </a:p>
        <a:p>
          <a:pPr lvl="0" algn="ctr" defTabSz="889000">
            <a:lnSpc>
              <a:spcPct val="90000"/>
            </a:lnSpc>
            <a:spcBef>
              <a:spcPct val="0"/>
            </a:spcBef>
            <a:spcAft>
              <a:spcPct val="35000"/>
            </a:spcAft>
          </a:pPr>
          <a:r>
            <a:rPr lang="en-US" sz="2000" b="1" kern="1200" smtClean="0"/>
            <a:t>vụ</a:t>
          </a:r>
          <a:endParaRPr lang="vi-VN" sz="2000" kern="1200"/>
        </a:p>
      </dsp:txBody>
      <dsp:txXfrm>
        <a:off x="2058479" y="1891278"/>
        <a:ext cx="1536307" cy="1536307"/>
      </dsp:txXfrm>
    </dsp:sp>
    <dsp:sp modelId="{034239F4-B99D-4153-A0CD-59E067D70CCD}">
      <dsp:nvSpPr>
        <dsp:cNvPr id="0" name=""/>
        <dsp:cNvSpPr/>
      </dsp:nvSpPr>
      <dsp:spPr>
        <a:xfrm>
          <a:off x="3478433" y="1573098"/>
          <a:ext cx="2172667" cy="2172667"/>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19569" tIns="25400" rIns="119569" bIns="25400" numCol="1" spcCol="1270" anchor="ctr" anchorCtr="0">
          <a:noAutofit/>
        </a:bodyPr>
        <a:lstStyle/>
        <a:p>
          <a:pPr lvl="0" algn="ctr" defTabSz="889000">
            <a:lnSpc>
              <a:spcPct val="90000"/>
            </a:lnSpc>
            <a:spcBef>
              <a:spcPct val="0"/>
            </a:spcBef>
            <a:spcAft>
              <a:spcPct val="35000"/>
            </a:spcAft>
          </a:pPr>
          <a:r>
            <a:rPr lang="en-US" sz="2000" b="1" kern="1200" smtClean="0"/>
            <a:t>Lực </a:t>
          </a:r>
        </a:p>
        <a:p>
          <a:pPr lvl="0" algn="ctr" defTabSz="889000">
            <a:lnSpc>
              <a:spcPct val="90000"/>
            </a:lnSpc>
            <a:spcBef>
              <a:spcPct val="0"/>
            </a:spcBef>
            <a:spcAft>
              <a:spcPct val="35000"/>
            </a:spcAft>
          </a:pPr>
          <a:r>
            <a:rPr lang="en-US" sz="2000" b="1" kern="1200" smtClean="0"/>
            <a:t>lượng</a:t>
          </a:r>
          <a:endParaRPr lang="vi-VN" sz="2000" kern="1200"/>
        </a:p>
      </dsp:txBody>
      <dsp:txXfrm>
        <a:off x="3796613" y="1891278"/>
        <a:ext cx="1536307" cy="1536307"/>
      </dsp:txXfrm>
    </dsp:sp>
    <dsp:sp modelId="{14D92D75-8CC9-4787-B791-B7A4895D2DEE}">
      <dsp:nvSpPr>
        <dsp:cNvPr id="0" name=""/>
        <dsp:cNvSpPr/>
      </dsp:nvSpPr>
      <dsp:spPr>
        <a:xfrm>
          <a:off x="5216567" y="1573098"/>
          <a:ext cx="2172667" cy="2172667"/>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19569" tIns="25400" rIns="119569" bIns="25400" numCol="1" spcCol="1270" anchor="ctr" anchorCtr="0">
          <a:noAutofit/>
        </a:bodyPr>
        <a:lstStyle/>
        <a:p>
          <a:pPr lvl="0" algn="ctr" defTabSz="889000">
            <a:lnSpc>
              <a:spcPct val="90000"/>
            </a:lnSpc>
            <a:spcBef>
              <a:spcPct val="0"/>
            </a:spcBef>
            <a:spcAft>
              <a:spcPct val="35000"/>
            </a:spcAft>
          </a:pPr>
          <a:r>
            <a:rPr lang="en-US" sz="2000" b="1" kern="1200" smtClean="0"/>
            <a:t>Đảng </a:t>
          </a:r>
        </a:p>
        <a:p>
          <a:pPr lvl="0" algn="ctr" defTabSz="889000">
            <a:lnSpc>
              <a:spcPct val="90000"/>
            </a:lnSpc>
            <a:spcBef>
              <a:spcPct val="0"/>
            </a:spcBef>
            <a:spcAft>
              <a:spcPct val="35000"/>
            </a:spcAft>
          </a:pPr>
          <a:r>
            <a:rPr lang="en-US" sz="2000" b="1" kern="1200" smtClean="0"/>
            <a:t>lãnh đạo</a:t>
          </a:r>
          <a:endParaRPr lang="vi-VN" sz="2000" kern="1200"/>
        </a:p>
      </dsp:txBody>
      <dsp:txXfrm>
        <a:off x="5534747" y="1891278"/>
        <a:ext cx="1536307" cy="15363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FEF470-031E-4C37-80DD-512E9D0DA85E}">
      <dsp:nvSpPr>
        <dsp:cNvPr id="0" name=""/>
        <dsp:cNvSpPr/>
      </dsp:nvSpPr>
      <dsp:spPr>
        <a:xfrm>
          <a:off x="109999" y="1355"/>
          <a:ext cx="2463624" cy="2463624"/>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35581" tIns="17780" rIns="135581" bIns="17780" numCol="1" spcCol="1270" anchor="ctr" anchorCtr="0">
          <a:noAutofit/>
        </a:bodyPr>
        <a:lstStyle/>
        <a:p>
          <a:pPr lvl="0" algn="ctr" defTabSz="622300">
            <a:lnSpc>
              <a:spcPct val="90000"/>
            </a:lnSpc>
            <a:spcBef>
              <a:spcPct val="0"/>
            </a:spcBef>
            <a:spcAft>
              <a:spcPct val="35000"/>
            </a:spcAft>
          </a:pPr>
          <a:r>
            <a:rPr lang="en-US" sz="1400" b="1" kern="1200" smtClean="0"/>
            <a:t>Phương</a:t>
          </a:r>
        </a:p>
        <a:p>
          <a:pPr lvl="0" algn="ctr" defTabSz="622300">
            <a:lnSpc>
              <a:spcPct val="90000"/>
            </a:lnSpc>
            <a:spcBef>
              <a:spcPct val="0"/>
            </a:spcBef>
            <a:spcAft>
              <a:spcPct val="35000"/>
            </a:spcAft>
          </a:pPr>
          <a:r>
            <a:rPr lang="en-US" sz="1400" b="1" kern="1200" smtClean="0"/>
            <a:t>pháp </a:t>
          </a:r>
        </a:p>
        <a:p>
          <a:pPr lvl="0" algn="ctr" defTabSz="622300">
            <a:lnSpc>
              <a:spcPct val="90000"/>
            </a:lnSpc>
            <a:spcBef>
              <a:spcPct val="0"/>
            </a:spcBef>
            <a:spcAft>
              <a:spcPct val="35000"/>
            </a:spcAft>
          </a:pPr>
          <a:r>
            <a:rPr lang="en-US" sz="1400" b="1" kern="1200" smtClean="0"/>
            <a:t>bạo lực</a:t>
          </a:r>
          <a:endParaRPr lang="vi-VN" sz="1400" kern="1200"/>
        </a:p>
      </dsp:txBody>
      <dsp:txXfrm>
        <a:off x="470788" y="362144"/>
        <a:ext cx="1742046" cy="1742046"/>
      </dsp:txXfrm>
    </dsp:sp>
    <dsp:sp modelId="{39C47C38-6B9E-4E13-AE5D-A6A3578DD606}">
      <dsp:nvSpPr>
        <dsp:cNvPr id="0" name=""/>
        <dsp:cNvSpPr/>
      </dsp:nvSpPr>
      <dsp:spPr>
        <a:xfrm>
          <a:off x="2080899" y="1355"/>
          <a:ext cx="2463624" cy="2463624"/>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35581" tIns="17780" rIns="135581" bIns="17780" numCol="1" spcCol="1270" anchor="ctr" anchorCtr="0">
          <a:noAutofit/>
        </a:bodyPr>
        <a:lstStyle/>
        <a:p>
          <a:pPr lvl="0" algn="ctr" defTabSz="622300">
            <a:lnSpc>
              <a:spcPct val="90000"/>
            </a:lnSpc>
            <a:spcBef>
              <a:spcPct val="0"/>
            </a:spcBef>
            <a:spcAft>
              <a:spcPct val="35000"/>
            </a:spcAft>
          </a:pPr>
          <a:r>
            <a:rPr lang="en-US" sz="1400" b="1" kern="1200" smtClean="0"/>
            <a:t>Đoàn kết </a:t>
          </a:r>
        </a:p>
        <a:p>
          <a:pPr lvl="0" algn="ctr" defTabSz="622300">
            <a:lnSpc>
              <a:spcPct val="90000"/>
            </a:lnSpc>
            <a:spcBef>
              <a:spcPct val="0"/>
            </a:spcBef>
            <a:spcAft>
              <a:spcPct val="35000"/>
            </a:spcAft>
          </a:pPr>
          <a:r>
            <a:rPr lang="en-US" sz="1400" b="1" kern="1200" smtClean="0"/>
            <a:t>quốc tế</a:t>
          </a:r>
          <a:endParaRPr lang="vi-VN" sz="1400" kern="1200"/>
        </a:p>
      </dsp:txBody>
      <dsp:txXfrm>
        <a:off x="2441688" y="362144"/>
        <a:ext cx="1742046" cy="174204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94289-104B-4D54-880A-898F8BA2C6CA}">
      <dsp:nvSpPr>
        <dsp:cNvPr id="0" name=""/>
        <dsp:cNvSpPr/>
      </dsp:nvSpPr>
      <dsp:spPr>
        <a:xfrm>
          <a:off x="74327" y="0"/>
          <a:ext cx="4007666" cy="4927599"/>
        </a:xfrm>
        <a:prstGeom prst="triangle">
          <a:avLst/>
        </a:prstGeom>
        <a:gradFill rotWithShape="0">
          <a:gsLst>
            <a:gs pos="0">
              <a:schemeClr val="accent3">
                <a:shade val="50000"/>
                <a:hueOff val="0"/>
                <a:satOff val="0"/>
                <a:lumOff val="0"/>
                <a:alphaOff val="0"/>
                <a:shade val="85000"/>
                <a:satMod val="130000"/>
              </a:schemeClr>
            </a:gs>
            <a:gs pos="34000">
              <a:schemeClr val="accent3">
                <a:shade val="50000"/>
                <a:hueOff val="0"/>
                <a:satOff val="0"/>
                <a:lumOff val="0"/>
                <a:alphaOff val="0"/>
                <a:shade val="87000"/>
                <a:satMod val="125000"/>
              </a:schemeClr>
            </a:gs>
            <a:gs pos="70000">
              <a:schemeClr val="accent3">
                <a:shade val="50000"/>
                <a:hueOff val="0"/>
                <a:satOff val="0"/>
                <a:lumOff val="0"/>
                <a:alphaOff val="0"/>
                <a:tint val="100000"/>
                <a:shade val="90000"/>
                <a:satMod val="130000"/>
              </a:schemeClr>
            </a:gs>
            <a:gs pos="100000">
              <a:schemeClr val="accent3">
                <a:shade val="50000"/>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AB6B5092-1DA9-4283-87F6-492B2363CD2A}">
      <dsp:nvSpPr>
        <dsp:cNvPr id="0" name=""/>
        <dsp:cNvSpPr/>
      </dsp:nvSpPr>
      <dsp:spPr>
        <a:xfrm>
          <a:off x="1995274" y="493241"/>
          <a:ext cx="6515388" cy="875803"/>
        </a:xfrm>
        <a:prstGeom prst="roundRect">
          <a:avLst/>
        </a:prstGeom>
        <a:solidFill>
          <a:schemeClr val="lt1">
            <a:alpha val="90000"/>
            <a:hueOff val="0"/>
            <a:satOff val="0"/>
            <a:lumOff val="0"/>
            <a:alphaOff val="0"/>
          </a:schemeClr>
        </a:solidFill>
        <a:ln w="12700" cap="flat" cmpd="sng" algn="ctr">
          <a:solidFill>
            <a:schemeClr val="accent3">
              <a:shade val="50000"/>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err="1">
              <a:latin typeface="Raleway Light" pitchFamily="2" charset="0"/>
            </a:rPr>
            <a:t>Đòi</a:t>
          </a:r>
          <a:r>
            <a:rPr lang="en-US" sz="1600" kern="1200" dirty="0">
              <a:latin typeface="Raleway Light" pitchFamily="2" charset="0"/>
            </a:rPr>
            <a:t> </a:t>
          </a:r>
          <a:r>
            <a:rPr lang="en-US" sz="1600" kern="1200" dirty="0" err="1">
              <a:latin typeface="Raleway Light" pitchFamily="2" charset="0"/>
            </a:rPr>
            <a:t>các</a:t>
          </a:r>
          <a:r>
            <a:rPr lang="en-US" sz="1600" kern="1200" dirty="0">
              <a:latin typeface="Raleway Light" pitchFamily="2" charset="0"/>
            </a:rPr>
            <a:t> </a:t>
          </a:r>
          <a:r>
            <a:rPr lang="en-US" sz="1600" kern="1200" dirty="0" err="1">
              <a:latin typeface="Raleway Light" pitchFamily="2" charset="0"/>
            </a:rPr>
            <a:t>quyền</a:t>
          </a:r>
          <a:r>
            <a:rPr lang="en-US" sz="1600" kern="1200" dirty="0">
              <a:latin typeface="Raleway Light" pitchFamily="2" charset="0"/>
            </a:rPr>
            <a:t> </a:t>
          </a:r>
          <a:r>
            <a:rPr lang="en-US" sz="1600" kern="1200" dirty="0" err="1">
              <a:latin typeface="Raleway Light" pitchFamily="2" charset="0"/>
            </a:rPr>
            <a:t>tự</a:t>
          </a:r>
          <a:r>
            <a:rPr lang="en-US" sz="1600" kern="1200" dirty="0">
              <a:latin typeface="Raleway Light" pitchFamily="2" charset="0"/>
            </a:rPr>
            <a:t> do </a:t>
          </a:r>
          <a:r>
            <a:rPr lang="en-US" sz="1600" kern="1200" dirty="0" err="1">
              <a:latin typeface="Raleway Light" pitchFamily="2" charset="0"/>
            </a:rPr>
            <a:t>tổ</a:t>
          </a:r>
          <a:r>
            <a:rPr lang="en-US" sz="1600" kern="1200" dirty="0">
              <a:latin typeface="Raleway Light" pitchFamily="2" charset="0"/>
            </a:rPr>
            <a:t> </a:t>
          </a:r>
          <a:r>
            <a:rPr lang="en-US" sz="1600" kern="1200" dirty="0" err="1">
              <a:latin typeface="Raleway Light" pitchFamily="2" charset="0"/>
            </a:rPr>
            <a:t>chức</a:t>
          </a:r>
          <a:r>
            <a:rPr lang="en-US" sz="1600" kern="1200" dirty="0">
              <a:latin typeface="Raleway Light" pitchFamily="2" charset="0"/>
            </a:rPr>
            <a:t>, </a:t>
          </a:r>
          <a:r>
            <a:rPr lang="en-US" sz="1600" kern="1200" dirty="0" err="1">
              <a:latin typeface="Raleway Light" pitchFamily="2" charset="0"/>
            </a:rPr>
            <a:t>xuất</a:t>
          </a:r>
          <a:r>
            <a:rPr lang="en-US" sz="1600" kern="1200" dirty="0">
              <a:latin typeface="Raleway Light" pitchFamily="2" charset="0"/>
            </a:rPr>
            <a:t> </a:t>
          </a:r>
          <a:r>
            <a:rPr lang="en-US" sz="1600" kern="1200" dirty="0" err="1">
              <a:latin typeface="Raleway Light" pitchFamily="2" charset="0"/>
            </a:rPr>
            <a:t>bản</a:t>
          </a:r>
          <a:r>
            <a:rPr lang="en-US" sz="1600" kern="1200" dirty="0">
              <a:latin typeface="Raleway Light" pitchFamily="2" charset="0"/>
            </a:rPr>
            <a:t> , </a:t>
          </a:r>
          <a:r>
            <a:rPr lang="en-US" sz="1600" kern="1200" dirty="0" err="1">
              <a:latin typeface="Raleway Light" pitchFamily="2" charset="0"/>
            </a:rPr>
            <a:t>ngôn</a:t>
          </a:r>
          <a:r>
            <a:rPr lang="en-US" sz="1600" kern="1200" dirty="0">
              <a:latin typeface="Raleway Light" pitchFamily="2" charset="0"/>
            </a:rPr>
            <a:t> </a:t>
          </a:r>
          <a:r>
            <a:rPr lang="en-US" sz="1600" kern="1200" dirty="0" err="1">
              <a:latin typeface="Raleway Light" pitchFamily="2" charset="0"/>
            </a:rPr>
            <a:t>luận</a:t>
          </a:r>
          <a:r>
            <a:rPr lang="en-US" sz="1600" kern="1200" dirty="0">
              <a:latin typeface="Raleway Light" pitchFamily="2" charset="0"/>
            </a:rPr>
            <a:t>, </a:t>
          </a:r>
          <a:r>
            <a:rPr lang="en-US" sz="1600" kern="1200" dirty="0" err="1">
              <a:latin typeface="Raleway Light" pitchFamily="2" charset="0"/>
            </a:rPr>
            <a:t>đi</a:t>
          </a:r>
          <a:r>
            <a:rPr lang="en-US" sz="1600" kern="1200" dirty="0">
              <a:latin typeface="Raleway Light" pitchFamily="2" charset="0"/>
            </a:rPr>
            <a:t> </a:t>
          </a:r>
          <a:r>
            <a:rPr lang="en-US" sz="1600" kern="1200" dirty="0" err="1">
              <a:latin typeface="Raleway Light" pitchFamily="2" charset="0"/>
            </a:rPr>
            <a:t>lại</a:t>
          </a:r>
          <a:r>
            <a:rPr lang="en-US" sz="1600" kern="1200" dirty="0">
              <a:latin typeface="Raleway Light" pitchFamily="2" charset="0"/>
            </a:rPr>
            <a:t> </a:t>
          </a:r>
          <a:r>
            <a:rPr lang="en-US" sz="1600" kern="1200" dirty="0" err="1">
              <a:latin typeface="Raleway Light" pitchFamily="2" charset="0"/>
            </a:rPr>
            <a:t>trong</a:t>
          </a:r>
          <a:r>
            <a:rPr lang="en-US" sz="1600" kern="1200" dirty="0">
              <a:latin typeface="Raleway Light" pitchFamily="2" charset="0"/>
            </a:rPr>
            <a:t> </a:t>
          </a:r>
          <a:r>
            <a:rPr lang="en-US" sz="1600" kern="1200" dirty="0" err="1">
              <a:latin typeface="Raleway Light" pitchFamily="2" charset="0"/>
            </a:rPr>
            <a:t>nước</a:t>
          </a:r>
          <a:r>
            <a:rPr lang="en-US" sz="1600" kern="1200" dirty="0">
              <a:latin typeface="Raleway Light" pitchFamily="2" charset="0"/>
            </a:rPr>
            <a:t> </a:t>
          </a:r>
          <a:r>
            <a:rPr lang="en-US" sz="1600" kern="1200" dirty="0" err="1">
              <a:latin typeface="Raleway Light" pitchFamily="2" charset="0"/>
            </a:rPr>
            <a:t>và</a:t>
          </a:r>
          <a:r>
            <a:rPr lang="en-US" sz="1600" kern="1200" dirty="0">
              <a:latin typeface="Raleway Light" pitchFamily="2" charset="0"/>
            </a:rPr>
            <a:t> </a:t>
          </a:r>
          <a:r>
            <a:rPr lang="en-US" sz="1600" kern="1200" dirty="0" err="1">
              <a:latin typeface="Raleway Light" pitchFamily="2" charset="0"/>
            </a:rPr>
            <a:t>ra</a:t>
          </a:r>
          <a:r>
            <a:rPr lang="en-US" sz="1600" kern="1200" dirty="0">
              <a:latin typeface="Raleway Light" pitchFamily="2" charset="0"/>
            </a:rPr>
            <a:t> </a:t>
          </a:r>
          <a:r>
            <a:rPr lang="en-US" sz="1600" kern="1200" dirty="0" err="1">
              <a:latin typeface="Raleway Light" pitchFamily="2" charset="0"/>
            </a:rPr>
            <a:t>nước</a:t>
          </a:r>
          <a:r>
            <a:rPr lang="en-US" sz="1600" kern="1200" dirty="0">
              <a:latin typeface="Raleway Light" pitchFamily="2" charset="0"/>
            </a:rPr>
            <a:t> </a:t>
          </a:r>
          <a:r>
            <a:rPr lang="en-US" sz="1600" kern="1200" dirty="0" err="1">
              <a:latin typeface="Raleway Light" pitchFamily="2" charset="0"/>
            </a:rPr>
            <a:t>ngoài</a:t>
          </a:r>
          <a:endParaRPr lang="en-US" sz="1600" kern="1200" dirty="0">
            <a:latin typeface="Raleway Light" pitchFamily="2" charset="0"/>
          </a:endParaRPr>
        </a:p>
      </dsp:txBody>
      <dsp:txXfrm>
        <a:off x="2038027" y="535994"/>
        <a:ext cx="6429882" cy="790297"/>
      </dsp:txXfrm>
    </dsp:sp>
    <dsp:sp modelId="{3FD0C761-FCBA-49C1-8BC9-A83FCD1309C3}">
      <dsp:nvSpPr>
        <dsp:cNvPr id="0" name=""/>
        <dsp:cNvSpPr/>
      </dsp:nvSpPr>
      <dsp:spPr>
        <a:xfrm>
          <a:off x="1990374" y="1450965"/>
          <a:ext cx="6576372" cy="875803"/>
        </a:xfrm>
        <a:prstGeom prst="roundRect">
          <a:avLst/>
        </a:prstGeom>
        <a:solidFill>
          <a:schemeClr val="lt1">
            <a:alpha val="90000"/>
            <a:hueOff val="0"/>
            <a:satOff val="0"/>
            <a:lumOff val="0"/>
            <a:alphaOff val="0"/>
          </a:schemeClr>
        </a:solidFill>
        <a:ln w="12700" cap="flat" cmpd="sng" algn="ctr">
          <a:solidFill>
            <a:schemeClr val="accent3">
              <a:shade val="50000"/>
              <a:hueOff val="-145455"/>
              <a:satOff val="-11893"/>
              <a:lumOff val="23828"/>
              <a:alphaOff val="0"/>
            </a:schemeClr>
          </a:solidFill>
          <a:prstDash val="solid"/>
        </a:ln>
        <a:effectLst>
          <a:outerShdw blurRad="38100" dist="25400" dir="2700000" algn="br" rotWithShape="0">
            <a:srgbClr val="000000">
              <a:alpha val="60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err="1">
              <a:latin typeface="Raleway Light" pitchFamily="2" charset="0"/>
            </a:rPr>
            <a:t>Bỏ</a:t>
          </a:r>
          <a:r>
            <a:rPr lang="en-US" sz="1600" kern="1200" dirty="0">
              <a:latin typeface="Raleway Light" pitchFamily="2" charset="0"/>
            </a:rPr>
            <a:t> </a:t>
          </a:r>
          <a:r>
            <a:rPr lang="en-US" sz="1600" kern="1200" dirty="0" err="1">
              <a:latin typeface="Raleway Light" pitchFamily="2" charset="0"/>
            </a:rPr>
            <a:t>những</a:t>
          </a:r>
          <a:r>
            <a:rPr lang="en-US" sz="1600" kern="1200" dirty="0">
              <a:latin typeface="Raleway Light" pitchFamily="2" charset="0"/>
            </a:rPr>
            <a:t> </a:t>
          </a:r>
          <a:r>
            <a:rPr lang="en-US" sz="1600" kern="1200" dirty="0" err="1">
              <a:latin typeface="Raleway Light" pitchFamily="2" charset="0"/>
            </a:rPr>
            <a:t>luật</a:t>
          </a:r>
          <a:r>
            <a:rPr lang="en-US" sz="1600" kern="1200" dirty="0">
              <a:latin typeface="Raleway Light" pitchFamily="2" charset="0"/>
            </a:rPr>
            <a:t> </a:t>
          </a:r>
          <a:r>
            <a:rPr lang="en-US" sz="1600" kern="1200" dirty="0" err="1">
              <a:latin typeface="Raleway Light" pitchFamily="2" charset="0"/>
            </a:rPr>
            <a:t>hình</a:t>
          </a:r>
          <a:r>
            <a:rPr lang="en-US" sz="1600" kern="1200" dirty="0">
              <a:latin typeface="Raleway Light" pitchFamily="2" charset="0"/>
            </a:rPr>
            <a:t> </a:t>
          </a:r>
          <a:r>
            <a:rPr lang="en-US" sz="1600" kern="1200" dirty="0" err="1">
              <a:latin typeface="Raleway Light" pitchFamily="2" charset="0"/>
            </a:rPr>
            <a:t>đặc</a:t>
          </a:r>
          <a:r>
            <a:rPr lang="en-US" sz="1600" kern="1200" dirty="0">
              <a:latin typeface="Raleway Light" pitchFamily="2" charset="0"/>
            </a:rPr>
            <a:t> </a:t>
          </a:r>
          <a:r>
            <a:rPr lang="en-US" sz="1600" kern="1200" dirty="0" err="1">
              <a:latin typeface="Raleway Light" pitchFamily="2" charset="0"/>
            </a:rPr>
            <a:t>biệt</a:t>
          </a:r>
          <a:r>
            <a:rPr lang="en-US" sz="1600" kern="1200" dirty="0">
              <a:latin typeface="Raleway Light" pitchFamily="2" charset="0"/>
            </a:rPr>
            <a:t> </a:t>
          </a:r>
          <a:r>
            <a:rPr lang="en-US" sz="1600" kern="1200" dirty="0" err="1">
              <a:latin typeface="Raleway Light" pitchFamily="2" charset="0"/>
            </a:rPr>
            <a:t>đối</a:t>
          </a:r>
          <a:r>
            <a:rPr lang="en-US" sz="1600" kern="1200" dirty="0">
              <a:latin typeface="Raleway Light" pitchFamily="2" charset="0"/>
            </a:rPr>
            <a:t> </a:t>
          </a:r>
          <a:r>
            <a:rPr lang="en-US" sz="1600" kern="1200" dirty="0" err="1">
              <a:latin typeface="Raleway Light" pitchFamily="2" charset="0"/>
            </a:rPr>
            <a:t>với</a:t>
          </a:r>
          <a:r>
            <a:rPr lang="en-US" sz="1600" kern="1200" dirty="0">
              <a:latin typeface="Raleway Light" pitchFamily="2" charset="0"/>
            </a:rPr>
            <a:t> </a:t>
          </a:r>
          <a:r>
            <a:rPr lang="en-US" sz="1600" kern="1200" dirty="0" err="1">
              <a:latin typeface="Raleway Light" pitchFamily="2" charset="0"/>
            </a:rPr>
            <a:t>người</a:t>
          </a:r>
          <a:r>
            <a:rPr lang="en-US" sz="1600" kern="1200" dirty="0">
              <a:latin typeface="Raleway Light" pitchFamily="2" charset="0"/>
            </a:rPr>
            <a:t> </a:t>
          </a:r>
          <a:r>
            <a:rPr lang="en-US" sz="1600" kern="1200" dirty="0" err="1">
              <a:latin typeface="Raleway Light" pitchFamily="2" charset="0"/>
            </a:rPr>
            <a:t>bản</a:t>
          </a:r>
          <a:r>
            <a:rPr lang="en-US" sz="1600" kern="1200" dirty="0">
              <a:latin typeface="Raleway Light" pitchFamily="2" charset="0"/>
            </a:rPr>
            <a:t> </a:t>
          </a:r>
          <a:r>
            <a:rPr lang="en-US" sz="1600" kern="1200" dirty="0" err="1">
              <a:latin typeface="Raleway Light" pitchFamily="2" charset="0"/>
            </a:rPr>
            <a:t>xứ</a:t>
          </a:r>
          <a:r>
            <a:rPr lang="en-US" sz="1600" kern="1200" dirty="0">
              <a:latin typeface="Raleway Light" pitchFamily="2" charset="0"/>
            </a:rPr>
            <a:t>, </a:t>
          </a:r>
          <a:r>
            <a:rPr lang="en-US" sz="1600" kern="1200" dirty="0" err="1">
              <a:latin typeface="Raleway Light" pitchFamily="2" charset="0"/>
            </a:rPr>
            <a:t>trả</a:t>
          </a:r>
          <a:r>
            <a:rPr lang="en-US" sz="1600" kern="1200" dirty="0">
              <a:latin typeface="Raleway Light" pitchFamily="2" charset="0"/>
            </a:rPr>
            <a:t> </a:t>
          </a:r>
          <a:r>
            <a:rPr lang="en-US" sz="1600" kern="1200" dirty="0" err="1">
              <a:latin typeface="Raleway Light" pitchFamily="2" charset="0"/>
            </a:rPr>
            <a:t>tự</a:t>
          </a:r>
          <a:r>
            <a:rPr lang="en-US" sz="1600" kern="1200" dirty="0">
              <a:latin typeface="Raleway Light" pitchFamily="2" charset="0"/>
            </a:rPr>
            <a:t> do </a:t>
          </a:r>
          <a:r>
            <a:rPr lang="en-US" sz="1600" kern="1200" dirty="0" err="1">
              <a:latin typeface="Raleway Light" pitchFamily="2" charset="0"/>
            </a:rPr>
            <a:t>cho</a:t>
          </a:r>
          <a:r>
            <a:rPr lang="en-US" sz="1600" kern="1200" dirty="0">
              <a:latin typeface="Raleway Light" pitchFamily="2" charset="0"/>
            </a:rPr>
            <a:t> </a:t>
          </a:r>
          <a:r>
            <a:rPr lang="en-US" sz="1600" kern="1200" dirty="0" err="1">
              <a:latin typeface="Raleway Light" pitchFamily="2" charset="0"/>
            </a:rPr>
            <a:t>tù</a:t>
          </a:r>
          <a:r>
            <a:rPr lang="en-US" sz="1600" kern="1200" dirty="0">
              <a:latin typeface="Raleway Light" pitchFamily="2" charset="0"/>
            </a:rPr>
            <a:t> </a:t>
          </a:r>
          <a:r>
            <a:rPr lang="en-US" sz="1600" kern="1200" dirty="0" err="1">
              <a:latin typeface="Raleway Light" pitchFamily="2" charset="0"/>
            </a:rPr>
            <a:t>chính</a:t>
          </a:r>
          <a:r>
            <a:rPr lang="en-US" sz="1600" kern="1200" dirty="0">
              <a:latin typeface="Raleway Light" pitchFamily="2" charset="0"/>
            </a:rPr>
            <a:t> </a:t>
          </a:r>
          <a:r>
            <a:rPr lang="en-US" sz="1600" kern="1200" dirty="0" err="1">
              <a:latin typeface="Raleway Light" pitchFamily="2" charset="0"/>
            </a:rPr>
            <a:t>trị</a:t>
          </a:r>
          <a:r>
            <a:rPr lang="en-US" sz="1600" kern="1200" dirty="0">
              <a:latin typeface="Raleway Light" pitchFamily="2" charset="0"/>
            </a:rPr>
            <a:t>, </a:t>
          </a:r>
          <a:r>
            <a:rPr lang="en-US" sz="1600" kern="1200" dirty="0" err="1">
              <a:latin typeface="Raleway Light" pitchFamily="2" charset="0"/>
            </a:rPr>
            <a:t>bỏ</a:t>
          </a:r>
          <a:r>
            <a:rPr lang="en-US" sz="1600" kern="1200" dirty="0">
              <a:latin typeface="Raleway Light" pitchFamily="2" charset="0"/>
            </a:rPr>
            <a:t> </a:t>
          </a:r>
          <a:r>
            <a:rPr lang="en-US" sz="1600" kern="1200" dirty="0" err="1">
              <a:latin typeface="Raleway Light" pitchFamily="2" charset="0"/>
            </a:rPr>
            <a:t>ngay</a:t>
          </a:r>
          <a:r>
            <a:rPr lang="en-US" sz="1600" kern="1200" dirty="0">
              <a:latin typeface="Raleway Light" pitchFamily="2" charset="0"/>
            </a:rPr>
            <a:t> </a:t>
          </a:r>
          <a:r>
            <a:rPr lang="en-US" sz="1600" kern="1200" dirty="0" err="1">
              <a:latin typeface="Raleway Light" pitchFamily="2" charset="0"/>
            </a:rPr>
            <a:t>chính</a:t>
          </a:r>
          <a:r>
            <a:rPr lang="en-US" sz="1600" kern="1200" dirty="0">
              <a:latin typeface="Raleway Light" pitchFamily="2" charset="0"/>
            </a:rPr>
            <a:t> </a:t>
          </a:r>
          <a:r>
            <a:rPr lang="en-US" sz="1600" kern="1200" dirty="0" err="1">
              <a:latin typeface="Raleway Light" pitchFamily="2" charset="0"/>
            </a:rPr>
            <a:t>sách</a:t>
          </a:r>
          <a:r>
            <a:rPr lang="en-US" sz="1600" kern="1200" dirty="0">
              <a:latin typeface="Raleway Light" pitchFamily="2" charset="0"/>
            </a:rPr>
            <a:t> </a:t>
          </a:r>
          <a:r>
            <a:rPr lang="en-US" sz="1600" kern="1200" dirty="0" err="1">
              <a:latin typeface="Raleway Light" pitchFamily="2" charset="0"/>
            </a:rPr>
            <a:t>đàn</a:t>
          </a:r>
          <a:r>
            <a:rPr lang="en-US" sz="1600" kern="1200" dirty="0">
              <a:latin typeface="Raleway Light" pitchFamily="2" charset="0"/>
            </a:rPr>
            <a:t> </a:t>
          </a:r>
          <a:r>
            <a:rPr lang="en-US" sz="1600" kern="1200" dirty="0" err="1">
              <a:latin typeface="Raleway Light" pitchFamily="2" charset="0"/>
            </a:rPr>
            <a:t>áp</a:t>
          </a:r>
          <a:r>
            <a:rPr lang="en-US" sz="1600" kern="1200" dirty="0">
              <a:latin typeface="Raleway Light" pitchFamily="2" charset="0"/>
            </a:rPr>
            <a:t>, </a:t>
          </a:r>
          <a:r>
            <a:rPr lang="en-US" sz="1600" kern="1200" dirty="0" err="1">
              <a:latin typeface="Raleway Light" pitchFamily="2" charset="0"/>
            </a:rPr>
            <a:t>giải</a:t>
          </a:r>
          <a:r>
            <a:rPr lang="en-US" sz="1600" kern="1200" dirty="0">
              <a:latin typeface="Raleway Light" pitchFamily="2" charset="0"/>
            </a:rPr>
            <a:t> </a:t>
          </a:r>
          <a:r>
            <a:rPr lang="en-US" sz="1600" kern="1200" dirty="0" err="1">
              <a:latin typeface="Raleway Light" pitchFamily="2" charset="0"/>
            </a:rPr>
            <a:t>tán</a:t>
          </a:r>
          <a:r>
            <a:rPr lang="en-US" sz="1600" kern="1200" dirty="0">
              <a:latin typeface="Raleway Light" pitchFamily="2" charset="0"/>
            </a:rPr>
            <a:t> </a:t>
          </a:r>
          <a:r>
            <a:rPr lang="en-US" sz="1600" kern="1200" dirty="0" err="1">
              <a:latin typeface="Raleway Light" pitchFamily="2" charset="0"/>
            </a:rPr>
            <a:t>Hội</a:t>
          </a:r>
          <a:r>
            <a:rPr lang="en-US" sz="1600" kern="1200" dirty="0">
              <a:latin typeface="Raleway Light" pitchFamily="2" charset="0"/>
            </a:rPr>
            <a:t> </a:t>
          </a:r>
          <a:r>
            <a:rPr lang="en-US" sz="1600" kern="1200" dirty="0" err="1">
              <a:latin typeface="Raleway Light" pitchFamily="2" charset="0"/>
            </a:rPr>
            <a:t>đồng</a:t>
          </a:r>
          <a:r>
            <a:rPr lang="en-US" sz="1600" kern="1200" dirty="0">
              <a:latin typeface="Raleway Light" pitchFamily="2" charset="0"/>
            </a:rPr>
            <a:t> </a:t>
          </a:r>
          <a:r>
            <a:rPr lang="en-US" sz="1600" kern="1200" dirty="0" err="1">
              <a:latin typeface="Raleway Light" pitchFamily="2" charset="0"/>
            </a:rPr>
            <a:t>đề</a:t>
          </a:r>
          <a:r>
            <a:rPr lang="en-US" sz="1600" kern="1200" dirty="0">
              <a:latin typeface="Raleway Light" pitchFamily="2" charset="0"/>
            </a:rPr>
            <a:t> </a:t>
          </a:r>
          <a:r>
            <a:rPr lang="en-US" sz="1600" kern="1200" dirty="0" err="1">
              <a:latin typeface="Raleway Light" pitchFamily="2" charset="0"/>
            </a:rPr>
            <a:t>hình</a:t>
          </a:r>
          <a:endParaRPr lang="en-US" sz="1600" kern="1200" dirty="0">
            <a:latin typeface="Raleway Light" pitchFamily="2" charset="0"/>
          </a:endParaRPr>
        </a:p>
      </dsp:txBody>
      <dsp:txXfrm>
        <a:off x="2033127" y="1493718"/>
        <a:ext cx="6490866" cy="790297"/>
      </dsp:txXfrm>
    </dsp:sp>
    <dsp:sp modelId="{68A752AE-4A98-4A33-BAF5-D353A0FD79EB}">
      <dsp:nvSpPr>
        <dsp:cNvPr id="0" name=""/>
        <dsp:cNvSpPr/>
      </dsp:nvSpPr>
      <dsp:spPr>
        <a:xfrm>
          <a:off x="2036384" y="2489200"/>
          <a:ext cx="6527847" cy="875803"/>
        </a:xfrm>
        <a:prstGeom prst="roundRect">
          <a:avLst/>
        </a:prstGeom>
        <a:solidFill>
          <a:schemeClr val="lt1">
            <a:alpha val="90000"/>
            <a:hueOff val="0"/>
            <a:satOff val="0"/>
            <a:lumOff val="0"/>
            <a:alphaOff val="0"/>
          </a:schemeClr>
        </a:solidFill>
        <a:ln w="12700" cap="flat" cmpd="sng" algn="ctr">
          <a:solidFill>
            <a:schemeClr val="accent3">
              <a:shade val="50000"/>
              <a:hueOff val="-290910"/>
              <a:satOff val="-23787"/>
              <a:lumOff val="47657"/>
              <a:alphaOff val="0"/>
            </a:schemeClr>
          </a:solidFill>
          <a:prstDash val="solid"/>
        </a:ln>
        <a:effectLst>
          <a:outerShdw blurRad="38100" dist="25400" dir="2700000" algn="br" rotWithShape="0">
            <a:srgbClr val="000000">
              <a:alpha val="60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err="1">
              <a:latin typeface="Raleway Light" pitchFamily="2" charset="0"/>
            </a:rPr>
            <a:t>Bỏ</a:t>
          </a:r>
          <a:r>
            <a:rPr lang="en-US" sz="1600" kern="1200" dirty="0">
              <a:latin typeface="Raleway Light" pitchFamily="2" charset="0"/>
            </a:rPr>
            <a:t> </a:t>
          </a:r>
          <a:r>
            <a:rPr lang="en-US" sz="1600" kern="1200" dirty="0" err="1">
              <a:latin typeface="Raleway Light" pitchFamily="2" charset="0"/>
            </a:rPr>
            <a:t>thuế</a:t>
          </a:r>
          <a:r>
            <a:rPr lang="en-US" sz="1600" kern="1200" dirty="0">
              <a:latin typeface="Raleway Light" pitchFamily="2" charset="0"/>
            </a:rPr>
            <a:t> </a:t>
          </a:r>
          <a:r>
            <a:rPr lang="en-US" sz="1600" kern="1200" dirty="0" err="1">
              <a:latin typeface="Raleway Light" pitchFamily="2" charset="0"/>
            </a:rPr>
            <a:t>thân</a:t>
          </a:r>
          <a:r>
            <a:rPr lang="en-US" sz="1600" kern="1200" dirty="0">
              <a:latin typeface="Raleway Light" pitchFamily="2" charset="0"/>
            </a:rPr>
            <a:t>, </a:t>
          </a:r>
          <a:r>
            <a:rPr lang="en-US" sz="1600" kern="1200" dirty="0" err="1">
              <a:latin typeface="Raleway Light" pitchFamily="2" charset="0"/>
            </a:rPr>
            <a:t>thuế</a:t>
          </a:r>
          <a:r>
            <a:rPr lang="en-US" sz="1600" kern="1200" dirty="0">
              <a:latin typeface="Raleway Light" pitchFamily="2" charset="0"/>
            </a:rPr>
            <a:t> </a:t>
          </a:r>
          <a:r>
            <a:rPr lang="en-US" sz="1600" kern="1200" dirty="0" err="1">
              <a:latin typeface="Raleway Light" pitchFamily="2" charset="0"/>
            </a:rPr>
            <a:t>ngụ</a:t>
          </a:r>
          <a:r>
            <a:rPr lang="en-US" sz="1600" kern="1200" dirty="0">
              <a:latin typeface="Raleway Light" pitchFamily="2" charset="0"/>
            </a:rPr>
            <a:t> </a:t>
          </a:r>
          <a:r>
            <a:rPr lang="en-US" sz="1600" kern="1200" dirty="0" err="1">
              <a:latin typeface="Raleway Light" pitchFamily="2" charset="0"/>
            </a:rPr>
            <a:t>cư</a:t>
          </a:r>
          <a:r>
            <a:rPr lang="en-US" sz="1600" kern="1200" dirty="0">
              <a:latin typeface="Raleway Light" pitchFamily="2" charset="0"/>
            </a:rPr>
            <a:t> </a:t>
          </a:r>
          <a:r>
            <a:rPr lang="en-US" sz="1600" kern="1200" dirty="0" err="1">
              <a:latin typeface="Raleway Light" pitchFamily="2" charset="0"/>
            </a:rPr>
            <a:t>và</a:t>
          </a:r>
          <a:r>
            <a:rPr lang="en-US" sz="1600" kern="1200" dirty="0">
              <a:latin typeface="Raleway Light" pitchFamily="2" charset="0"/>
            </a:rPr>
            <a:t> </a:t>
          </a:r>
          <a:r>
            <a:rPr lang="en-US" sz="1600" kern="1200" dirty="0" err="1">
              <a:latin typeface="Raleway Light" pitchFamily="2" charset="0"/>
            </a:rPr>
            <a:t>các</a:t>
          </a:r>
          <a:r>
            <a:rPr lang="en-US" sz="1600" kern="1200" dirty="0">
              <a:latin typeface="Raleway Light" pitchFamily="2" charset="0"/>
            </a:rPr>
            <a:t> </a:t>
          </a:r>
          <a:r>
            <a:rPr lang="en-US" sz="1600" kern="1200" dirty="0" err="1">
              <a:latin typeface="Raleway Light" pitchFamily="2" charset="0"/>
            </a:rPr>
            <a:t>thứ</a:t>
          </a:r>
          <a:r>
            <a:rPr lang="en-US" sz="1600" kern="1200" dirty="0">
              <a:latin typeface="Raleway Light" pitchFamily="2" charset="0"/>
            </a:rPr>
            <a:t> </a:t>
          </a:r>
          <a:r>
            <a:rPr lang="en-US" sz="1600" kern="1200" dirty="0" err="1">
              <a:latin typeface="Raleway Light" pitchFamily="2" charset="0"/>
            </a:rPr>
            <a:t>thuế</a:t>
          </a:r>
          <a:r>
            <a:rPr lang="en-US" sz="1600" kern="1200" dirty="0">
              <a:latin typeface="Raleway Light" pitchFamily="2" charset="0"/>
            </a:rPr>
            <a:t> </a:t>
          </a:r>
          <a:r>
            <a:rPr lang="en-US" sz="1600" kern="1200" dirty="0" err="1">
              <a:latin typeface="Raleway Light" pitchFamily="2" charset="0"/>
            </a:rPr>
            <a:t>vô</a:t>
          </a:r>
          <a:r>
            <a:rPr lang="en-US" sz="1600" kern="1200" dirty="0">
              <a:latin typeface="Raleway Light" pitchFamily="2" charset="0"/>
            </a:rPr>
            <a:t> </a:t>
          </a:r>
          <a:r>
            <a:rPr lang="en-US" sz="1600" kern="1200" dirty="0" err="1">
              <a:latin typeface="Raleway Light" pitchFamily="2" charset="0"/>
            </a:rPr>
            <a:t>lý</a:t>
          </a:r>
          <a:r>
            <a:rPr lang="en-US" sz="1600" kern="1200" dirty="0">
              <a:latin typeface="Raleway Light" pitchFamily="2" charset="0"/>
            </a:rPr>
            <a:t> </a:t>
          </a:r>
          <a:r>
            <a:rPr lang="en-US" sz="1600" kern="1200" dirty="0" err="1">
              <a:latin typeface="Raleway Light" pitchFamily="2" charset="0"/>
            </a:rPr>
            <a:t>khác</a:t>
          </a:r>
          <a:endParaRPr lang="en-US" sz="1600" kern="1200" dirty="0">
            <a:latin typeface="Raleway Light" pitchFamily="2" charset="0"/>
          </a:endParaRPr>
        </a:p>
      </dsp:txBody>
      <dsp:txXfrm>
        <a:off x="2079137" y="2531953"/>
        <a:ext cx="6442341" cy="790297"/>
      </dsp:txXfrm>
    </dsp:sp>
    <dsp:sp modelId="{3231B167-66A5-4EC2-A501-2846D735F58C}">
      <dsp:nvSpPr>
        <dsp:cNvPr id="0" name=""/>
        <dsp:cNvSpPr/>
      </dsp:nvSpPr>
      <dsp:spPr>
        <a:xfrm>
          <a:off x="2053696" y="3450063"/>
          <a:ext cx="6660417" cy="875803"/>
        </a:xfrm>
        <a:prstGeom prst="roundRect">
          <a:avLst/>
        </a:prstGeom>
        <a:solidFill>
          <a:schemeClr val="lt1">
            <a:alpha val="90000"/>
            <a:hueOff val="0"/>
            <a:satOff val="0"/>
            <a:lumOff val="0"/>
            <a:alphaOff val="0"/>
          </a:schemeClr>
        </a:solidFill>
        <a:ln w="12700" cap="flat" cmpd="sng" algn="ctr">
          <a:solidFill>
            <a:schemeClr val="accent3">
              <a:shade val="50000"/>
              <a:hueOff val="-145455"/>
              <a:satOff val="-11893"/>
              <a:lumOff val="23828"/>
              <a:alphaOff val="0"/>
            </a:schemeClr>
          </a:solidFill>
          <a:prstDash val="solid"/>
        </a:ln>
        <a:effectLst>
          <a:outerShdw blurRad="38100" dist="25400" dir="2700000" algn="br" rotWithShape="0">
            <a:srgbClr val="000000">
              <a:alpha val="60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err="1">
              <a:latin typeface="Raleway Light" pitchFamily="2" charset="0"/>
            </a:rPr>
            <a:t>Bỏ</a:t>
          </a:r>
          <a:r>
            <a:rPr lang="en-US" sz="1600" kern="1200" dirty="0">
              <a:latin typeface="Raleway Light" pitchFamily="2" charset="0"/>
            </a:rPr>
            <a:t> </a:t>
          </a:r>
          <a:r>
            <a:rPr lang="en-US" sz="1600" kern="1200" dirty="0" err="1">
              <a:latin typeface="Raleway Light" pitchFamily="2" charset="0"/>
            </a:rPr>
            <a:t>các</a:t>
          </a:r>
          <a:r>
            <a:rPr lang="en-US" sz="1600" kern="1200" dirty="0">
              <a:latin typeface="Raleway Light" pitchFamily="2" charset="0"/>
            </a:rPr>
            <a:t> </a:t>
          </a:r>
          <a:r>
            <a:rPr lang="en-US" sz="1600" kern="1200" dirty="0" err="1">
              <a:latin typeface="Raleway Light" pitchFamily="2" charset="0"/>
            </a:rPr>
            <a:t>độc</a:t>
          </a:r>
          <a:r>
            <a:rPr lang="en-US" sz="1600" kern="1200" dirty="0">
              <a:latin typeface="Raleway Light" pitchFamily="2" charset="0"/>
            </a:rPr>
            <a:t> </a:t>
          </a:r>
          <a:r>
            <a:rPr lang="en-US" sz="1600" kern="1200" dirty="0" err="1">
              <a:latin typeface="Raleway Light" pitchFamily="2" charset="0"/>
            </a:rPr>
            <a:t>quyền</a:t>
          </a:r>
          <a:r>
            <a:rPr lang="en-US" sz="1600" kern="1200" dirty="0">
              <a:latin typeface="Raleway Light" pitchFamily="2" charset="0"/>
            </a:rPr>
            <a:t> </a:t>
          </a:r>
          <a:r>
            <a:rPr lang="en-US" sz="1600" kern="1200" dirty="0" err="1">
              <a:latin typeface="Raleway Light" pitchFamily="2" charset="0"/>
            </a:rPr>
            <a:t>về</a:t>
          </a:r>
          <a:r>
            <a:rPr lang="en-US" sz="1600" kern="1200" dirty="0">
              <a:latin typeface="Raleway Light" pitchFamily="2" charset="0"/>
            </a:rPr>
            <a:t> </a:t>
          </a:r>
          <a:r>
            <a:rPr lang="en-US" sz="1600" kern="1200" dirty="0" err="1">
              <a:latin typeface="Raleway Light" pitchFamily="2" charset="0"/>
            </a:rPr>
            <a:t>rượu</a:t>
          </a:r>
          <a:r>
            <a:rPr lang="en-US" sz="1600" kern="1200" dirty="0">
              <a:latin typeface="Raleway Light" pitchFamily="2" charset="0"/>
            </a:rPr>
            <a:t>, </a:t>
          </a:r>
          <a:r>
            <a:rPr lang="en-US" sz="1600" kern="1200" dirty="0" err="1">
              <a:latin typeface="Raleway Light" pitchFamily="2" charset="0"/>
            </a:rPr>
            <a:t>thuốc</a:t>
          </a:r>
          <a:r>
            <a:rPr lang="en-US" sz="1600" kern="1200" dirty="0">
              <a:latin typeface="Raleway Light" pitchFamily="2" charset="0"/>
            </a:rPr>
            <a:t> </a:t>
          </a:r>
          <a:r>
            <a:rPr lang="en-US" sz="1600" kern="1200" dirty="0" err="1">
              <a:latin typeface="Raleway Light" pitchFamily="2" charset="0"/>
            </a:rPr>
            <a:t>phiện</a:t>
          </a:r>
          <a:r>
            <a:rPr lang="en-US" sz="1600" kern="1200" dirty="0">
              <a:latin typeface="Raleway Light" pitchFamily="2" charset="0"/>
            </a:rPr>
            <a:t> </a:t>
          </a:r>
          <a:r>
            <a:rPr lang="en-US" sz="1600" kern="1200" dirty="0" err="1">
              <a:latin typeface="Raleway Light" pitchFamily="2" charset="0"/>
            </a:rPr>
            <a:t>và</a:t>
          </a:r>
          <a:r>
            <a:rPr lang="en-US" sz="1600" kern="1200" dirty="0">
              <a:latin typeface="Raleway Light" pitchFamily="2" charset="0"/>
            </a:rPr>
            <a:t> </a:t>
          </a:r>
          <a:r>
            <a:rPr lang="en-US" sz="1600" kern="1200" dirty="0" err="1">
              <a:latin typeface="Raleway Light" pitchFamily="2" charset="0"/>
            </a:rPr>
            <a:t>muối</a:t>
          </a:r>
          <a:endParaRPr lang="en-US" sz="1600" kern="1200" dirty="0">
            <a:latin typeface="Raleway Light" pitchFamily="2" charset="0"/>
          </a:endParaRPr>
        </a:p>
      </dsp:txBody>
      <dsp:txXfrm>
        <a:off x="2096449" y="3492816"/>
        <a:ext cx="6574911" cy="79029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C082DA-229C-4532-8F13-8BB2916E7D55}">
      <dsp:nvSpPr>
        <dsp:cNvPr id="0" name=""/>
        <dsp:cNvSpPr/>
      </dsp:nvSpPr>
      <dsp:spPr>
        <a:xfrm>
          <a:off x="3129454" y="1490013"/>
          <a:ext cx="2048160" cy="1581683"/>
        </a:xfrm>
        <a:prstGeom prst="ellipse">
          <a:avLst/>
        </a:prstGeom>
        <a:noFill/>
        <a:ln w="9525" cap="flat" cmpd="sng" algn="ctr">
          <a:solidFill>
            <a:schemeClr val="dk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dk1"/>
        </a:fontRef>
      </dsp:style>
      <dsp:txBody>
        <a:bodyPr spcFirstLastPara="0" vert="horz" wrap="square" lIns="8890" tIns="8890" rIns="8890" bIns="8890" numCol="1" spcCol="1270" anchor="ctr" anchorCtr="0">
          <a:noAutofit/>
        </a:bodyPr>
        <a:lstStyle/>
        <a:p>
          <a:pPr lvl="0" algn="ctr" defTabSz="622300" rtl="0" eaLnBrk="1" latinLnBrk="0">
            <a:lnSpc>
              <a:spcPct val="90000"/>
            </a:lnSpc>
            <a:spcBef>
              <a:spcPct val="0"/>
            </a:spcBef>
            <a:spcAft>
              <a:spcPct val="35000"/>
            </a:spcAft>
          </a:pPr>
          <a:r>
            <a:rPr lang="en-US" sz="1400" kern="1200" dirty="0" err="1">
              <a:latin typeface="Work Sans" pitchFamily="2" charset="0"/>
            </a:rPr>
            <a:t>Chỉ</a:t>
          </a:r>
          <a:r>
            <a:rPr lang="en-US" sz="1400" kern="1200" dirty="0">
              <a:latin typeface="Work Sans" pitchFamily="2" charset="0"/>
            </a:rPr>
            <a:t> </a:t>
          </a:r>
          <a:r>
            <a:rPr lang="en-US" sz="1400" kern="1200" dirty="0" err="1">
              <a:latin typeface="Work Sans" pitchFamily="2" charset="0"/>
            </a:rPr>
            <a:t>thị</a:t>
          </a:r>
          <a:r>
            <a:rPr lang="en-US" sz="1400" kern="1200" dirty="0">
              <a:latin typeface="Work Sans" pitchFamily="2" charset="0"/>
            </a:rPr>
            <a:t> “</a:t>
          </a:r>
          <a:r>
            <a:rPr lang="en-US" sz="1400" kern="1200" dirty="0" err="1">
              <a:latin typeface="Work Sans" pitchFamily="2" charset="0"/>
            </a:rPr>
            <a:t>Kháng</a:t>
          </a:r>
          <a:r>
            <a:rPr lang="en-US" sz="1400" kern="1200" dirty="0">
              <a:latin typeface="Work Sans" pitchFamily="2" charset="0"/>
            </a:rPr>
            <a:t> </a:t>
          </a:r>
          <a:r>
            <a:rPr lang="en-US" sz="1400" kern="1200" dirty="0" err="1">
              <a:latin typeface="Work Sans" pitchFamily="2" charset="0"/>
            </a:rPr>
            <a:t>chiến</a:t>
          </a:r>
          <a:r>
            <a:rPr lang="en-US" sz="1400" kern="1200" dirty="0">
              <a:latin typeface="Work Sans" pitchFamily="2" charset="0"/>
            </a:rPr>
            <a:t> </a:t>
          </a:r>
          <a:r>
            <a:rPr lang="en-US" sz="1400" kern="1200" dirty="0" err="1">
              <a:latin typeface="Work Sans" pitchFamily="2" charset="0"/>
            </a:rPr>
            <a:t>kiến</a:t>
          </a:r>
          <a:r>
            <a:rPr lang="en-US" sz="1400" kern="1200" dirty="0">
              <a:latin typeface="Work Sans" pitchFamily="2" charset="0"/>
            </a:rPr>
            <a:t> </a:t>
          </a:r>
          <a:r>
            <a:rPr lang="en-US" sz="1400" kern="1200" dirty="0" err="1">
              <a:latin typeface="Work Sans" pitchFamily="2" charset="0"/>
            </a:rPr>
            <a:t>quốc</a:t>
          </a:r>
          <a:r>
            <a:rPr lang="en-US" sz="1400" kern="1200" dirty="0">
              <a:latin typeface="Work Sans" pitchFamily="2" charset="0"/>
            </a:rPr>
            <a:t>”</a:t>
          </a:r>
        </a:p>
      </dsp:txBody>
      <dsp:txXfrm>
        <a:off x="3429400" y="1721645"/>
        <a:ext cx="1448268" cy="1118419"/>
      </dsp:txXfrm>
    </dsp:sp>
    <dsp:sp modelId="{FE2F15E4-4F53-483A-9F97-B6E0F5C10192}">
      <dsp:nvSpPr>
        <dsp:cNvPr id="0" name=""/>
        <dsp:cNvSpPr/>
      </dsp:nvSpPr>
      <dsp:spPr>
        <a:xfrm rot="5574101">
          <a:off x="4118254" y="1548192"/>
          <a:ext cx="143412" cy="28079"/>
        </a:xfrm>
        <a:custGeom>
          <a:avLst/>
          <a:gdLst/>
          <a:ahLst/>
          <a:cxnLst/>
          <a:rect l="0" t="0" r="0" b="0"/>
          <a:pathLst>
            <a:path>
              <a:moveTo>
                <a:pt x="0" y="14039"/>
              </a:moveTo>
              <a:lnTo>
                <a:pt x="143412" y="14039"/>
              </a:lnTo>
            </a:path>
          </a:pathLst>
        </a:custGeom>
        <a:noFill/>
        <a:ln w="9525" cap="flat" cmpd="sng" algn="ctr">
          <a:solidFill>
            <a:schemeClr val="dk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dk1"/>
        </a:fontRef>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latin typeface="Work Sans" pitchFamily="2" charset="0"/>
          </a:endParaRPr>
        </a:p>
      </dsp:txBody>
      <dsp:txXfrm rot="10800000">
        <a:off x="4186374" y="1558647"/>
        <a:ext cx="7170" cy="7170"/>
      </dsp:txXfrm>
    </dsp:sp>
    <dsp:sp modelId="{2AE4ED7E-2C5A-4C7C-BFFB-108948493754}">
      <dsp:nvSpPr>
        <dsp:cNvPr id="0" name=""/>
        <dsp:cNvSpPr/>
      </dsp:nvSpPr>
      <dsp:spPr>
        <a:xfrm>
          <a:off x="3460313" y="152418"/>
          <a:ext cx="1527078" cy="1482323"/>
        </a:xfrm>
        <a:prstGeom prst="ellipse">
          <a:avLst/>
        </a:prstGeom>
        <a:noFill/>
        <a:ln w="9525" cap="flat" cmpd="sng" algn="ctr">
          <a:solidFill>
            <a:schemeClr val="dk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dk1"/>
        </a:fontRef>
      </dsp:style>
      <dsp:txBody>
        <a:bodyPr spcFirstLastPara="0" vert="horz" wrap="square" lIns="8890" tIns="8890" rIns="8890" bIns="8890" numCol="1" spcCol="1270" anchor="ctr" anchorCtr="0">
          <a:noAutofit/>
        </a:bodyPr>
        <a:lstStyle/>
        <a:p>
          <a:pPr lvl="0" algn="ctr" defTabSz="622300" rtl="0" eaLnBrk="1" latinLnBrk="0">
            <a:lnSpc>
              <a:spcPct val="90000"/>
            </a:lnSpc>
            <a:spcBef>
              <a:spcPct val="0"/>
            </a:spcBef>
            <a:spcAft>
              <a:spcPct val="35000"/>
            </a:spcAft>
          </a:pPr>
          <a:r>
            <a:rPr lang="en-US" sz="1400" kern="1200" dirty="0" err="1">
              <a:latin typeface="Work Sans" pitchFamily="2" charset="0"/>
            </a:rPr>
            <a:t>Về</a:t>
          </a:r>
          <a:r>
            <a:rPr lang="en-US" sz="1400" kern="1200" dirty="0">
              <a:latin typeface="Work Sans" pitchFamily="2" charset="0"/>
            </a:rPr>
            <a:t> </a:t>
          </a:r>
          <a:r>
            <a:rPr lang="en-US" sz="1400" kern="1200" dirty="0" err="1">
              <a:latin typeface="Work Sans" pitchFamily="2" charset="0"/>
            </a:rPr>
            <a:t>chỉ</a:t>
          </a:r>
          <a:r>
            <a:rPr lang="en-US" sz="1400" kern="1200" dirty="0">
              <a:latin typeface="Work Sans" pitchFamily="2" charset="0"/>
            </a:rPr>
            <a:t> </a:t>
          </a:r>
          <a:r>
            <a:rPr lang="en-US" sz="1400" kern="1200" dirty="0" err="1">
              <a:latin typeface="Work Sans" pitchFamily="2" charset="0"/>
            </a:rPr>
            <a:t>đạo</a:t>
          </a:r>
          <a:r>
            <a:rPr lang="en-US" sz="1400" kern="1200" dirty="0">
              <a:latin typeface="Work Sans" pitchFamily="2" charset="0"/>
            </a:rPr>
            <a:t> </a:t>
          </a:r>
          <a:r>
            <a:rPr lang="en-US" sz="1400" kern="1200" dirty="0" err="1">
              <a:latin typeface="Work Sans" pitchFamily="2" charset="0"/>
            </a:rPr>
            <a:t>chiến</a:t>
          </a:r>
          <a:r>
            <a:rPr lang="en-US" sz="1400" kern="1200" dirty="0">
              <a:latin typeface="Work Sans" pitchFamily="2" charset="0"/>
            </a:rPr>
            <a:t> </a:t>
          </a:r>
          <a:r>
            <a:rPr lang="en-US" sz="1400" kern="1200" dirty="0" err="1">
              <a:latin typeface="Work Sans" pitchFamily="2" charset="0"/>
            </a:rPr>
            <a:t>lược</a:t>
          </a:r>
          <a:endParaRPr lang="en-US" sz="1400" kern="1200" dirty="0">
            <a:latin typeface="Work Sans" pitchFamily="2" charset="0"/>
          </a:endParaRPr>
        </a:p>
      </dsp:txBody>
      <dsp:txXfrm>
        <a:off x="3683948" y="369499"/>
        <a:ext cx="1079808" cy="1048161"/>
      </dsp:txXfrm>
    </dsp:sp>
    <dsp:sp modelId="{93B6E1D7-DDEE-4B6F-B4A6-6D264A299606}">
      <dsp:nvSpPr>
        <dsp:cNvPr id="0" name=""/>
        <dsp:cNvSpPr/>
      </dsp:nvSpPr>
      <dsp:spPr>
        <a:xfrm rot="10801109">
          <a:off x="4998904" y="2267116"/>
          <a:ext cx="178711" cy="28079"/>
        </a:xfrm>
        <a:custGeom>
          <a:avLst/>
          <a:gdLst/>
          <a:ahLst/>
          <a:cxnLst/>
          <a:rect l="0" t="0" r="0" b="0"/>
          <a:pathLst>
            <a:path>
              <a:moveTo>
                <a:pt x="0" y="14039"/>
              </a:moveTo>
              <a:lnTo>
                <a:pt x="178711" y="14039"/>
              </a:lnTo>
            </a:path>
          </a:pathLst>
        </a:custGeom>
        <a:noFill/>
        <a:ln w="9525" cap="flat" cmpd="sng" algn="ctr">
          <a:solidFill>
            <a:schemeClr val="dk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dk1"/>
        </a:fontRef>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latin typeface="Work Sans" pitchFamily="2" charset="0"/>
          </a:endParaRPr>
        </a:p>
      </dsp:txBody>
      <dsp:txXfrm rot="10800000">
        <a:off x="5083792" y="2276688"/>
        <a:ext cx="8935" cy="8935"/>
      </dsp:txXfrm>
    </dsp:sp>
    <dsp:sp modelId="{BB18F55B-8030-44A1-B1B2-75FA77BA9B3B}">
      <dsp:nvSpPr>
        <dsp:cNvPr id="0" name=""/>
        <dsp:cNvSpPr/>
      </dsp:nvSpPr>
      <dsp:spPr>
        <a:xfrm>
          <a:off x="4998904" y="1559312"/>
          <a:ext cx="1610812" cy="1444149"/>
        </a:xfrm>
        <a:prstGeom prst="ellipse">
          <a:avLst/>
        </a:prstGeom>
        <a:noFill/>
        <a:ln w="9525" cap="flat" cmpd="sng" algn="ctr">
          <a:solidFill>
            <a:schemeClr val="dk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dk1"/>
        </a:fontRef>
      </dsp:style>
      <dsp:txBody>
        <a:bodyPr spcFirstLastPara="0" vert="horz" wrap="square" lIns="8890" tIns="8890" rIns="8890" bIns="8890" numCol="1" spcCol="1270" anchor="ctr" anchorCtr="0">
          <a:noAutofit/>
        </a:bodyPr>
        <a:lstStyle/>
        <a:p>
          <a:pPr lvl="0" algn="ctr" defTabSz="622300" rtl="0" eaLnBrk="1" latinLnBrk="0">
            <a:lnSpc>
              <a:spcPct val="90000"/>
            </a:lnSpc>
            <a:spcBef>
              <a:spcPct val="0"/>
            </a:spcBef>
            <a:spcAft>
              <a:spcPct val="35000"/>
            </a:spcAft>
          </a:pPr>
          <a:r>
            <a:rPr lang="en-US" sz="1400" kern="1200" dirty="0" err="1">
              <a:latin typeface="Work Sans" pitchFamily="2" charset="0"/>
            </a:rPr>
            <a:t>Về</a:t>
          </a:r>
          <a:r>
            <a:rPr lang="en-US" sz="1400" kern="1200" dirty="0">
              <a:latin typeface="Work Sans" pitchFamily="2" charset="0"/>
            </a:rPr>
            <a:t> </a:t>
          </a:r>
          <a:r>
            <a:rPr lang="en-US" sz="1400" kern="1200" dirty="0" err="1">
              <a:latin typeface="Work Sans" pitchFamily="2" charset="0"/>
            </a:rPr>
            <a:t>xác</a:t>
          </a:r>
          <a:r>
            <a:rPr lang="en-US" sz="1400" kern="1200" dirty="0">
              <a:latin typeface="Work Sans" pitchFamily="2" charset="0"/>
            </a:rPr>
            <a:t> </a:t>
          </a:r>
          <a:r>
            <a:rPr lang="en-US" sz="1400" kern="1200" dirty="0" err="1">
              <a:latin typeface="Work Sans" pitchFamily="2" charset="0"/>
            </a:rPr>
            <a:t>định</a:t>
          </a:r>
          <a:r>
            <a:rPr lang="en-US" sz="1400" kern="1200" dirty="0">
              <a:latin typeface="Work Sans" pitchFamily="2" charset="0"/>
            </a:rPr>
            <a:t> </a:t>
          </a:r>
          <a:r>
            <a:rPr lang="en-US" sz="1400" kern="1200" dirty="0" err="1">
              <a:latin typeface="Work Sans" pitchFamily="2" charset="0"/>
            </a:rPr>
            <a:t>kẻ</a:t>
          </a:r>
          <a:r>
            <a:rPr lang="en-US" sz="1400" kern="1200" dirty="0">
              <a:latin typeface="Work Sans" pitchFamily="2" charset="0"/>
            </a:rPr>
            <a:t> </a:t>
          </a:r>
          <a:r>
            <a:rPr lang="en-US" sz="1400" kern="1200" dirty="0" err="1">
              <a:latin typeface="Work Sans" pitchFamily="2" charset="0"/>
            </a:rPr>
            <a:t>thù</a:t>
          </a:r>
          <a:endParaRPr lang="en-US" sz="1400" kern="1200" dirty="0">
            <a:latin typeface="Work Sans" pitchFamily="2" charset="0"/>
          </a:endParaRPr>
        </a:p>
      </dsp:txBody>
      <dsp:txXfrm>
        <a:off x="5234802" y="1770803"/>
        <a:ext cx="1139016" cy="1021167"/>
      </dsp:txXfrm>
    </dsp:sp>
    <dsp:sp modelId="{1DEB7EE8-D125-44D7-973F-1F140E6AFF1E}">
      <dsp:nvSpPr>
        <dsp:cNvPr id="0" name=""/>
        <dsp:cNvSpPr/>
      </dsp:nvSpPr>
      <dsp:spPr>
        <a:xfrm rot="16196523">
          <a:off x="4104924" y="3008295"/>
          <a:ext cx="98720" cy="28079"/>
        </a:xfrm>
        <a:custGeom>
          <a:avLst/>
          <a:gdLst/>
          <a:ahLst/>
          <a:cxnLst/>
          <a:rect l="0" t="0" r="0" b="0"/>
          <a:pathLst>
            <a:path>
              <a:moveTo>
                <a:pt x="0" y="14039"/>
              </a:moveTo>
              <a:lnTo>
                <a:pt x="98720" y="14039"/>
              </a:lnTo>
            </a:path>
          </a:pathLst>
        </a:custGeom>
        <a:noFill/>
        <a:ln w="9525" cap="flat" cmpd="sng" algn="ctr">
          <a:solidFill>
            <a:schemeClr val="dk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dk1"/>
        </a:fontRef>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latin typeface="Work Sans" pitchFamily="2" charset="0"/>
          </a:endParaRPr>
        </a:p>
      </dsp:txBody>
      <dsp:txXfrm rot="10800000">
        <a:off x="4151817" y="3019867"/>
        <a:ext cx="4936" cy="4936"/>
      </dsp:txXfrm>
    </dsp:sp>
    <dsp:sp modelId="{4558D64F-B960-455D-B2D0-2D438F0AC25B}">
      <dsp:nvSpPr>
        <dsp:cNvPr id="0" name=""/>
        <dsp:cNvSpPr/>
      </dsp:nvSpPr>
      <dsp:spPr>
        <a:xfrm>
          <a:off x="3253981" y="2972975"/>
          <a:ext cx="1802158" cy="1633298"/>
        </a:xfrm>
        <a:prstGeom prst="ellipse">
          <a:avLst/>
        </a:prstGeom>
        <a:noFill/>
        <a:ln w="9525" cap="flat" cmpd="sng" algn="ctr">
          <a:solidFill>
            <a:schemeClr val="dk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dk1"/>
        </a:fontRef>
      </dsp:style>
      <dsp:txBody>
        <a:bodyPr spcFirstLastPara="0" vert="horz" wrap="square" lIns="8890" tIns="8890" rIns="8890" bIns="8890" numCol="1" spcCol="1270" anchor="ctr" anchorCtr="0">
          <a:noAutofit/>
        </a:bodyPr>
        <a:lstStyle/>
        <a:p>
          <a:pPr lvl="0" algn="ctr" defTabSz="622300" rtl="0" eaLnBrk="1" latinLnBrk="0">
            <a:lnSpc>
              <a:spcPct val="90000"/>
            </a:lnSpc>
            <a:spcBef>
              <a:spcPct val="0"/>
            </a:spcBef>
            <a:spcAft>
              <a:spcPct val="35000"/>
            </a:spcAft>
          </a:pPr>
          <a:endParaRPr lang="en-US" sz="1400" kern="1200" dirty="0">
            <a:latin typeface="Work Sans" pitchFamily="2" charset="0"/>
          </a:endParaRPr>
        </a:p>
        <a:p>
          <a:pPr lvl="0" algn="ctr" defTabSz="622300" rtl="0" eaLnBrk="1" latinLnBrk="0">
            <a:lnSpc>
              <a:spcPct val="90000"/>
            </a:lnSpc>
            <a:spcBef>
              <a:spcPct val="0"/>
            </a:spcBef>
            <a:spcAft>
              <a:spcPct val="35000"/>
            </a:spcAft>
          </a:pPr>
          <a:endParaRPr lang="en-US" sz="1400" kern="1200" dirty="0">
            <a:latin typeface="Work Sans" pitchFamily="2" charset="0"/>
          </a:endParaRPr>
        </a:p>
        <a:p>
          <a:pPr lvl="0" algn="ctr" defTabSz="622300" rtl="0" eaLnBrk="1" latinLnBrk="0">
            <a:lnSpc>
              <a:spcPct val="90000"/>
            </a:lnSpc>
            <a:spcBef>
              <a:spcPct val="0"/>
            </a:spcBef>
            <a:spcAft>
              <a:spcPct val="35000"/>
            </a:spcAft>
          </a:pPr>
          <a:r>
            <a:rPr lang="en-US" sz="1400" kern="1200" dirty="0" err="1">
              <a:latin typeface="Work Sans" pitchFamily="2" charset="0"/>
            </a:rPr>
            <a:t>Về</a:t>
          </a:r>
          <a:r>
            <a:rPr lang="en-US" sz="1400" kern="1200" dirty="0">
              <a:latin typeface="Work Sans" pitchFamily="2" charset="0"/>
            </a:rPr>
            <a:t> </a:t>
          </a:r>
          <a:r>
            <a:rPr lang="en-US" sz="1400" kern="1200" dirty="0" err="1">
              <a:latin typeface="Work Sans" pitchFamily="2" charset="0"/>
            </a:rPr>
            <a:t>phương</a:t>
          </a:r>
          <a:endParaRPr lang="en-US" sz="1400" kern="1200" dirty="0">
            <a:latin typeface="Work Sans" pitchFamily="2" charset="0"/>
          </a:endParaRPr>
        </a:p>
        <a:p>
          <a:pPr lvl="0" algn="ctr" defTabSz="622300" rtl="0" eaLnBrk="1" latinLnBrk="0">
            <a:lnSpc>
              <a:spcPct val="90000"/>
            </a:lnSpc>
            <a:spcBef>
              <a:spcPct val="0"/>
            </a:spcBef>
            <a:spcAft>
              <a:spcPct val="35000"/>
            </a:spcAft>
          </a:pPr>
          <a:r>
            <a:rPr lang="en-US" sz="1400" kern="1200" dirty="0" err="1">
              <a:latin typeface="Work Sans" pitchFamily="2" charset="0"/>
            </a:rPr>
            <a:t>hướng</a:t>
          </a:r>
          <a:r>
            <a:rPr lang="en-US" sz="1400" kern="1200" dirty="0">
              <a:latin typeface="Work Sans" pitchFamily="2" charset="0"/>
            </a:rPr>
            <a:t> </a:t>
          </a:r>
          <a:r>
            <a:rPr lang="en-US" sz="1400" kern="1200" dirty="0" err="1">
              <a:latin typeface="Work Sans" pitchFamily="2" charset="0"/>
            </a:rPr>
            <a:t>nhiệm</a:t>
          </a:r>
          <a:r>
            <a:rPr lang="en-US" sz="1400" kern="1200" dirty="0">
              <a:latin typeface="Work Sans" pitchFamily="2" charset="0"/>
            </a:rPr>
            <a:t> </a:t>
          </a:r>
          <a:r>
            <a:rPr lang="en-US" sz="1400" kern="1200" dirty="0" err="1">
              <a:latin typeface="Work Sans" pitchFamily="2" charset="0"/>
            </a:rPr>
            <a:t>vụ</a:t>
          </a:r>
          <a:endParaRPr lang="en-US" sz="1400" kern="1200" dirty="0">
            <a:latin typeface="Work Sans" pitchFamily="2" charset="0"/>
          </a:endParaRPr>
        </a:p>
        <a:p>
          <a:pPr lvl="0" algn="ctr" defTabSz="622300" rtl="0" eaLnBrk="1" latinLnBrk="0">
            <a:lnSpc>
              <a:spcPct val="90000"/>
            </a:lnSpc>
            <a:spcBef>
              <a:spcPct val="0"/>
            </a:spcBef>
            <a:spcAft>
              <a:spcPct val="35000"/>
            </a:spcAft>
          </a:pPr>
          <a:endParaRPr lang="en-US" sz="1400" kern="1200" dirty="0">
            <a:latin typeface="Work Sans" pitchFamily="2" charset="0"/>
          </a:endParaRPr>
        </a:p>
      </dsp:txBody>
      <dsp:txXfrm>
        <a:off x="3517901" y="3212166"/>
        <a:ext cx="1274318" cy="1154916"/>
      </dsp:txXfrm>
    </dsp:sp>
    <dsp:sp modelId="{99E1ACE1-7120-4AEB-9A42-6DB983164FB4}">
      <dsp:nvSpPr>
        <dsp:cNvPr id="0" name=""/>
        <dsp:cNvSpPr/>
      </dsp:nvSpPr>
      <dsp:spPr>
        <a:xfrm rot="56377">
          <a:off x="3129681" y="2250526"/>
          <a:ext cx="61435" cy="28079"/>
        </a:xfrm>
        <a:custGeom>
          <a:avLst/>
          <a:gdLst/>
          <a:ahLst/>
          <a:cxnLst/>
          <a:rect l="0" t="0" r="0" b="0"/>
          <a:pathLst>
            <a:path>
              <a:moveTo>
                <a:pt x="0" y="14039"/>
              </a:moveTo>
              <a:lnTo>
                <a:pt x="61435" y="14039"/>
              </a:lnTo>
            </a:path>
          </a:pathLst>
        </a:custGeom>
        <a:noFill/>
        <a:ln w="9525" cap="flat" cmpd="sng" algn="ctr">
          <a:solidFill>
            <a:schemeClr val="dk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dk1"/>
        </a:fontRef>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latin typeface="Work Sans" pitchFamily="2" charset="0"/>
          </a:endParaRPr>
        </a:p>
      </dsp:txBody>
      <dsp:txXfrm>
        <a:off x="3158863" y="2263030"/>
        <a:ext cx="3071" cy="3071"/>
      </dsp:txXfrm>
    </dsp:sp>
    <dsp:sp modelId="{EFFEAC3F-2409-4D40-A39F-B5207D87F8A8}">
      <dsp:nvSpPr>
        <dsp:cNvPr id="0" name=""/>
        <dsp:cNvSpPr/>
      </dsp:nvSpPr>
      <dsp:spPr>
        <a:xfrm>
          <a:off x="1396547" y="1390740"/>
          <a:ext cx="1794697" cy="1719229"/>
        </a:xfrm>
        <a:prstGeom prst="ellipse">
          <a:avLst/>
        </a:prstGeom>
        <a:noFill/>
        <a:ln w="9525" cap="flat" cmpd="sng" algn="ctr">
          <a:solidFill>
            <a:schemeClr val="dk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dk1"/>
        </a:fontRef>
      </dsp:style>
      <dsp:txBody>
        <a:bodyPr spcFirstLastPara="0" vert="horz" wrap="square" lIns="8890" tIns="8890" rIns="8890" bIns="8890" numCol="1" spcCol="1270" anchor="ctr" anchorCtr="0">
          <a:noAutofit/>
        </a:bodyPr>
        <a:lstStyle/>
        <a:p>
          <a:pPr lvl="0" algn="ctr" defTabSz="622300" rtl="0" eaLnBrk="1" latinLnBrk="0">
            <a:lnSpc>
              <a:spcPct val="90000"/>
            </a:lnSpc>
            <a:spcBef>
              <a:spcPct val="0"/>
            </a:spcBef>
            <a:spcAft>
              <a:spcPct val="35000"/>
            </a:spcAft>
          </a:pPr>
          <a:r>
            <a:rPr lang="en-US" sz="1400" kern="1200" dirty="0" err="1">
              <a:latin typeface="Work Sans" pitchFamily="2" charset="0"/>
            </a:rPr>
            <a:t>Biện</a:t>
          </a:r>
          <a:r>
            <a:rPr lang="en-US" sz="1400" kern="1200" dirty="0">
              <a:latin typeface="Work Sans" pitchFamily="2" charset="0"/>
            </a:rPr>
            <a:t> </a:t>
          </a:r>
          <a:r>
            <a:rPr lang="en-US" sz="1400" kern="1200" dirty="0" err="1">
              <a:latin typeface="Work Sans" pitchFamily="2" charset="0"/>
            </a:rPr>
            <a:t>pháp</a:t>
          </a:r>
          <a:r>
            <a:rPr lang="en-US" sz="1400" kern="1200" dirty="0">
              <a:latin typeface="Work Sans" pitchFamily="2" charset="0"/>
            </a:rPr>
            <a:t> </a:t>
          </a:r>
          <a:r>
            <a:rPr lang="en-US" sz="1400" kern="1200" dirty="0" err="1">
              <a:latin typeface="Work Sans" pitchFamily="2" charset="0"/>
            </a:rPr>
            <a:t>cụ</a:t>
          </a:r>
          <a:r>
            <a:rPr lang="en-US" sz="1400" kern="1200" dirty="0">
              <a:latin typeface="Work Sans" pitchFamily="2" charset="0"/>
            </a:rPr>
            <a:t> </a:t>
          </a:r>
          <a:r>
            <a:rPr lang="en-US" sz="1400" kern="1200" dirty="0" err="1">
              <a:latin typeface="Work Sans" pitchFamily="2" charset="0"/>
            </a:rPr>
            <a:t>thể</a:t>
          </a:r>
          <a:endParaRPr lang="en-US" sz="1400" kern="1200" dirty="0">
            <a:latin typeface="Work Sans" pitchFamily="2" charset="0"/>
          </a:endParaRPr>
        </a:p>
      </dsp:txBody>
      <dsp:txXfrm>
        <a:off x="1659374" y="1642515"/>
        <a:ext cx="1269043" cy="121567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54C023-C4D2-45DC-8C1A-FE9E8CA3578C}">
      <dsp:nvSpPr>
        <dsp:cNvPr id="0" name=""/>
        <dsp:cNvSpPr/>
      </dsp:nvSpPr>
      <dsp:spPr>
        <a:xfrm>
          <a:off x="0" y="482017"/>
          <a:ext cx="8153400" cy="453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E98AA1C-E323-44CD-A7F1-6058A3EC5CD6}">
      <dsp:nvSpPr>
        <dsp:cNvPr id="0" name=""/>
        <dsp:cNvSpPr/>
      </dsp:nvSpPr>
      <dsp:spPr>
        <a:xfrm>
          <a:off x="407670" y="216337"/>
          <a:ext cx="5707380" cy="531360"/>
        </a:xfrm>
        <a:prstGeom prst="roundRect">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5725" tIns="0" rIns="215725" bIns="0" numCol="1" spcCol="1270" anchor="ctr" anchorCtr="0">
          <a:noAutofit/>
        </a:bodyPr>
        <a:lstStyle/>
        <a:p>
          <a:pPr lvl="0" algn="l" defTabSz="622300">
            <a:lnSpc>
              <a:spcPct val="90000"/>
            </a:lnSpc>
            <a:spcBef>
              <a:spcPct val="0"/>
            </a:spcBef>
            <a:spcAft>
              <a:spcPct val="35000"/>
            </a:spcAft>
          </a:pPr>
          <a:r>
            <a:rPr lang="en-US" sz="1400" kern="1200" dirty="0" err="1">
              <a:latin typeface="Work Sans Light" pitchFamily="2" charset="0"/>
            </a:rPr>
            <a:t>Về</a:t>
          </a:r>
          <a:r>
            <a:rPr lang="en-US" sz="1400" kern="1200" dirty="0">
              <a:latin typeface="Work Sans Light" pitchFamily="2" charset="0"/>
            </a:rPr>
            <a:t> </a:t>
          </a:r>
          <a:r>
            <a:rPr lang="en-US" sz="1400" kern="1200" dirty="0" err="1">
              <a:latin typeface="Work Sans Light" pitchFamily="2" charset="0"/>
            </a:rPr>
            <a:t>nhận</a:t>
          </a:r>
          <a:r>
            <a:rPr lang="en-US" sz="1400" kern="1200" dirty="0">
              <a:latin typeface="Work Sans Light" pitchFamily="2" charset="0"/>
            </a:rPr>
            <a:t> </a:t>
          </a:r>
          <a:r>
            <a:rPr lang="en-US" sz="1400" kern="1200" dirty="0" err="1">
              <a:latin typeface="Work Sans Light" pitchFamily="2" charset="0"/>
            </a:rPr>
            <a:t>định</a:t>
          </a:r>
          <a:r>
            <a:rPr lang="en-US" sz="1400" kern="1200" dirty="0">
              <a:latin typeface="Work Sans Light" pitchFamily="2" charset="0"/>
            </a:rPr>
            <a:t> </a:t>
          </a:r>
          <a:r>
            <a:rPr lang="en-US" sz="1400" kern="1200" dirty="0" err="1">
              <a:latin typeface="Work Sans Light" pitchFamily="2" charset="0"/>
            </a:rPr>
            <a:t>tình</a:t>
          </a:r>
          <a:r>
            <a:rPr lang="en-US" sz="1400" kern="1200" dirty="0">
              <a:latin typeface="Work Sans Light" pitchFamily="2" charset="0"/>
            </a:rPr>
            <a:t> </a:t>
          </a:r>
          <a:r>
            <a:rPr lang="en-US" sz="1400" kern="1200" dirty="0" err="1">
              <a:latin typeface="Work Sans Light" pitchFamily="2" charset="0"/>
            </a:rPr>
            <a:t>hình</a:t>
          </a:r>
          <a:r>
            <a:rPr lang="en-US" sz="1400" kern="1200" dirty="0">
              <a:latin typeface="Work Sans Light" pitchFamily="2" charset="0"/>
            </a:rPr>
            <a:t> </a:t>
          </a:r>
          <a:r>
            <a:rPr lang="en-US" sz="1400" kern="1200" dirty="0" err="1">
              <a:latin typeface="Work Sans Light" pitchFamily="2" charset="0"/>
            </a:rPr>
            <a:t>và</a:t>
          </a:r>
          <a:r>
            <a:rPr lang="en-US" sz="1400" kern="1200" dirty="0">
              <a:latin typeface="Work Sans Light" pitchFamily="2" charset="0"/>
            </a:rPr>
            <a:t> </a:t>
          </a:r>
          <a:r>
            <a:rPr lang="en-US" sz="1400" kern="1200" dirty="0" err="1">
              <a:latin typeface="Work Sans Light" pitchFamily="2" charset="0"/>
            </a:rPr>
            <a:t>chủ</a:t>
          </a:r>
          <a:r>
            <a:rPr lang="en-US" sz="1400" kern="1200" dirty="0">
              <a:latin typeface="Work Sans Light" pitchFamily="2" charset="0"/>
            </a:rPr>
            <a:t> </a:t>
          </a:r>
          <a:r>
            <a:rPr lang="en-US" sz="1400" kern="1200" dirty="0" err="1">
              <a:latin typeface="Work Sans Light" pitchFamily="2" charset="0"/>
            </a:rPr>
            <a:t>trương</a:t>
          </a:r>
          <a:r>
            <a:rPr lang="en-US" sz="1400" kern="1200" dirty="0">
              <a:latin typeface="Work Sans Light" pitchFamily="2" charset="0"/>
            </a:rPr>
            <a:t> </a:t>
          </a:r>
          <a:r>
            <a:rPr lang="en-US" sz="1400" kern="1200" dirty="0" err="1">
              <a:latin typeface="Work Sans Light" pitchFamily="2" charset="0"/>
            </a:rPr>
            <a:t>chiến</a:t>
          </a:r>
          <a:r>
            <a:rPr lang="en-US" sz="1400" kern="1200" dirty="0">
              <a:latin typeface="Work Sans Light" pitchFamily="2" charset="0"/>
            </a:rPr>
            <a:t> </a:t>
          </a:r>
          <a:r>
            <a:rPr lang="en-US" sz="1400" kern="1200" dirty="0" err="1">
              <a:latin typeface="Work Sans Light" pitchFamily="2" charset="0"/>
            </a:rPr>
            <a:t>lược</a:t>
          </a:r>
          <a:endParaRPr lang="en-US" sz="1400" kern="1200" dirty="0">
            <a:latin typeface="Work Sans Light" pitchFamily="2" charset="0"/>
          </a:endParaRPr>
        </a:p>
      </dsp:txBody>
      <dsp:txXfrm>
        <a:off x="433609" y="242276"/>
        <a:ext cx="5655502" cy="479482"/>
      </dsp:txXfrm>
    </dsp:sp>
    <dsp:sp modelId="{2B2C4C7C-9AAC-4B14-B413-D3CD604C9A2D}">
      <dsp:nvSpPr>
        <dsp:cNvPr id="0" name=""/>
        <dsp:cNvSpPr/>
      </dsp:nvSpPr>
      <dsp:spPr>
        <a:xfrm>
          <a:off x="0" y="1298497"/>
          <a:ext cx="8153400" cy="453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A9D35AA-0D42-4411-93AF-A561C72DE8C5}">
      <dsp:nvSpPr>
        <dsp:cNvPr id="0" name=""/>
        <dsp:cNvSpPr/>
      </dsp:nvSpPr>
      <dsp:spPr>
        <a:xfrm>
          <a:off x="407670" y="1032817"/>
          <a:ext cx="5707380" cy="531360"/>
        </a:xfrm>
        <a:prstGeom prst="roundRect">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5725" tIns="0" rIns="215725" bIns="0" numCol="1" spcCol="1270" anchor="ctr" anchorCtr="0">
          <a:noAutofit/>
        </a:bodyPr>
        <a:lstStyle/>
        <a:p>
          <a:pPr lvl="0" algn="l" defTabSz="622300">
            <a:lnSpc>
              <a:spcPct val="90000"/>
            </a:lnSpc>
            <a:spcBef>
              <a:spcPct val="0"/>
            </a:spcBef>
            <a:spcAft>
              <a:spcPct val="35000"/>
            </a:spcAft>
          </a:pPr>
          <a:r>
            <a:rPr lang="en-US" sz="1400" kern="1200" dirty="0" err="1">
              <a:latin typeface="Work Sans Light" pitchFamily="2" charset="0"/>
            </a:rPr>
            <a:t>Quyết</a:t>
          </a:r>
          <a:r>
            <a:rPr lang="en-US" sz="1400" kern="1200" dirty="0">
              <a:latin typeface="Work Sans Light" pitchFamily="2" charset="0"/>
            </a:rPr>
            <a:t> </a:t>
          </a:r>
          <a:r>
            <a:rPr lang="en-US" sz="1400" kern="1200" dirty="0" err="1">
              <a:latin typeface="Work Sans Light" pitchFamily="2" charset="0"/>
            </a:rPr>
            <a:t>tâm</a:t>
          </a:r>
          <a:r>
            <a:rPr lang="en-US" sz="1400" kern="1200" dirty="0">
              <a:latin typeface="Work Sans Light" pitchFamily="2" charset="0"/>
            </a:rPr>
            <a:t> </a:t>
          </a:r>
          <a:r>
            <a:rPr lang="en-US" sz="1400" kern="1200" dirty="0" err="1">
              <a:latin typeface="Work Sans Light" pitchFamily="2" charset="0"/>
            </a:rPr>
            <a:t>và</a:t>
          </a:r>
          <a:r>
            <a:rPr lang="en-US" sz="1400" kern="1200" dirty="0">
              <a:latin typeface="Work Sans Light" pitchFamily="2" charset="0"/>
            </a:rPr>
            <a:t> </a:t>
          </a:r>
          <a:r>
            <a:rPr lang="en-US" sz="1400" kern="1200" dirty="0" err="1">
              <a:latin typeface="Work Sans Light" pitchFamily="2" charset="0"/>
            </a:rPr>
            <a:t>mục</a:t>
          </a:r>
          <a:r>
            <a:rPr lang="en-US" sz="1400" kern="1200" dirty="0">
              <a:latin typeface="Work Sans Light" pitchFamily="2" charset="0"/>
            </a:rPr>
            <a:t> </a:t>
          </a:r>
          <a:r>
            <a:rPr lang="en-US" sz="1400" kern="1200" dirty="0" err="1">
              <a:latin typeface="Work Sans Light" pitchFamily="2" charset="0"/>
            </a:rPr>
            <a:t>tiêu</a:t>
          </a:r>
          <a:r>
            <a:rPr lang="en-US" sz="1400" kern="1200" dirty="0">
              <a:latin typeface="Work Sans Light" pitchFamily="2" charset="0"/>
            </a:rPr>
            <a:t> </a:t>
          </a:r>
          <a:r>
            <a:rPr lang="en-US" sz="1400" kern="1200" dirty="0" err="1">
              <a:latin typeface="Work Sans Light" pitchFamily="2" charset="0"/>
            </a:rPr>
            <a:t>chiến</a:t>
          </a:r>
          <a:r>
            <a:rPr lang="en-US" sz="1400" kern="1200" dirty="0">
              <a:latin typeface="Work Sans Light" pitchFamily="2" charset="0"/>
            </a:rPr>
            <a:t> </a:t>
          </a:r>
          <a:r>
            <a:rPr lang="en-US" sz="1400" kern="1200" dirty="0" err="1">
              <a:latin typeface="Work Sans Light" pitchFamily="2" charset="0"/>
            </a:rPr>
            <a:t>lược</a:t>
          </a:r>
          <a:endParaRPr lang="en-US" sz="1400" kern="1200" dirty="0">
            <a:latin typeface="Work Sans Light" pitchFamily="2" charset="0"/>
          </a:endParaRPr>
        </a:p>
      </dsp:txBody>
      <dsp:txXfrm>
        <a:off x="433609" y="1058756"/>
        <a:ext cx="5655502" cy="479482"/>
      </dsp:txXfrm>
    </dsp:sp>
    <dsp:sp modelId="{71F09219-4E07-4F23-8E78-10A122A6C21C}">
      <dsp:nvSpPr>
        <dsp:cNvPr id="0" name=""/>
        <dsp:cNvSpPr/>
      </dsp:nvSpPr>
      <dsp:spPr>
        <a:xfrm>
          <a:off x="0" y="2114977"/>
          <a:ext cx="8153400" cy="453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4488201-4327-473E-BA62-EBD62569D6C4}">
      <dsp:nvSpPr>
        <dsp:cNvPr id="0" name=""/>
        <dsp:cNvSpPr/>
      </dsp:nvSpPr>
      <dsp:spPr>
        <a:xfrm>
          <a:off x="407670" y="1849297"/>
          <a:ext cx="5707380" cy="531360"/>
        </a:xfrm>
        <a:prstGeom prst="roundRect">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5725" tIns="0" rIns="215725" bIns="0" numCol="1" spcCol="1270" anchor="ctr" anchorCtr="0">
          <a:noAutofit/>
        </a:bodyPr>
        <a:lstStyle/>
        <a:p>
          <a:pPr lvl="0" algn="l" defTabSz="622300">
            <a:lnSpc>
              <a:spcPct val="90000"/>
            </a:lnSpc>
            <a:spcBef>
              <a:spcPct val="0"/>
            </a:spcBef>
            <a:spcAft>
              <a:spcPct val="35000"/>
            </a:spcAft>
          </a:pPr>
          <a:r>
            <a:rPr lang="en-US" sz="1400" kern="1200" dirty="0" err="1">
              <a:latin typeface="Work Sans Light" pitchFamily="2" charset="0"/>
            </a:rPr>
            <a:t>Phương</a:t>
          </a:r>
          <a:r>
            <a:rPr lang="en-US" sz="1400" kern="1200" dirty="0">
              <a:latin typeface="Work Sans Light" pitchFamily="2" charset="0"/>
            </a:rPr>
            <a:t> </a:t>
          </a:r>
          <a:r>
            <a:rPr lang="en-US" sz="1400" kern="1200" dirty="0" err="1">
              <a:latin typeface="Work Sans Light" pitchFamily="2" charset="0"/>
            </a:rPr>
            <a:t>châm</a:t>
          </a:r>
          <a:r>
            <a:rPr lang="en-US" sz="1400" kern="1200" dirty="0">
              <a:latin typeface="Work Sans Light" pitchFamily="2" charset="0"/>
            </a:rPr>
            <a:t> </a:t>
          </a:r>
          <a:r>
            <a:rPr lang="en-US" sz="1400" kern="1200" dirty="0" err="1">
              <a:latin typeface="Work Sans Light" pitchFamily="2" charset="0"/>
            </a:rPr>
            <a:t>chỉ</a:t>
          </a:r>
          <a:r>
            <a:rPr lang="en-US" sz="1400" kern="1200" dirty="0">
              <a:latin typeface="Work Sans Light" pitchFamily="2" charset="0"/>
            </a:rPr>
            <a:t> </a:t>
          </a:r>
          <a:r>
            <a:rPr lang="en-US" sz="1400" kern="1200" dirty="0" err="1">
              <a:latin typeface="Work Sans Light" pitchFamily="2" charset="0"/>
            </a:rPr>
            <a:t>đạo</a:t>
          </a:r>
          <a:r>
            <a:rPr lang="en-US" sz="1400" kern="1200" dirty="0">
              <a:latin typeface="Work Sans Light" pitchFamily="2" charset="0"/>
            </a:rPr>
            <a:t> </a:t>
          </a:r>
          <a:r>
            <a:rPr lang="en-US" sz="1400" kern="1200" dirty="0" err="1">
              <a:latin typeface="Work Sans Light" pitchFamily="2" charset="0"/>
            </a:rPr>
            <a:t>chiến</a:t>
          </a:r>
          <a:r>
            <a:rPr lang="en-US" sz="1400" kern="1200" dirty="0">
              <a:latin typeface="Work Sans Light" pitchFamily="2" charset="0"/>
            </a:rPr>
            <a:t> </a:t>
          </a:r>
          <a:r>
            <a:rPr lang="en-US" sz="1400" kern="1200" dirty="0" err="1">
              <a:latin typeface="Work Sans Light" pitchFamily="2" charset="0"/>
            </a:rPr>
            <a:t>lược</a:t>
          </a:r>
          <a:endParaRPr lang="en-US" sz="1400" kern="1200" dirty="0">
            <a:latin typeface="Work Sans Light" pitchFamily="2" charset="0"/>
          </a:endParaRPr>
        </a:p>
      </dsp:txBody>
      <dsp:txXfrm>
        <a:off x="433609" y="1875236"/>
        <a:ext cx="5655502" cy="479482"/>
      </dsp:txXfrm>
    </dsp:sp>
    <dsp:sp modelId="{9673F428-3718-46A1-BF29-568FD85A3A1F}">
      <dsp:nvSpPr>
        <dsp:cNvPr id="0" name=""/>
        <dsp:cNvSpPr/>
      </dsp:nvSpPr>
      <dsp:spPr>
        <a:xfrm>
          <a:off x="0" y="2931457"/>
          <a:ext cx="8153400" cy="453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B11E8FA-D647-4044-A673-204C6336450D}">
      <dsp:nvSpPr>
        <dsp:cNvPr id="0" name=""/>
        <dsp:cNvSpPr/>
      </dsp:nvSpPr>
      <dsp:spPr>
        <a:xfrm>
          <a:off x="407670" y="2665777"/>
          <a:ext cx="5707380" cy="531360"/>
        </a:xfrm>
        <a:prstGeom prst="roundRect">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5725" tIns="0" rIns="215725" bIns="0" numCol="1" spcCol="1270" anchor="ctr" anchorCtr="0">
          <a:noAutofit/>
        </a:bodyPr>
        <a:lstStyle/>
        <a:p>
          <a:pPr lvl="0" algn="l" defTabSz="622300">
            <a:lnSpc>
              <a:spcPct val="90000"/>
            </a:lnSpc>
            <a:spcBef>
              <a:spcPct val="0"/>
            </a:spcBef>
            <a:spcAft>
              <a:spcPct val="35000"/>
            </a:spcAft>
          </a:pPr>
          <a:r>
            <a:rPr lang="en-US" sz="1400" kern="1200" dirty="0" err="1">
              <a:latin typeface="Work Sans Light" pitchFamily="2" charset="0"/>
            </a:rPr>
            <a:t>Tư</a:t>
          </a:r>
          <a:r>
            <a:rPr lang="en-US" sz="1400" kern="1200" dirty="0">
              <a:latin typeface="Work Sans Light" pitchFamily="2" charset="0"/>
            </a:rPr>
            <a:t> </a:t>
          </a:r>
          <a:r>
            <a:rPr lang="en-US" sz="1400" kern="1200" dirty="0" err="1">
              <a:latin typeface="Work Sans Light" pitchFamily="2" charset="0"/>
            </a:rPr>
            <a:t>tưởng</a:t>
          </a:r>
          <a:r>
            <a:rPr lang="en-US" sz="1400" kern="1200" dirty="0">
              <a:latin typeface="Work Sans Light" pitchFamily="2" charset="0"/>
            </a:rPr>
            <a:t> </a:t>
          </a:r>
          <a:r>
            <a:rPr lang="en-US" sz="1400" kern="1200" dirty="0" err="1">
              <a:latin typeface="Work Sans Light" pitchFamily="2" charset="0"/>
            </a:rPr>
            <a:t>chỉ</a:t>
          </a:r>
          <a:r>
            <a:rPr lang="en-US" sz="1400" kern="1200" dirty="0">
              <a:latin typeface="Work Sans Light" pitchFamily="2" charset="0"/>
            </a:rPr>
            <a:t> </a:t>
          </a:r>
          <a:r>
            <a:rPr lang="en-US" sz="1400" kern="1200" dirty="0" err="1">
              <a:latin typeface="Work Sans Light" pitchFamily="2" charset="0"/>
            </a:rPr>
            <a:t>đạo</a:t>
          </a:r>
          <a:r>
            <a:rPr lang="en-US" sz="1400" kern="1200" dirty="0">
              <a:latin typeface="Work Sans Light" pitchFamily="2" charset="0"/>
            </a:rPr>
            <a:t> </a:t>
          </a:r>
          <a:r>
            <a:rPr lang="en-US" sz="1400" kern="1200" dirty="0" err="1">
              <a:latin typeface="Work Sans Light" pitchFamily="2" charset="0"/>
            </a:rPr>
            <a:t>và</a:t>
          </a:r>
          <a:r>
            <a:rPr lang="en-US" sz="1400" kern="1200" dirty="0">
              <a:latin typeface="Work Sans Light" pitchFamily="2" charset="0"/>
            </a:rPr>
            <a:t> </a:t>
          </a:r>
          <a:r>
            <a:rPr lang="en-US" sz="1400" kern="1200" dirty="0" err="1">
              <a:latin typeface="Work Sans Light" pitchFamily="2" charset="0"/>
            </a:rPr>
            <a:t>phương</a:t>
          </a:r>
          <a:r>
            <a:rPr lang="en-US" sz="1400" kern="1200" dirty="0">
              <a:latin typeface="Work Sans Light" pitchFamily="2" charset="0"/>
            </a:rPr>
            <a:t> </a:t>
          </a:r>
          <a:r>
            <a:rPr lang="en-US" sz="1400" kern="1200" dirty="0" err="1">
              <a:latin typeface="Work Sans Light" pitchFamily="2" charset="0"/>
            </a:rPr>
            <a:t>châm</a:t>
          </a:r>
          <a:r>
            <a:rPr lang="en-US" sz="1400" kern="1200" dirty="0">
              <a:latin typeface="Work Sans Light" pitchFamily="2" charset="0"/>
            </a:rPr>
            <a:t> </a:t>
          </a:r>
          <a:r>
            <a:rPr lang="en-US" sz="1400" kern="1200" dirty="0" err="1">
              <a:latin typeface="Work Sans Light" pitchFamily="2" charset="0"/>
            </a:rPr>
            <a:t>đấu</a:t>
          </a:r>
          <a:r>
            <a:rPr lang="en-US" sz="1400" kern="1200" dirty="0">
              <a:latin typeface="Work Sans Light" pitchFamily="2" charset="0"/>
            </a:rPr>
            <a:t> </a:t>
          </a:r>
          <a:r>
            <a:rPr lang="en-US" sz="1400" kern="1200" dirty="0" err="1">
              <a:latin typeface="Work Sans Light" pitchFamily="2" charset="0"/>
            </a:rPr>
            <a:t>tranh</a:t>
          </a:r>
          <a:r>
            <a:rPr lang="en-US" sz="1400" kern="1200" dirty="0">
              <a:latin typeface="Work Sans Light" pitchFamily="2" charset="0"/>
            </a:rPr>
            <a:t> ở </a:t>
          </a:r>
          <a:r>
            <a:rPr lang="en-US" sz="1400" kern="1200" dirty="0" err="1">
              <a:latin typeface="Work Sans Light" pitchFamily="2" charset="0"/>
            </a:rPr>
            <a:t>miền</a:t>
          </a:r>
          <a:r>
            <a:rPr lang="en-US" sz="1400" kern="1200" dirty="0">
              <a:latin typeface="Work Sans Light" pitchFamily="2" charset="0"/>
            </a:rPr>
            <a:t> Nam</a:t>
          </a:r>
        </a:p>
      </dsp:txBody>
      <dsp:txXfrm>
        <a:off x="433609" y="2691716"/>
        <a:ext cx="5655502" cy="479482"/>
      </dsp:txXfrm>
    </dsp:sp>
    <dsp:sp modelId="{28E1F4D7-F916-401E-AD52-D2529AFADFEA}">
      <dsp:nvSpPr>
        <dsp:cNvPr id="0" name=""/>
        <dsp:cNvSpPr/>
      </dsp:nvSpPr>
      <dsp:spPr>
        <a:xfrm>
          <a:off x="0" y="3747937"/>
          <a:ext cx="8153400" cy="453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52826A7-49B7-4C13-97FA-5D62D75F1981}">
      <dsp:nvSpPr>
        <dsp:cNvPr id="0" name=""/>
        <dsp:cNvSpPr/>
      </dsp:nvSpPr>
      <dsp:spPr>
        <a:xfrm>
          <a:off x="407670" y="3482257"/>
          <a:ext cx="5707380" cy="531360"/>
        </a:xfrm>
        <a:prstGeom prst="roundRect">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5725" tIns="0" rIns="215725" bIns="0" numCol="1" spcCol="1270" anchor="ctr" anchorCtr="0">
          <a:noAutofit/>
        </a:bodyPr>
        <a:lstStyle/>
        <a:p>
          <a:pPr lvl="0" algn="l" defTabSz="622300">
            <a:lnSpc>
              <a:spcPct val="90000"/>
            </a:lnSpc>
            <a:spcBef>
              <a:spcPct val="0"/>
            </a:spcBef>
            <a:spcAft>
              <a:spcPct val="35000"/>
            </a:spcAft>
          </a:pPr>
          <a:r>
            <a:rPr lang="en-US" sz="1400" kern="1200" dirty="0" err="1">
              <a:latin typeface="Work Sans Light" pitchFamily="2" charset="0"/>
            </a:rPr>
            <a:t>Tư</a:t>
          </a:r>
          <a:r>
            <a:rPr lang="en-US" sz="1400" kern="1200" dirty="0">
              <a:latin typeface="Work Sans Light" pitchFamily="2" charset="0"/>
            </a:rPr>
            <a:t> </a:t>
          </a:r>
          <a:r>
            <a:rPr lang="en-US" sz="1400" kern="1200" dirty="0" err="1">
              <a:latin typeface="Work Sans Light" pitchFamily="2" charset="0"/>
            </a:rPr>
            <a:t>tưởng</a:t>
          </a:r>
          <a:r>
            <a:rPr lang="en-US" sz="1400" kern="1200" dirty="0">
              <a:latin typeface="Work Sans Light" pitchFamily="2" charset="0"/>
            </a:rPr>
            <a:t> </a:t>
          </a:r>
          <a:r>
            <a:rPr lang="en-US" sz="1400" kern="1200" dirty="0" err="1">
              <a:latin typeface="Work Sans Light" pitchFamily="2" charset="0"/>
            </a:rPr>
            <a:t>chỉ</a:t>
          </a:r>
          <a:r>
            <a:rPr lang="en-US" sz="1400" kern="1200" dirty="0">
              <a:latin typeface="Work Sans Light" pitchFamily="2" charset="0"/>
            </a:rPr>
            <a:t> </a:t>
          </a:r>
          <a:r>
            <a:rPr lang="en-US" sz="1400" kern="1200" dirty="0" err="1">
              <a:latin typeface="Work Sans Light" pitchFamily="2" charset="0"/>
            </a:rPr>
            <a:t>đạo</a:t>
          </a:r>
          <a:r>
            <a:rPr lang="en-US" sz="1400" kern="1200" dirty="0">
              <a:latin typeface="Work Sans Light" pitchFamily="2" charset="0"/>
            </a:rPr>
            <a:t> ở </a:t>
          </a:r>
          <a:r>
            <a:rPr lang="en-US" sz="1400" kern="1200" dirty="0" err="1">
              <a:latin typeface="Work Sans Light" pitchFamily="2" charset="0"/>
            </a:rPr>
            <a:t>Miền</a:t>
          </a:r>
          <a:r>
            <a:rPr lang="en-US" sz="1400" kern="1200" dirty="0">
              <a:latin typeface="Work Sans Light" pitchFamily="2" charset="0"/>
            </a:rPr>
            <a:t> </a:t>
          </a:r>
          <a:r>
            <a:rPr lang="en-US" sz="1400" kern="1200" dirty="0" err="1">
              <a:latin typeface="Work Sans Light" pitchFamily="2" charset="0"/>
            </a:rPr>
            <a:t>Bắc</a:t>
          </a:r>
          <a:endParaRPr lang="en-US" sz="1400" kern="1200" dirty="0">
            <a:latin typeface="Work Sans Light" pitchFamily="2" charset="0"/>
          </a:endParaRPr>
        </a:p>
      </dsp:txBody>
      <dsp:txXfrm>
        <a:off x="433609" y="3508196"/>
        <a:ext cx="5655502" cy="479482"/>
      </dsp:txXfrm>
    </dsp:sp>
    <dsp:sp modelId="{1E406D17-7980-425D-B0C7-B7B295E32069}">
      <dsp:nvSpPr>
        <dsp:cNvPr id="0" name=""/>
        <dsp:cNvSpPr/>
      </dsp:nvSpPr>
      <dsp:spPr>
        <a:xfrm>
          <a:off x="0" y="4499400"/>
          <a:ext cx="8153400" cy="453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BA569A1-01E8-4A5A-BA6C-0EA608244D64}">
      <dsp:nvSpPr>
        <dsp:cNvPr id="0" name=""/>
        <dsp:cNvSpPr/>
      </dsp:nvSpPr>
      <dsp:spPr>
        <a:xfrm>
          <a:off x="407670" y="4298737"/>
          <a:ext cx="5707380" cy="531360"/>
        </a:xfrm>
        <a:prstGeom prst="roundRect">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5725" tIns="0" rIns="215725" bIns="0" numCol="1" spcCol="1270" anchor="ctr" anchorCtr="0">
          <a:noAutofit/>
        </a:bodyPr>
        <a:lstStyle/>
        <a:p>
          <a:pPr lvl="0" algn="l" defTabSz="622300">
            <a:lnSpc>
              <a:spcPct val="90000"/>
            </a:lnSpc>
            <a:spcBef>
              <a:spcPct val="0"/>
            </a:spcBef>
            <a:spcAft>
              <a:spcPct val="35000"/>
            </a:spcAft>
          </a:pPr>
          <a:r>
            <a:rPr lang="en-US" sz="1400" kern="1200" dirty="0" err="1">
              <a:latin typeface="Work Sans Light" pitchFamily="2" charset="0"/>
            </a:rPr>
            <a:t>Nhiệm</a:t>
          </a:r>
          <a:r>
            <a:rPr lang="en-US" sz="1400" kern="1200" dirty="0">
              <a:latin typeface="Work Sans Light" pitchFamily="2" charset="0"/>
            </a:rPr>
            <a:t> </a:t>
          </a:r>
          <a:r>
            <a:rPr lang="en-US" sz="1400" kern="1200" dirty="0" err="1">
              <a:latin typeface="Work Sans Light" pitchFamily="2" charset="0"/>
            </a:rPr>
            <a:t>vụ</a:t>
          </a:r>
          <a:r>
            <a:rPr lang="en-US" sz="1400" kern="1200" dirty="0">
              <a:latin typeface="Work Sans Light" pitchFamily="2" charset="0"/>
            </a:rPr>
            <a:t> </a:t>
          </a:r>
          <a:r>
            <a:rPr lang="en-US" sz="1400" kern="1200" dirty="0" err="1">
              <a:latin typeface="Work Sans Light" pitchFamily="2" charset="0"/>
            </a:rPr>
            <a:t>và</a:t>
          </a:r>
          <a:r>
            <a:rPr lang="en-US" sz="1400" kern="1200" dirty="0">
              <a:latin typeface="Work Sans Light" pitchFamily="2" charset="0"/>
            </a:rPr>
            <a:t> </a:t>
          </a:r>
          <a:r>
            <a:rPr lang="en-US" sz="1400" kern="1200" dirty="0" err="1">
              <a:latin typeface="Work Sans Light" pitchFamily="2" charset="0"/>
            </a:rPr>
            <a:t>mối</a:t>
          </a:r>
          <a:r>
            <a:rPr lang="en-US" sz="1400" kern="1200" dirty="0">
              <a:latin typeface="Work Sans Light" pitchFamily="2" charset="0"/>
            </a:rPr>
            <a:t> </a:t>
          </a:r>
          <a:r>
            <a:rPr lang="en-US" sz="1400" kern="1200" dirty="0" err="1">
              <a:latin typeface="Work Sans Light" pitchFamily="2" charset="0"/>
            </a:rPr>
            <a:t>quan</a:t>
          </a:r>
          <a:r>
            <a:rPr lang="en-US" sz="1400" kern="1200" dirty="0">
              <a:latin typeface="Work Sans Light" pitchFamily="2" charset="0"/>
            </a:rPr>
            <a:t> </a:t>
          </a:r>
          <a:r>
            <a:rPr lang="en-US" sz="1400" kern="1200" dirty="0" err="1">
              <a:latin typeface="Work Sans Light" pitchFamily="2" charset="0"/>
            </a:rPr>
            <a:t>hệ</a:t>
          </a:r>
          <a:r>
            <a:rPr lang="en-US" sz="1400" kern="1200" dirty="0">
              <a:latin typeface="Work Sans Light" pitchFamily="2" charset="0"/>
            </a:rPr>
            <a:t> </a:t>
          </a:r>
          <a:r>
            <a:rPr lang="en-US" sz="1400" kern="1200" dirty="0" err="1">
              <a:latin typeface="Work Sans Light" pitchFamily="2" charset="0"/>
            </a:rPr>
            <a:t>giữa</a:t>
          </a:r>
          <a:r>
            <a:rPr lang="en-US" sz="1400" kern="1200" dirty="0">
              <a:latin typeface="Work Sans Light" pitchFamily="2" charset="0"/>
            </a:rPr>
            <a:t> </a:t>
          </a:r>
          <a:r>
            <a:rPr lang="en-US" sz="1400" kern="1200" dirty="0" err="1">
              <a:latin typeface="Work Sans Light" pitchFamily="2" charset="0"/>
            </a:rPr>
            <a:t>cuộc</a:t>
          </a:r>
          <a:r>
            <a:rPr lang="en-US" sz="1400" kern="1200" dirty="0">
              <a:latin typeface="Work Sans Light" pitchFamily="2" charset="0"/>
            </a:rPr>
            <a:t> </a:t>
          </a:r>
          <a:r>
            <a:rPr lang="en-US" sz="1400" kern="1200" dirty="0" err="1">
              <a:latin typeface="Work Sans Light" pitchFamily="2" charset="0"/>
            </a:rPr>
            <a:t>chiến</a:t>
          </a:r>
          <a:r>
            <a:rPr lang="en-US" sz="1400" kern="1200" dirty="0">
              <a:latin typeface="Work Sans Light" pitchFamily="2" charset="0"/>
            </a:rPr>
            <a:t> </a:t>
          </a:r>
          <a:r>
            <a:rPr lang="en-US" sz="1400" kern="1200" dirty="0" err="1">
              <a:latin typeface="Work Sans Light" pitchFamily="2" charset="0"/>
            </a:rPr>
            <a:t>đấu</a:t>
          </a:r>
          <a:r>
            <a:rPr lang="en-US" sz="1400" kern="1200" dirty="0">
              <a:latin typeface="Work Sans Light" pitchFamily="2" charset="0"/>
            </a:rPr>
            <a:t> ở </a:t>
          </a:r>
          <a:r>
            <a:rPr lang="en-US" sz="1400" kern="1200" dirty="0" err="1">
              <a:latin typeface="Work Sans Light" pitchFamily="2" charset="0"/>
            </a:rPr>
            <a:t>hai</a:t>
          </a:r>
          <a:r>
            <a:rPr lang="en-US" sz="1400" kern="1200" dirty="0">
              <a:latin typeface="Work Sans Light" pitchFamily="2" charset="0"/>
            </a:rPr>
            <a:t> </a:t>
          </a:r>
          <a:r>
            <a:rPr lang="en-US" sz="1400" kern="1200" dirty="0" err="1">
              <a:latin typeface="Work Sans Light" pitchFamily="2" charset="0"/>
            </a:rPr>
            <a:t>miền</a:t>
          </a:r>
          <a:endParaRPr lang="en-US" sz="1400" kern="1200" dirty="0">
            <a:latin typeface="Work Sans Light" pitchFamily="2" charset="0"/>
          </a:endParaRPr>
        </a:p>
      </dsp:txBody>
      <dsp:txXfrm>
        <a:off x="433609" y="4324676"/>
        <a:ext cx="5655502" cy="47948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6.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F68CC3-74D0-4B07-B7DC-F2A8AB1842B2}" type="datetimeFigureOut">
              <a:rPr lang="vi-VN" smtClean="0"/>
              <a:t>20/03/2025</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AC429E-2BCF-4146-902F-6791103B27AF}" type="slidenum">
              <a:rPr lang="vi-VN" smtClean="0"/>
              <a:t>‹#›</a:t>
            </a:fld>
            <a:endParaRPr lang="vi-VN"/>
          </a:p>
        </p:txBody>
      </p:sp>
    </p:spTree>
    <p:extLst>
      <p:ext uri="{BB962C8B-B14F-4D97-AF65-F5344CB8AC3E}">
        <p14:creationId xmlns:p14="http://schemas.microsoft.com/office/powerpoint/2010/main" val="3308303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4442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811962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872597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097955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723796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116681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353462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104126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406231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9402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612569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9711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013499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0895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41316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19843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85616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014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48269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2431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17916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8948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759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88730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4437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5399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99631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88221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4177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58775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92546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25857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4021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57314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7245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83698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02655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3827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23827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78841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18381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02512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61919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0442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01284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99438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00137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algn="ctr" eaLnBrk="0" fontAlgn="base" hangingPunct="0">
              <a:spcBef>
                <a:spcPct val="0"/>
              </a:spcBef>
              <a:spcAft>
                <a:spcPct val="0"/>
              </a:spcAft>
              <a:defRPr sz="2400" i="1">
                <a:solidFill>
                  <a:schemeClr val="tx1"/>
                </a:solidFill>
                <a:latin typeface="Arial" charset="0"/>
              </a:defRPr>
            </a:lvl6pPr>
            <a:lvl7pPr marL="2971800" indent="-228600" algn="ctr" eaLnBrk="0" fontAlgn="base" hangingPunct="0">
              <a:spcBef>
                <a:spcPct val="0"/>
              </a:spcBef>
              <a:spcAft>
                <a:spcPct val="0"/>
              </a:spcAft>
              <a:defRPr sz="2400" i="1">
                <a:solidFill>
                  <a:schemeClr val="tx1"/>
                </a:solidFill>
                <a:latin typeface="Arial" charset="0"/>
              </a:defRPr>
            </a:lvl7pPr>
            <a:lvl8pPr marL="3429000" indent="-228600" algn="ctr" eaLnBrk="0" fontAlgn="base" hangingPunct="0">
              <a:spcBef>
                <a:spcPct val="0"/>
              </a:spcBef>
              <a:spcAft>
                <a:spcPct val="0"/>
              </a:spcAft>
              <a:defRPr sz="2400" i="1">
                <a:solidFill>
                  <a:schemeClr val="tx1"/>
                </a:solidFill>
                <a:latin typeface="Arial" charset="0"/>
              </a:defRPr>
            </a:lvl8pPr>
            <a:lvl9pPr marL="3886200" indent="-228600" algn="ctr" eaLnBrk="0" fontAlgn="base" hangingPunct="0">
              <a:spcBef>
                <a:spcPct val="0"/>
              </a:spcBef>
              <a:spcAft>
                <a:spcPct val="0"/>
              </a:spcAft>
              <a:defRPr sz="2400" i="1">
                <a:solidFill>
                  <a:schemeClr val="tx1"/>
                </a:solidFill>
                <a:latin typeface="Arial" charset="0"/>
              </a:defRPr>
            </a:lvl9pPr>
          </a:lstStyle>
          <a:p>
            <a:pPr algn="r" fontAlgn="base">
              <a:spcBef>
                <a:spcPct val="0"/>
              </a:spcBef>
              <a:spcAft>
                <a:spcPct val="0"/>
              </a:spcAft>
            </a:pPr>
            <a:fld id="{46D17DC5-D163-4467-BC6E-CC9809481CA0}" type="slidenum">
              <a:rPr lang="en-US" sz="1200" i="0">
                <a:solidFill>
                  <a:prstClr val="black"/>
                </a:solidFill>
                <a:cs typeface="Arial" charset="0"/>
              </a:rPr>
              <a:pPr algn="r" fontAlgn="base">
                <a:spcBef>
                  <a:spcPct val="0"/>
                </a:spcBef>
                <a:spcAft>
                  <a:spcPct val="0"/>
                </a:spcAft>
              </a:pPr>
              <a:t>112</a:t>
            </a:fld>
            <a:endParaRPr lang="en-US" sz="1200" i="0">
              <a:solidFill>
                <a:prstClr val="black"/>
              </a:solidFill>
              <a:cs typeface="Arial" charset="0"/>
            </a:endParaRPr>
          </a:p>
        </p:txBody>
      </p:sp>
      <p:sp>
        <p:nvSpPr>
          <p:cNvPr id="61443" name="Rectangle 2"/>
          <p:cNvSpPr>
            <a:spLocks noGrp="1" noRot="1" noChangeAspect="1" noChangeArrowheads="1" noTextEdit="1"/>
          </p:cNvSpPr>
          <p:nvPr>
            <p:ph type="sldImg"/>
          </p:nvPr>
        </p:nvSpPr>
        <p:spPr>
          <a:xfrm>
            <a:off x="381000" y="685800"/>
            <a:ext cx="6096000" cy="3429000"/>
          </a:xfrm>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42804712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algn="ctr" eaLnBrk="0" fontAlgn="base" hangingPunct="0">
              <a:spcBef>
                <a:spcPct val="0"/>
              </a:spcBef>
              <a:spcAft>
                <a:spcPct val="0"/>
              </a:spcAft>
              <a:defRPr sz="2400" i="1">
                <a:solidFill>
                  <a:schemeClr val="tx1"/>
                </a:solidFill>
                <a:latin typeface="Arial" charset="0"/>
              </a:defRPr>
            </a:lvl6pPr>
            <a:lvl7pPr marL="2971800" indent="-228600" algn="ctr" eaLnBrk="0" fontAlgn="base" hangingPunct="0">
              <a:spcBef>
                <a:spcPct val="0"/>
              </a:spcBef>
              <a:spcAft>
                <a:spcPct val="0"/>
              </a:spcAft>
              <a:defRPr sz="2400" i="1">
                <a:solidFill>
                  <a:schemeClr val="tx1"/>
                </a:solidFill>
                <a:latin typeface="Arial" charset="0"/>
              </a:defRPr>
            </a:lvl7pPr>
            <a:lvl8pPr marL="3429000" indent="-228600" algn="ctr" eaLnBrk="0" fontAlgn="base" hangingPunct="0">
              <a:spcBef>
                <a:spcPct val="0"/>
              </a:spcBef>
              <a:spcAft>
                <a:spcPct val="0"/>
              </a:spcAft>
              <a:defRPr sz="2400" i="1">
                <a:solidFill>
                  <a:schemeClr val="tx1"/>
                </a:solidFill>
                <a:latin typeface="Arial" charset="0"/>
              </a:defRPr>
            </a:lvl8pPr>
            <a:lvl9pPr marL="3886200" indent="-228600" algn="ctr" eaLnBrk="0" fontAlgn="base" hangingPunct="0">
              <a:spcBef>
                <a:spcPct val="0"/>
              </a:spcBef>
              <a:spcAft>
                <a:spcPct val="0"/>
              </a:spcAft>
              <a:defRPr sz="2400" i="1">
                <a:solidFill>
                  <a:schemeClr val="tx1"/>
                </a:solidFill>
                <a:latin typeface="Arial" charset="0"/>
              </a:defRPr>
            </a:lvl9pPr>
          </a:lstStyle>
          <a:p>
            <a:pPr algn="r" fontAlgn="base">
              <a:spcBef>
                <a:spcPct val="0"/>
              </a:spcBef>
              <a:spcAft>
                <a:spcPct val="0"/>
              </a:spcAft>
            </a:pPr>
            <a:fld id="{FE62DB15-F721-4C1F-A316-BA290249F923}" type="slidenum">
              <a:rPr lang="en-US" sz="1200" i="0">
                <a:solidFill>
                  <a:prstClr val="black"/>
                </a:solidFill>
                <a:cs typeface="Arial" charset="0"/>
              </a:rPr>
              <a:pPr algn="r" fontAlgn="base">
                <a:spcBef>
                  <a:spcPct val="0"/>
                </a:spcBef>
                <a:spcAft>
                  <a:spcPct val="0"/>
                </a:spcAft>
              </a:pPr>
              <a:t>116</a:t>
            </a:fld>
            <a:endParaRPr lang="en-US" sz="1200" i="0">
              <a:solidFill>
                <a:prstClr val="black"/>
              </a:solidFill>
              <a:cs typeface="Arial" charset="0"/>
            </a:endParaRPr>
          </a:p>
        </p:txBody>
      </p:sp>
      <p:sp>
        <p:nvSpPr>
          <p:cNvPr id="62467" name="Rectangle 2"/>
          <p:cNvSpPr>
            <a:spLocks noGrp="1" noRot="1" noChangeAspect="1" noChangeArrowheads="1" noTextEdit="1"/>
          </p:cNvSpPr>
          <p:nvPr>
            <p:ph type="sldImg"/>
          </p:nvPr>
        </p:nvSpPr>
        <p:spPr>
          <a:xfrm>
            <a:off x="381000" y="685800"/>
            <a:ext cx="6096000" cy="3429000"/>
          </a:xfrm>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9102439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https://text.123docz.net/document/1405781-co-y-kien-cho-rang-cach-mang-thang-tam-nam-1945-la-mot-su-an-may-hay-neu-quan-diem-cua-em-va-chung-minh-dieu-do.htm</a:t>
            </a:r>
            <a:endParaRPr dirty="0"/>
          </a:p>
        </p:txBody>
      </p:sp>
    </p:spTree>
    <p:extLst>
      <p:ext uri="{BB962C8B-B14F-4D97-AF65-F5344CB8AC3E}">
        <p14:creationId xmlns:p14="http://schemas.microsoft.com/office/powerpoint/2010/main" val="16779372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69188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71926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https://www.studocu.com/vn/document/dai-hoc-da-nang/lich-su-dang/van-de-on-mon-lsd-cau-hoi-ve-mon-lich-su-dang-csvn/18301623</a:t>
            </a:r>
          </a:p>
        </p:txBody>
      </p:sp>
    </p:spTree>
    <p:extLst>
      <p:ext uri="{BB962C8B-B14F-4D97-AF65-F5344CB8AC3E}">
        <p14:creationId xmlns:p14="http://schemas.microsoft.com/office/powerpoint/2010/main" val="38799206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93968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7419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21431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61165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10825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53678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87789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03082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24812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http://tapchiqptd.vn/vi/ky-niem-75-nam-ngay-toan-quoc-khang-chien/tuoi-tre-viet-nam-phat-huy-tinh-than-quyet-tu-de-to-quoc-quyet-sinh-trong-su-nghiep-xay-du/18012.html</a:t>
            </a:r>
          </a:p>
        </p:txBody>
      </p:sp>
    </p:spTree>
    <p:extLst>
      <p:ext uri="{BB962C8B-B14F-4D97-AF65-F5344CB8AC3E}">
        <p14:creationId xmlns:p14="http://schemas.microsoft.com/office/powerpoint/2010/main" val="31909180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80077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47457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4762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86792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08104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107360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63502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62585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http://tapchiqptd.vn/vi/su-kien-lich-su/su-that-dang-sau-luan-diem-mau-than-1968-la-cuoc-chien-vo-nghia-va-tan-bao/11172.html</a:t>
            </a:r>
          </a:p>
        </p:txBody>
      </p:sp>
    </p:spTree>
    <p:extLst>
      <p:ext uri="{BB962C8B-B14F-4D97-AF65-F5344CB8AC3E}">
        <p14:creationId xmlns:p14="http://schemas.microsoft.com/office/powerpoint/2010/main" val="18291048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22326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65848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669414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040452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5309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06404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d9eea3ace6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d9eea3ace6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78301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74831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359804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34190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https://vietnamnet.vn/bi-thu-tinh-uy-kim-ngoc-nguoi-khoi-xuong-chu-truong-khoan-ho-800644.html</a:t>
            </a:r>
            <a:endParaRPr dirty="0"/>
          </a:p>
        </p:txBody>
      </p:sp>
    </p:spTree>
    <p:extLst>
      <p:ext uri="{BB962C8B-B14F-4D97-AF65-F5344CB8AC3E}">
        <p14:creationId xmlns:p14="http://schemas.microsoft.com/office/powerpoint/2010/main" val="1230187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979886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57950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208924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700573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8586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18402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654512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644357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786017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413047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634043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33362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782005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479458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466240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2513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938054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442277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329078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797073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541026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934530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349464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116601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942200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794109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421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3B7940A-3931-4A89-9337-09E6F742857F}" type="datetimeFigureOut">
              <a:rPr lang="vi-VN" smtClean="0"/>
              <a:t>20/03/2025</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80D75056-5033-47D6-86DB-3E540D0280A9}" type="slidenum">
              <a:rPr lang="vi-VN" smtClean="0"/>
              <a:t>‹#›</a:t>
            </a:fld>
            <a:endParaRPr lang="vi-V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2155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3B7940A-3931-4A89-9337-09E6F742857F}" type="datetimeFigureOut">
              <a:rPr lang="vi-VN" smtClean="0"/>
              <a:t>20/03/2025</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80D75056-5033-47D6-86DB-3E540D0280A9}" type="slidenum">
              <a:rPr lang="vi-VN" smtClean="0"/>
              <a:t>‹#›</a:t>
            </a:fld>
            <a:endParaRPr lang="vi-VN"/>
          </a:p>
        </p:txBody>
      </p:sp>
    </p:spTree>
    <p:extLst>
      <p:ext uri="{BB962C8B-B14F-4D97-AF65-F5344CB8AC3E}">
        <p14:creationId xmlns:p14="http://schemas.microsoft.com/office/powerpoint/2010/main" val="1631615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3B7940A-3931-4A89-9337-09E6F742857F}" type="datetimeFigureOut">
              <a:rPr lang="vi-VN" smtClean="0"/>
              <a:t>20/03/2025</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80D75056-5033-47D6-86DB-3E540D0280A9}" type="slidenum">
              <a:rPr lang="vi-VN" smtClean="0"/>
              <a:t>‹#›</a:t>
            </a:fld>
            <a:endParaRPr lang="vi-VN"/>
          </a:p>
        </p:txBody>
      </p:sp>
    </p:spTree>
    <p:extLst>
      <p:ext uri="{BB962C8B-B14F-4D97-AF65-F5344CB8AC3E}">
        <p14:creationId xmlns:p14="http://schemas.microsoft.com/office/powerpoint/2010/main" val="32963104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1" name="Google Shape;11;p2"/>
          <p:cNvSpPr txBox="1">
            <a:spLocks noGrp="1"/>
          </p:cNvSpPr>
          <p:nvPr>
            <p:ph type="ctrTitle"/>
          </p:nvPr>
        </p:nvSpPr>
        <p:spPr>
          <a:xfrm>
            <a:off x="1398300" y="4078167"/>
            <a:ext cx="6552000" cy="15464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Tree>
    <p:extLst>
      <p:ext uri="{BB962C8B-B14F-4D97-AF65-F5344CB8AC3E}">
        <p14:creationId xmlns:p14="http://schemas.microsoft.com/office/powerpoint/2010/main" val="35258797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7"/>
        <p:cNvGrpSpPr/>
        <p:nvPr/>
      </p:nvGrpSpPr>
      <p:grpSpPr>
        <a:xfrm>
          <a:off x="0" y="0"/>
          <a:ext cx="0" cy="0"/>
          <a:chOff x="0" y="0"/>
          <a:chExt cx="0" cy="0"/>
        </a:xfrm>
      </p:grpSpPr>
      <p:sp>
        <p:nvSpPr>
          <p:cNvPr id="29" name="Google Shape;29;p6"/>
          <p:cNvSpPr txBox="1">
            <a:spLocks noGrp="1"/>
          </p:cNvSpPr>
          <p:nvPr>
            <p:ph type="title"/>
          </p:nvPr>
        </p:nvSpPr>
        <p:spPr>
          <a:xfrm>
            <a:off x="1158867" y="1130133"/>
            <a:ext cx="6789600" cy="18136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30" name="Google Shape;30;p6"/>
          <p:cNvSpPr txBox="1">
            <a:spLocks noGrp="1"/>
          </p:cNvSpPr>
          <p:nvPr>
            <p:ph type="body" idx="1"/>
          </p:nvPr>
        </p:nvSpPr>
        <p:spPr>
          <a:xfrm>
            <a:off x="1158867" y="3083900"/>
            <a:ext cx="4792800" cy="2844400"/>
          </a:xfrm>
          <a:prstGeom prst="rect">
            <a:avLst/>
          </a:prstGeom>
        </p:spPr>
        <p:txBody>
          <a:bodyPr spcFirstLastPara="1" wrap="square" lIns="91425" tIns="91425" rIns="91425" bIns="91425" anchor="t" anchorCtr="0">
            <a:noAutofit/>
          </a:bodyPr>
          <a:lstStyle>
            <a:lvl1pPr marL="609585" lvl="0" indent="-440256">
              <a:spcBef>
                <a:spcPts val="800"/>
              </a:spcBef>
              <a:spcAft>
                <a:spcPts val="0"/>
              </a:spcAft>
              <a:buSzPts val="1600"/>
              <a:buChar char="▪"/>
              <a:defRPr sz="2133"/>
            </a:lvl1pPr>
            <a:lvl2pPr marL="1219170" lvl="1" indent="-440256">
              <a:spcBef>
                <a:spcPts val="0"/>
              </a:spcBef>
              <a:spcAft>
                <a:spcPts val="0"/>
              </a:spcAft>
              <a:buSzPts val="1600"/>
              <a:buChar char="□"/>
              <a:defRPr sz="2133"/>
            </a:lvl2pPr>
            <a:lvl3pPr marL="1828754" lvl="2" indent="-440256">
              <a:spcBef>
                <a:spcPts val="0"/>
              </a:spcBef>
              <a:spcAft>
                <a:spcPts val="0"/>
              </a:spcAft>
              <a:buSzPts val="1600"/>
              <a:buChar char="□"/>
              <a:defRPr sz="2133"/>
            </a:lvl3pPr>
            <a:lvl4pPr marL="2438339" lvl="3" indent="-440256">
              <a:spcBef>
                <a:spcPts val="0"/>
              </a:spcBef>
              <a:spcAft>
                <a:spcPts val="0"/>
              </a:spcAft>
              <a:buSzPts val="1600"/>
              <a:buChar char="□"/>
              <a:defRPr sz="2133"/>
            </a:lvl4pPr>
            <a:lvl5pPr marL="3047924" lvl="4" indent="-440256">
              <a:spcBef>
                <a:spcPts val="0"/>
              </a:spcBef>
              <a:spcAft>
                <a:spcPts val="0"/>
              </a:spcAft>
              <a:buSzPts val="1600"/>
              <a:buChar char="○"/>
              <a:defRPr sz="2133"/>
            </a:lvl5pPr>
            <a:lvl6pPr marL="3657509" lvl="5" indent="-440256">
              <a:spcBef>
                <a:spcPts val="0"/>
              </a:spcBef>
              <a:spcAft>
                <a:spcPts val="0"/>
              </a:spcAft>
              <a:buSzPts val="1600"/>
              <a:buChar char="■"/>
              <a:defRPr sz="2133"/>
            </a:lvl6pPr>
            <a:lvl7pPr marL="4267093" lvl="6" indent="-440256">
              <a:spcBef>
                <a:spcPts val="0"/>
              </a:spcBef>
              <a:spcAft>
                <a:spcPts val="0"/>
              </a:spcAft>
              <a:buSzPts val="1600"/>
              <a:buChar char="●"/>
              <a:defRPr sz="2133"/>
            </a:lvl7pPr>
            <a:lvl8pPr marL="4876678" lvl="7" indent="-440256">
              <a:spcBef>
                <a:spcPts val="0"/>
              </a:spcBef>
              <a:spcAft>
                <a:spcPts val="0"/>
              </a:spcAft>
              <a:buSzPts val="1600"/>
              <a:buChar char="○"/>
              <a:defRPr sz="2133"/>
            </a:lvl8pPr>
            <a:lvl9pPr marL="5486263" lvl="8" indent="-440256">
              <a:spcBef>
                <a:spcPts val="0"/>
              </a:spcBef>
              <a:spcAft>
                <a:spcPts val="0"/>
              </a:spcAft>
              <a:buSzPts val="1600"/>
              <a:buChar char="■"/>
              <a:defRPr sz="2133"/>
            </a:lvl9pPr>
          </a:lstStyle>
          <a:p>
            <a:endParaRPr/>
          </a:p>
        </p:txBody>
      </p:sp>
      <p:sp>
        <p:nvSpPr>
          <p:cNvPr id="31" name="Google Shape;31;p6"/>
          <p:cNvSpPr txBox="1">
            <a:spLocks noGrp="1"/>
          </p:cNvSpPr>
          <p:nvPr>
            <p:ph type="body" idx="2"/>
          </p:nvPr>
        </p:nvSpPr>
        <p:spPr>
          <a:xfrm>
            <a:off x="6240304" y="3083900"/>
            <a:ext cx="4792800" cy="2844400"/>
          </a:xfrm>
          <a:prstGeom prst="rect">
            <a:avLst/>
          </a:prstGeom>
        </p:spPr>
        <p:txBody>
          <a:bodyPr spcFirstLastPara="1" wrap="square" lIns="91425" tIns="91425" rIns="91425" bIns="91425" anchor="t" anchorCtr="0">
            <a:noAutofit/>
          </a:bodyPr>
          <a:lstStyle>
            <a:lvl1pPr marL="609585" lvl="0" indent="-440256">
              <a:spcBef>
                <a:spcPts val="800"/>
              </a:spcBef>
              <a:spcAft>
                <a:spcPts val="0"/>
              </a:spcAft>
              <a:buSzPts val="1600"/>
              <a:buChar char="▪"/>
              <a:defRPr sz="2133"/>
            </a:lvl1pPr>
            <a:lvl2pPr marL="1219170" lvl="1" indent="-440256">
              <a:spcBef>
                <a:spcPts val="0"/>
              </a:spcBef>
              <a:spcAft>
                <a:spcPts val="0"/>
              </a:spcAft>
              <a:buSzPts val="1600"/>
              <a:buChar char="□"/>
              <a:defRPr sz="2133"/>
            </a:lvl2pPr>
            <a:lvl3pPr marL="1828754" lvl="2" indent="-440256">
              <a:spcBef>
                <a:spcPts val="0"/>
              </a:spcBef>
              <a:spcAft>
                <a:spcPts val="0"/>
              </a:spcAft>
              <a:buSzPts val="1600"/>
              <a:buChar char="□"/>
              <a:defRPr sz="2133"/>
            </a:lvl3pPr>
            <a:lvl4pPr marL="2438339" lvl="3" indent="-440256">
              <a:spcBef>
                <a:spcPts val="0"/>
              </a:spcBef>
              <a:spcAft>
                <a:spcPts val="0"/>
              </a:spcAft>
              <a:buSzPts val="1600"/>
              <a:buChar char="□"/>
              <a:defRPr sz="2133"/>
            </a:lvl4pPr>
            <a:lvl5pPr marL="3047924" lvl="4" indent="-440256">
              <a:spcBef>
                <a:spcPts val="0"/>
              </a:spcBef>
              <a:spcAft>
                <a:spcPts val="0"/>
              </a:spcAft>
              <a:buSzPts val="1600"/>
              <a:buChar char="○"/>
              <a:defRPr sz="2133"/>
            </a:lvl5pPr>
            <a:lvl6pPr marL="3657509" lvl="5" indent="-440256">
              <a:spcBef>
                <a:spcPts val="0"/>
              </a:spcBef>
              <a:spcAft>
                <a:spcPts val="0"/>
              </a:spcAft>
              <a:buSzPts val="1600"/>
              <a:buChar char="■"/>
              <a:defRPr sz="2133"/>
            </a:lvl6pPr>
            <a:lvl7pPr marL="4267093" lvl="6" indent="-440256">
              <a:spcBef>
                <a:spcPts val="0"/>
              </a:spcBef>
              <a:spcAft>
                <a:spcPts val="0"/>
              </a:spcAft>
              <a:buSzPts val="1600"/>
              <a:buChar char="●"/>
              <a:defRPr sz="2133"/>
            </a:lvl7pPr>
            <a:lvl8pPr marL="4876678" lvl="7" indent="-440256">
              <a:spcBef>
                <a:spcPts val="0"/>
              </a:spcBef>
              <a:spcAft>
                <a:spcPts val="0"/>
              </a:spcAft>
              <a:buSzPts val="1600"/>
              <a:buChar char="○"/>
              <a:defRPr sz="2133"/>
            </a:lvl8pPr>
            <a:lvl9pPr marL="5486263" lvl="8" indent="-440256">
              <a:spcBef>
                <a:spcPts val="0"/>
              </a:spcBef>
              <a:spcAft>
                <a:spcPts val="0"/>
              </a:spcAft>
              <a:buSzPts val="1600"/>
              <a:buChar char="■"/>
              <a:defRPr sz="2133"/>
            </a:lvl9pPr>
          </a:lstStyle>
          <a:p>
            <a:endParaRPr/>
          </a:p>
        </p:txBody>
      </p:sp>
      <p:sp>
        <p:nvSpPr>
          <p:cNvPr id="32" name="Google Shape;32;p6"/>
          <p:cNvSpPr txBox="1">
            <a:spLocks noGrp="1"/>
          </p:cNvSpPr>
          <p:nvPr>
            <p:ph type="sldNum" idx="12"/>
          </p:nvPr>
        </p:nvSpPr>
        <p:spPr>
          <a:xfrm>
            <a:off x="10879332" y="5857704"/>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048657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sp>
        <p:nvSpPr>
          <p:cNvPr id="14" name="Google Shape;14;p3"/>
          <p:cNvSpPr txBox="1">
            <a:spLocks noGrp="1"/>
          </p:cNvSpPr>
          <p:nvPr>
            <p:ph type="ctrTitle"/>
          </p:nvPr>
        </p:nvSpPr>
        <p:spPr>
          <a:xfrm>
            <a:off x="1350400" y="3330333"/>
            <a:ext cx="6600000" cy="15464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15" name="Google Shape;15;p3"/>
          <p:cNvSpPr txBox="1">
            <a:spLocks noGrp="1"/>
          </p:cNvSpPr>
          <p:nvPr>
            <p:ph type="subTitle" idx="1"/>
          </p:nvPr>
        </p:nvSpPr>
        <p:spPr>
          <a:xfrm>
            <a:off x="1350400" y="4904336"/>
            <a:ext cx="6600000" cy="1046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000"/>
              <a:buNone/>
              <a:defRPr>
                <a:solidFill>
                  <a:srgbClr val="000000"/>
                </a:solidFill>
              </a:defRPr>
            </a:lvl1pPr>
            <a:lvl2pPr lvl="1" rtl="0">
              <a:spcBef>
                <a:spcPts val="0"/>
              </a:spcBef>
              <a:spcAft>
                <a:spcPts val="0"/>
              </a:spcAft>
              <a:buClr>
                <a:srgbClr val="000000"/>
              </a:buClr>
              <a:buSzPts val="2000"/>
              <a:buNone/>
              <a:defRPr>
                <a:solidFill>
                  <a:srgbClr val="000000"/>
                </a:solidFill>
              </a:defRPr>
            </a:lvl2pPr>
            <a:lvl3pPr lvl="2" rtl="0">
              <a:spcBef>
                <a:spcPts val="0"/>
              </a:spcBef>
              <a:spcAft>
                <a:spcPts val="0"/>
              </a:spcAft>
              <a:buClr>
                <a:srgbClr val="000000"/>
              </a:buClr>
              <a:buSzPts val="2000"/>
              <a:buNone/>
              <a:defRPr>
                <a:solidFill>
                  <a:srgbClr val="000000"/>
                </a:solidFill>
              </a:defRPr>
            </a:lvl3pPr>
            <a:lvl4pPr lvl="3" rtl="0">
              <a:spcBef>
                <a:spcPts val="0"/>
              </a:spcBef>
              <a:spcAft>
                <a:spcPts val="0"/>
              </a:spcAft>
              <a:buClr>
                <a:srgbClr val="000000"/>
              </a:buClr>
              <a:buSzPts val="2000"/>
              <a:buNone/>
              <a:defRPr>
                <a:solidFill>
                  <a:srgbClr val="000000"/>
                </a:solidFill>
              </a:defRPr>
            </a:lvl4pPr>
            <a:lvl5pPr lvl="4" rtl="0">
              <a:spcBef>
                <a:spcPts val="0"/>
              </a:spcBef>
              <a:spcAft>
                <a:spcPts val="0"/>
              </a:spcAft>
              <a:buClr>
                <a:srgbClr val="000000"/>
              </a:buClr>
              <a:buSzPts val="2000"/>
              <a:buNone/>
              <a:defRPr>
                <a:solidFill>
                  <a:srgbClr val="000000"/>
                </a:solidFill>
              </a:defRPr>
            </a:lvl5pPr>
            <a:lvl6pPr lvl="5" rtl="0">
              <a:spcBef>
                <a:spcPts val="0"/>
              </a:spcBef>
              <a:spcAft>
                <a:spcPts val="0"/>
              </a:spcAft>
              <a:buClr>
                <a:srgbClr val="000000"/>
              </a:buClr>
              <a:buSzPts val="2000"/>
              <a:buNone/>
              <a:defRPr>
                <a:solidFill>
                  <a:srgbClr val="000000"/>
                </a:solidFill>
              </a:defRPr>
            </a:lvl6pPr>
            <a:lvl7pPr lvl="6" rtl="0">
              <a:spcBef>
                <a:spcPts val="0"/>
              </a:spcBef>
              <a:spcAft>
                <a:spcPts val="0"/>
              </a:spcAft>
              <a:buClr>
                <a:srgbClr val="000000"/>
              </a:buClr>
              <a:buSzPts val="2000"/>
              <a:buNone/>
              <a:defRPr>
                <a:solidFill>
                  <a:srgbClr val="000000"/>
                </a:solidFill>
              </a:defRPr>
            </a:lvl7pPr>
            <a:lvl8pPr lvl="7" rtl="0">
              <a:spcBef>
                <a:spcPts val="0"/>
              </a:spcBef>
              <a:spcAft>
                <a:spcPts val="0"/>
              </a:spcAft>
              <a:buClr>
                <a:srgbClr val="000000"/>
              </a:buClr>
              <a:buSzPts val="2000"/>
              <a:buNone/>
              <a:defRPr>
                <a:solidFill>
                  <a:srgbClr val="000000"/>
                </a:solidFill>
              </a:defRPr>
            </a:lvl8pPr>
            <a:lvl9pPr lvl="8" rtl="0">
              <a:spcBef>
                <a:spcPts val="0"/>
              </a:spcBef>
              <a:spcAft>
                <a:spcPts val="0"/>
              </a:spcAft>
              <a:buClr>
                <a:srgbClr val="000000"/>
              </a:buClr>
              <a:buSzPts val="2000"/>
              <a:buNone/>
              <a:defRPr>
                <a:solidFill>
                  <a:srgbClr val="000000"/>
                </a:solidFill>
              </a:defRPr>
            </a:lvl9pPr>
          </a:lstStyle>
          <a:p>
            <a:endParaRPr/>
          </a:p>
        </p:txBody>
      </p:sp>
    </p:spTree>
    <p:extLst>
      <p:ext uri="{BB962C8B-B14F-4D97-AF65-F5344CB8AC3E}">
        <p14:creationId xmlns:p14="http://schemas.microsoft.com/office/powerpoint/2010/main" val="28387965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reverse">
  <p:cSld name="Blank reverse">
    <p:bg>
      <p:bgPr>
        <a:solidFill>
          <a:srgbClr val="000000"/>
        </a:solidFill>
        <a:effectLst/>
      </p:bgPr>
    </p:bg>
    <p:spTree>
      <p:nvGrpSpPr>
        <p:cNvPr id="1" name="Shape 51"/>
        <p:cNvGrpSpPr/>
        <p:nvPr/>
      </p:nvGrpSpPr>
      <p:grpSpPr>
        <a:xfrm>
          <a:off x="0" y="0"/>
          <a:ext cx="0" cy="0"/>
          <a:chOff x="0" y="0"/>
          <a:chExt cx="0" cy="0"/>
        </a:xfrm>
      </p:grpSpPr>
      <p:sp>
        <p:nvSpPr>
          <p:cNvPr id="53" name="Google Shape;53;p11"/>
          <p:cNvSpPr txBox="1">
            <a:spLocks noGrp="1"/>
          </p:cNvSpPr>
          <p:nvPr>
            <p:ph type="sldNum" idx="12"/>
          </p:nvPr>
        </p:nvSpPr>
        <p:spPr>
          <a:xfrm>
            <a:off x="10879332" y="5857704"/>
            <a:ext cx="731600" cy="5248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70206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2"/>
        <p:cNvGrpSpPr/>
        <p:nvPr/>
      </p:nvGrpSpPr>
      <p:grpSpPr>
        <a:xfrm>
          <a:off x="0" y="0"/>
          <a:ext cx="0" cy="0"/>
          <a:chOff x="0" y="0"/>
          <a:chExt cx="0" cy="0"/>
        </a:xfrm>
      </p:grpSpPr>
      <p:sp>
        <p:nvSpPr>
          <p:cNvPr id="24" name="Google Shape;24;p5"/>
          <p:cNvSpPr txBox="1">
            <a:spLocks noGrp="1"/>
          </p:cNvSpPr>
          <p:nvPr>
            <p:ph type="title"/>
          </p:nvPr>
        </p:nvSpPr>
        <p:spPr>
          <a:xfrm>
            <a:off x="1158867" y="1130133"/>
            <a:ext cx="6789600" cy="18136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sz="5333"/>
            </a:lvl1pPr>
            <a:lvl2pPr lvl="1">
              <a:spcBef>
                <a:spcPts val="0"/>
              </a:spcBef>
              <a:spcAft>
                <a:spcPts val="0"/>
              </a:spcAft>
              <a:buSzPts val="4000"/>
              <a:buNone/>
              <a:defRPr sz="5333"/>
            </a:lvl2pPr>
            <a:lvl3pPr lvl="2">
              <a:spcBef>
                <a:spcPts val="0"/>
              </a:spcBef>
              <a:spcAft>
                <a:spcPts val="0"/>
              </a:spcAft>
              <a:buSzPts val="4000"/>
              <a:buNone/>
              <a:defRPr sz="5333"/>
            </a:lvl3pPr>
            <a:lvl4pPr lvl="3">
              <a:spcBef>
                <a:spcPts val="0"/>
              </a:spcBef>
              <a:spcAft>
                <a:spcPts val="0"/>
              </a:spcAft>
              <a:buSzPts val="4000"/>
              <a:buNone/>
              <a:defRPr sz="5333"/>
            </a:lvl4pPr>
            <a:lvl5pPr lvl="4">
              <a:spcBef>
                <a:spcPts val="0"/>
              </a:spcBef>
              <a:spcAft>
                <a:spcPts val="0"/>
              </a:spcAft>
              <a:buSzPts val="4000"/>
              <a:buNone/>
              <a:defRPr sz="5333"/>
            </a:lvl5pPr>
            <a:lvl6pPr lvl="5">
              <a:spcBef>
                <a:spcPts val="0"/>
              </a:spcBef>
              <a:spcAft>
                <a:spcPts val="0"/>
              </a:spcAft>
              <a:buSzPts val="4000"/>
              <a:buNone/>
              <a:defRPr sz="5333"/>
            </a:lvl6pPr>
            <a:lvl7pPr lvl="6">
              <a:spcBef>
                <a:spcPts val="0"/>
              </a:spcBef>
              <a:spcAft>
                <a:spcPts val="0"/>
              </a:spcAft>
              <a:buSzPts val="4000"/>
              <a:buNone/>
              <a:defRPr sz="5333"/>
            </a:lvl7pPr>
            <a:lvl8pPr lvl="7">
              <a:spcBef>
                <a:spcPts val="0"/>
              </a:spcBef>
              <a:spcAft>
                <a:spcPts val="0"/>
              </a:spcAft>
              <a:buSzPts val="4000"/>
              <a:buNone/>
              <a:defRPr sz="5333"/>
            </a:lvl8pPr>
            <a:lvl9pPr lvl="8">
              <a:spcBef>
                <a:spcPts val="0"/>
              </a:spcBef>
              <a:spcAft>
                <a:spcPts val="0"/>
              </a:spcAft>
              <a:buSzPts val="4000"/>
              <a:buNone/>
              <a:defRPr sz="5333"/>
            </a:lvl9pPr>
          </a:lstStyle>
          <a:p>
            <a:endParaRPr/>
          </a:p>
        </p:txBody>
      </p:sp>
      <p:sp>
        <p:nvSpPr>
          <p:cNvPr id="25" name="Google Shape;25;p5"/>
          <p:cNvSpPr txBox="1">
            <a:spLocks noGrp="1"/>
          </p:cNvSpPr>
          <p:nvPr>
            <p:ph type="body" idx="1"/>
          </p:nvPr>
        </p:nvSpPr>
        <p:spPr>
          <a:xfrm>
            <a:off x="1158867" y="3083900"/>
            <a:ext cx="9874400" cy="2672000"/>
          </a:xfrm>
          <a:prstGeom prst="rect">
            <a:avLst/>
          </a:prstGeom>
        </p:spPr>
        <p:txBody>
          <a:bodyPr spcFirstLastPara="1" wrap="square" lIns="91425" tIns="91425" rIns="91425" bIns="91425" anchor="t" anchorCtr="0">
            <a:noAutofit/>
          </a:bodyPr>
          <a:lstStyle>
            <a:lvl1pPr marL="609585" lvl="0" indent="-474121">
              <a:spcBef>
                <a:spcPts val="800"/>
              </a:spcBef>
              <a:spcAft>
                <a:spcPts val="0"/>
              </a:spcAft>
              <a:buSzPts val="2000"/>
              <a:buChar char="▪"/>
              <a:defRPr/>
            </a:lvl1pPr>
            <a:lvl2pPr marL="1219170" lvl="1" indent="-474121">
              <a:spcBef>
                <a:spcPts val="0"/>
              </a:spcBef>
              <a:spcAft>
                <a:spcPts val="0"/>
              </a:spcAft>
              <a:buSzPts val="2000"/>
              <a:buChar char="□"/>
              <a:defRPr/>
            </a:lvl2pPr>
            <a:lvl3pPr marL="1828754" lvl="2" indent="-474121">
              <a:spcBef>
                <a:spcPts val="0"/>
              </a:spcBef>
              <a:spcAft>
                <a:spcPts val="0"/>
              </a:spcAft>
              <a:buSzPts val="2000"/>
              <a:buChar char="□"/>
              <a:defRPr/>
            </a:lvl3pPr>
            <a:lvl4pPr marL="2438339" lvl="3" indent="-474121">
              <a:spcBef>
                <a:spcPts val="0"/>
              </a:spcBef>
              <a:spcAft>
                <a:spcPts val="0"/>
              </a:spcAft>
              <a:buSzPts val="2000"/>
              <a:buChar char="□"/>
              <a:defRPr/>
            </a:lvl4pPr>
            <a:lvl5pPr marL="3047924" lvl="4" indent="-474121">
              <a:spcBef>
                <a:spcPts val="0"/>
              </a:spcBef>
              <a:spcAft>
                <a:spcPts val="0"/>
              </a:spcAft>
              <a:buSzPts val="2000"/>
              <a:buChar char="○"/>
              <a:defRPr/>
            </a:lvl5pPr>
            <a:lvl6pPr marL="3657509" lvl="5" indent="-474121">
              <a:spcBef>
                <a:spcPts val="0"/>
              </a:spcBef>
              <a:spcAft>
                <a:spcPts val="0"/>
              </a:spcAft>
              <a:buSzPts val="2000"/>
              <a:buChar char="■"/>
              <a:defRPr/>
            </a:lvl6pPr>
            <a:lvl7pPr marL="4267093" lvl="6" indent="-474121">
              <a:spcBef>
                <a:spcPts val="0"/>
              </a:spcBef>
              <a:spcAft>
                <a:spcPts val="0"/>
              </a:spcAft>
              <a:buSzPts val="2000"/>
              <a:buChar char="●"/>
              <a:defRPr/>
            </a:lvl7pPr>
            <a:lvl8pPr marL="4876678" lvl="7" indent="-474121">
              <a:spcBef>
                <a:spcPts val="0"/>
              </a:spcBef>
              <a:spcAft>
                <a:spcPts val="0"/>
              </a:spcAft>
              <a:buSzPts val="2000"/>
              <a:buChar char="○"/>
              <a:defRPr/>
            </a:lvl8pPr>
            <a:lvl9pPr marL="5486263" lvl="8" indent="-474121">
              <a:spcBef>
                <a:spcPts val="0"/>
              </a:spcBef>
              <a:spcAft>
                <a:spcPts val="0"/>
              </a:spcAft>
              <a:buSzPts val="2000"/>
              <a:buChar char="■"/>
              <a:defRPr/>
            </a:lvl9pPr>
          </a:lstStyle>
          <a:p>
            <a:endParaRPr/>
          </a:p>
        </p:txBody>
      </p:sp>
      <p:sp>
        <p:nvSpPr>
          <p:cNvPr id="26" name="Google Shape;26;p5"/>
          <p:cNvSpPr txBox="1">
            <a:spLocks noGrp="1"/>
          </p:cNvSpPr>
          <p:nvPr>
            <p:ph type="sldNum" idx="12"/>
          </p:nvPr>
        </p:nvSpPr>
        <p:spPr>
          <a:xfrm>
            <a:off x="10879332" y="5857704"/>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169679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3"/>
        <p:cNvGrpSpPr/>
        <p:nvPr/>
      </p:nvGrpSpPr>
      <p:grpSpPr>
        <a:xfrm>
          <a:off x="0" y="0"/>
          <a:ext cx="0" cy="0"/>
          <a:chOff x="0" y="0"/>
          <a:chExt cx="0" cy="0"/>
        </a:xfrm>
      </p:grpSpPr>
      <p:sp>
        <p:nvSpPr>
          <p:cNvPr id="35" name="Google Shape;35;p7"/>
          <p:cNvSpPr txBox="1">
            <a:spLocks noGrp="1"/>
          </p:cNvSpPr>
          <p:nvPr>
            <p:ph type="title"/>
          </p:nvPr>
        </p:nvSpPr>
        <p:spPr>
          <a:xfrm>
            <a:off x="1158867" y="1130133"/>
            <a:ext cx="6789600" cy="18136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36" name="Google Shape;36;p7"/>
          <p:cNvSpPr txBox="1">
            <a:spLocks noGrp="1"/>
          </p:cNvSpPr>
          <p:nvPr>
            <p:ph type="body" idx="1"/>
          </p:nvPr>
        </p:nvSpPr>
        <p:spPr>
          <a:xfrm>
            <a:off x="1158867" y="3083900"/>
            <a:ext cx="3155200" cy="27200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endParaRPr/>
          </a:p>
        </p:txBody>
      </p:sp>
      <p:sp>
        <p:nvSpPr>
          <p:cNvPr id="37" name="Google Shape;37;p7"/>
          <p:cNvSpPr txBox="1">
            <a:spLocks noGrp="1"/>
          </p:cNvSpPr>
          <p:nvPr>
            <p:ph type="body" idx="2"/>
          </p:nvPr>
        </p:nvSpPr>
        <p:spPr>
          <a:xfrm>
            <a:off x="4475652" y="3083900"/>
            <a:ext cx="3155200" cy="27200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endParaRPr/>
          </a:p>
        </p:txBody>
      </p:sp>
      <p:sp>
        <p:nvSpPr>
          <p:cNvPr id="38" name="Google Shape;38;p7"/>
          <p:cNvSpPr txBox="1">
            <a:spLocks noGrp="1"/>
          </p:cNvSpPr>
          <p:nvPr>
            <p:ph type="body" idx="3"/>
          </p:nvPr>
        </p:nvSpPr>
        <p:spPr>
          <a:xfrm>
            <a:off x="7792439" y="3083900"/>
            <a:ext cx="3155200" cy="27200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endParaRPr/>
          </a:p>
        </p:txBody>
      </p:sp>
      <p:sp>
        <p:nvSpPr>
          <p:cNvPr id="39" name="Google Shape;39;p7"/>
          <p:cNvSpPr txBox="1">
            <a:spLocks noGrp="1"/>
          </p:cNvSpPr>
          <p:nvPr>
            <p:ph type="sldNum" idx="12"/>
          </p:nvPr>
        </p:nvSpPr>
        <p:spPr>
          <a:xfrm>
            <a:off x="10879332" y="5857704"/>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490888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1"/>
        </a:solidFill>
        <a:effectLst/>
      </p:bgPr>
    </p:bg>
    <p:spTree>
      <p:nvGrpSpPr>
        <p:cNvPr id="1" name="Shape 16"/>
        <p:cNvGrpSpPr/>
        <p:nvPr/>
      </p:nvGrpSpPr>
      <p:grpSpPr>
        <a:xfrm>
          <a:off x="0" y="0"/>
          <a:ext cx="0" cy="0"/>
          <a:chOff x="0" y="0"/>
          <a:chExt cx="0" cy="0"/>
        </a:xfrm>
      </p:grpSpPr>
      <p:sp>
        <p:nvSpPr>
          <p:cNvPr id="18" name="Google Shape;18;p4"/>
          <p:cNvSpPr txBox="1">
            <a:spLocks noGrp="1"/>
          </p:cNvSpPr>
          <p:nvPr>
            <p:ph type="body" idx="1"/>
          </p:nvPr>
        </p:nvSpPr>
        <p:spPr>
          <a:xfrm>
            <a:off x="2342933" y="2882400"/>
            <a:ext cx="7506400" cy="1093200"/>
          </a:xfrm>
          <a:prstGeom prst="rect">
            <a:avLst/>
          </a:prstGeom>
        </p:spPr>
        <p:txBody>
          <a:bodyPr spcFirstLastPara="1" wrap="square" lIns="91425" tIns="91425" rIns="91425" bIns="91425" anchor="ctr" anchorCtr="0">
            <a:noAutofit/>
          </a:bodyPr>
          <a:lstStyle>
            <a:lvl1pPr marL="609585" lvl="0" indent="-558786" algn="ctr" rtl="0">
              <a:spcBef>
                <a:spcPts val="800"/>
              </a:spcBef>
              <a:spcAft>
                <a:spcPts val="0"/>
              </a:spcAft>
              <a:buClr>
                <a:schemeClr val="dk1"/>
              </a:buClr>
              <a:buSzPts val="3000"/>
              <a:buChar char="●"/>
              <a:defRPr sz="4000" i="1">
                <a:solidFill>
                  <a:schemeClr val="dk1"/>
                </a:solidFill>
              </a:defRPr>
            </a:lvl1pPr>
            <a:lvl2pPr marL="1219170" lvl="1" indent="-558786" algn="ctr" rtl="0">
              <a:spcBef>
                <a:spcPts val="0"/>
              </a:spcBef>
              <a:spcAft>
                <a:spcPts val="0"/>
              </a:spcAft>
              <a:buClr>
                <a:schemeClr val="dk1"/>
              </a:buClr>
              <a:buSzPts val="3000"/>
              <a:buChar char="○"/>
              <a:defRPr sz="4000" i="1">
                <a:solidFill>
                  <a:schemeClr val="dk1"/>
                </a:solidFill>
              </a:defRPr>
            </a:lvl2pPr>
            <a:lvl3pPr marL="1828754" lvl="2" indent="-558786" algn="ctr" rtl="0">
              <a:spcBef>
                <a:spcPts val="0"/>
              </a:spcBef>
              <a:spcAft>
                <a:spcPts val="0"/>
              </a:spcAft>
              <a:buClr>
                <a:schemeClr val="dk1"/>
              </a:buClr>
              <a:buSzPts val="3000"/>
              <a:buChar char="■"/>
              <a:defRPr sz="4000" i="1">
                <a:solidFill>
                  <a:schemeClr val="dk1"/>
                </a:solidFill>
              </a:defRPr>
            </a:lvl3pPr>
            <a:lvl4pPr marL="2438339" lvl="3" indent="-558786" algn="ctr" rtl="0">
              <a:spcBef>
                <a:spcPts val="0"/>
              </a:spcBef>
              <a:spcAft>
                <a:spcPts val="0"/>
              </a:spcAft>
              <a:buClr>
                <a:schemeClr val="dk1"/>
              </a:buClr>
              <a:buSzPts val="3000"/>
              <a:buChar char="●"/>
              <a:defRPr sz="4000" i="1">
                <a:solidFill>
                  <a:schemeClr val="dk1"/>
                </a:solidFill>
              </a:defRPr>
            </a:lvl4pPr>
            <a:lvl5pPr marL="3047924" lvl="4" indent="-558786" algn="ctr" rtl="0">
              <a:spcBef>
                <a:spcPts val="0"/>
              </a:spcBef>
              <a:spcAft>
                <a:spcPts val="0"/>
              </a:spcAft>
              <a:buClr>
                <a:schemeClr val="dk1"/>
              </a:buClr>
              <a:buSzPts val="3000"/>
              <a:buChar char="○"/>
              <a:defRPr sz="4000" i="1">
                <a:solidFill>
                  <a:schemeClr val="dk1"/>
                </a:solidFill>
              </a:defRPr>
            </a:lvl5pPr>
            <a:lvl6pPr marL="3657509" lvl="5" indent="-558786" algn="ctr" rtl="0">
              <a:spcBef>
                <a:spcPts val="0"/>
              </a:spcBef>
              <a:spcAft>
                <a:spcPts val="0"/>
              </a:spcAft>
              <a:buClr>
                <a:schemeClr val="dk1"/>
              </a:buClr>
              <a:buSzPts val="3000"/>
              <a:buChar char="■"/>
              <a:defRPr sz="4000" i="1">
                <a:solidFill>
                  <a:schemeClr val="dk1"/>
                </a:solidFill>
              </a:defRPr>
            </a:lvl6pPr>
            <a:lvl7pPr marL="4267093" lvl="6" indent="-558786" algn="ctr" rtl="0">
              <a:spcBef>
                <a:spcPts val="0"/>
              </a:spcBef>
              <a:spcAft>
                <a:spcPts val="0"/>
              </a:spcAft>
              <a:buClr>
                <a:schemeClr val="dk1"/>
              </a:buClr>
              <a:buSzPts val="3000"/>
              <a:buChar char="●"/>
              <a:defRPr sz="4000" i="1">
                <a:solidFill>
                  <a:schemeClr val="dk1"/>
                </a:solidFill>
              </a:defRPr>
            </a:lvl7pPr>
            <a:lvl8pPr marL="4876678" lvl="7" indent="-558786" algn="ctr" rtl="0">
              <a:spcBef>
                <a:spcPts val="0"/>
              </a:spcBef>
              <a:spcAft>
                <a:spcPts val="0"/>
              </a:spcAft>
              <a:buClr>
                <a:schemeClr val="dk1"/>
              </a:buClr>
              <a:buSzPts val="3000"/>
              <a:buChar char="○"/>
              <a:defRPr sz="4000" i="1">
                <a:solidFill>
                  <a:schemeClr val="dk1"/>
                </a:solidFill>
              </a:defRPr>
            </a:lvl8pPr>
            <a:lvl9pPr marL="5486263" lvl="8" indent="-558786" algn="ctr">
              <a:spcBef>
                <a:spcPts val="0"/>
              </a:spcBef>
              <a:spcAft>
                <a:spcPts val="0"/>
              </a:spcAft>
              <a:buClr>
                <a:schemeClr val="dk1"/>
              </a:buClr>
              <a:buSzPts val="3000"/>
              <a:buChar char="■"/>
              <a:defRPr sz="4000" i="1">
                <a:solidFill>
                  <a:schemeClr val="dk1"/>
                </a:solidFill>
              </a:defRPr>
            </a:lvl9pPr>
          </a:lstStyle>
          <a:p>
            <a:endParaRPr/>
          </a:p>
        </p:txBody>
      </p:sp>
      <p:sp>
        <p:nvSpPr>
          <p:cNvPr id="20" name="Google Shape;20;p4"/>
          <p:cNvSpPr txBox="1">
            <a:spLocks noGrp="1"/>
          </p:cNvSpPr>
          <p:nvPr>
            <p:ph type="sldNum" idx="12"/>
          </p:nvPr>
        </p:nvSpPr>
        <p:spPr>
          <a:xfrm>
            <a:off x="11472533" y="6120400"/>
            <a:ext cx="719600" cy="737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ctr"/>
            <a:fld id="{00000000-1234-1234-1234-123412341234}" type="slidenum">
              <a:rPr lang="en" smtClean="0"/>
              <a:pPr algn="ctr"/>
              <a:t>‹#›</a:t>
            </a:fld>
            <a:endParaRPr lang="en"/>
          </a:p>
        </p:txBody>
      </p:sp>
    </p:spTree>
    <p:extLst>
      <p:ext uri="{BB962C8B-B14F-4D97-AF65-F5344CB8AC3E}">
        <p14:creationId xmlns:p14="http://schemas.microsoft.com/office/powerpoint/2010/main" val="12745549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7"/>
        <p:cNvGrpSpPr/>
        <p:nvPr/>
      </p:nvGrpSpPr>
      <p:grpSpPr>
        <a:xfrm>
          <a:off x="0" y="0"/>
          <a:ext cx="0" cy="0"/>
          <a:chOff x="0" y="0"/>
          <a:chExt cx="0" cy="0"/>
        </a:xfrm>
      </p:grpSpPr>
      <p:sp>
        <p:nvSpPr>
          <p:cNvPr id="49" name="Google Shape;49;p10"/>
          <p:cNvSpPr txBox="1">
            <a:spLocks noGrp="1"/>
          </p:cNvSpPr>
          <p:nvPr>
            <p:ph type="body" idx="1"/>
          </p:nvPr>
        </p:nvSpPr>
        <p:spPr>
          <a:xfrm>
            <a:off x="609600" y="5671879"/>
            <a:ext cx="10972800" cy="692800"/>
          </a:xfrm>
          <a:prstGeom prst="rect">
            <a:avLst/>
          </a:prstGeom>
        </p:spPr>
        <p:txBody>
          <a:bodyPr spcFirstLastPara="1" wrap="square" lIns="91425" tIns="91425" rIns="91425" bIns="91425" anchor="t" anchorCtr="0">
            <a:noAutofit/>
          </a:bodyPr>
          <a:lstStyle>
            <a:lvl1pPr marL="609585" lvl="0" indent="-304792" algn="ctr">
              <a:spcBef>
                <a:spcPts val="480"/>
              </a:spcBef>
              <a:spcAft>
                <a:spcPts val="0"/>
              </a:spcAft>
              <a:buSzPts val="1400"/>
              <a:buNone/>
              <a:defRPr sz="1867"/>
            </a:lvl1pPr>
          </a:lstStyle>
          <a:p>
            <a:endParaRPr/>
          </a:p>
        </p:txBody>
      </p:sp>
      <p:sp>
        <p:nvSpPr>
          <p:cNvPr id="50" name="Google Shape;50;p10"/>
          <p:cNvSpPr txBox="1">
            <a:spLocks noGrp="1"/>
          </p:cNvSpPr>
          <p:nvPr>
            <p:ph type="sldNum" idx="12"/>
          </p:nvPr>
        </p:nvSpPr>
        <p:spPr>
          <a:xfrm>
            <a:off x="11472533" y="6120400"/>
            <a:ext cx="719600" cy="737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ctr"/>
            <a:fld id="{00000000-1234-1234-1234-123412341234}" type="slidenum">
              <a:rPr lang="en" smtClean="0"/>
              <a:pPr algn="ctr"/>
              <a:t>‹#›</a:t>
            </a:fld>
            <a:endParaRPr lang="en"/>
          </a:p>
        </p:txBody>
      </p:sp>
    </p:spTree>
    <p:extLst>
      <p:ext uri="{BB962C8B-B14F-4D97-AF65-F5344CB8AC3E}">
        <p14:creationId xmlns:p14="http://schemas.microsoft.com/office/powerpoint/2010/main" val="3826263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3B7940A-3931-4A89-9337-09E6F742857F}" type="datetimeFigureOut">
              <a:rPr lang="vi-VN" smtClean="0"/>
              <a:t>20/03/2025</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80D75056-5033-47D6-86DB-3E540D0280A9}" type="slidenum">
              <a:rPr lang="vi-VN" smtClean="0"/>
              <a:t>‹#›</a:t>
            </a:fld>
            <a:endParaRPr lang="vi-VN"/>
          </a:p>
        </p:txBody>
      </p:sp>
    </p:spTree>
    <p:extLst>
      <p:ext uri="{BB962C8B-B14F-4D97-AF65-F5344CB8AC3E}">
        <p14:creationId xmlns:p14="http://schemas.microsoft.com/office/powerpoint/2010/main" val="35528864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colored">
  <p:cSld name="Blank colored">
    <p:bg>
      <p:bgPr>
        <a:solidFill>
          <a:schemeClr val="accent1"/>
        </a:solidFill>
        <a:effectLst/>
      </p:bgPr>
    </p:bg>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11472533" y="6120400"/>
            <a:ext cx="719600" cy="737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ctr"/>
            <a:fld id="{00000000-1234-1234-1234-123412341234}" type="slidenum">
              <a:rPr lang="en" smtClean="0"/>
              <a:pPr algn="ctr"/>
              <a:t>‹#›</a:t>
            </a:fld>
            <a:endParaRPr lang="en"/>
          </a:p>
        </p:txBody>
      </p:sp>
    </p:spTree>
    <p:extLst>
      <p:ext uri="{BB962C8B-B14F-4D97-AF65-F5344CB8AC3E}">
        <p14:creationId xmlns:p14="http://schemas.microsoft.com/office/powerpoint/2010/main" val="17950838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 Compact">
  <p:cSld name="Title only - Compact">
    <p:spTree>
      <p:nvGrpSpPr>
        <p:cNvPr id="1" name="Shape 43"/>
        <p:cNvGrpSpPr/>
        <p:nvPr/>
      </p:nvGrpSpPr>
      <p:grpSpPr>
        <a:xfrm>
          <a:off x="0" y="0"/>
          <a:ext cx="0" cy="0"/>
          <a:chOff x="0" y="0"/>
          <a:chExt cx="0" cy="0"/>
        </a:xfrm>
      </p:grpSpPr>
      <p:sp>
        <p:nvSpPr>
          <p:cNvPr id="45" name="Google Shape;45;p9"/>
          <p:cNvSpPr txBox="1">
            <a:spLocks noGrp="1"/>
          </p:cNvSpPr>
          <p:nvPr>
            <p:ph type="title"/>
          </p:nvPr>
        </p:nvSpPr>
        <p:spPr>
          <a:xfrm>
            <a:off x="1229333" y="1087433"/>
            <a:ext cx="9716000" cy="1143200"/>
          </a:xfrm>
          <a:prstGeom prst="rect">
            <a:avLst/>
          </a:prstGeom>
        </p:spPr>
        <p:txBody>
          <a:bodyPr spcFirstLastPara="1" wrap="square" lIns="91425" tIns="91425" rIns="91425" bIns="91425" anchor="t" anchorCtr="0">
            <a:noAutofit/>
          </a:bodyPr>
          <a:lstStyle>
            <a:lvl1pPr lvl="0" rtl="0">
              <a:spcBef>
                <a:spcPts val="0"/>
              </a:spcBef>
              <a:spcAft>
                <a:spcPts val="0"/>
              </a:spcAft>
              <a:buSzPts val="4200"/>
              <a:buNone/>
              <a:defRPr sz="5600"/>
            </a:lvl1pPr>
            <a:lvl2pPr lvl="1" rtl="0">
              <a:spcBef>
                <a:spcPts val="0"/>
              </a:spcBef>
              <a:spcAft>
                <a:spcPts val="0"/>
              </a:spcAft>
              <a:buSzPts val="4200"/>
              <a:buNone/>
              <a:defRPr sz="5600"/>
            </a:lvl2pPr>
            <a:lvl3pPr lvl="2" rtl="0">
              <a:spcBef>
                <a:spcPts val="0"/>
              </a:spcBef>
              <a:spcAft>
                <a:spcPts val="0"/>
              </a:spcAft>
              <a:buSzPts val="4200"/>
              <a:buNone/>
              <a:defRPr sz="5600"/>
            </a:lvl3pPr>
            <a:lvl4pPr lvl="3" rtl="0">
              <a:spcBef>
                <a:spcPts val="0"/>
              </a:spcBef>
              <a:spcAft>
                <a:spcPts val="0"/>
              </a:spcAft>
              <a:buSzPts val="4200"/>
              <a:buNone/>
              <a:defRPr sz="5600"/>
            </a:lvl4pPr>
            <a:lvl5pPr lvl="4" rtl="0">
              <a:spcBef>
                <a:spcPts val="0"/>
              </a:spcBef>
              <a:spcAft>
                <a:spcPts val="0"/>
              </a:spcAft>
              <a:buSzPts val="4200"/>
              <a:buNone/>
              <a:defRPr sz="5600"/>
            </a:lvl5pPr>
            <a:lvl6pPr lvl="5" rtl="0">
              <a:spcBef>
                <a:spcPts val="0"/>
              </a:spcBef>
              <a:spcAft>
                <a:spcPts val="0"/>
              </a:spcAft>
              <a:buSzPts val="4200"/>
              <a:buNone/>
              <a:defRPr sz="5600"/>
            </a:lvl6pPr>
            <a:lvl7pPr lvl="6" rtl="0">
              <a:spcBef>
                <a:spcPts val="0"/>
              </a:spcBef>
              <a:spcAft>
                <a:spcPts val="0"/>
              </a:spcAft>
              <a:buSzPts val="4200"/>
              <a:buNone/>
              <a:defRPr sz="5600"/>
            </a:lvl7pPr>
            <a:lvl8pPr lvl="7" rtl="0">
              <a:spcBef>
                <a:spcPts val="0"/>
              </a:spcBef>
              <a:spcAft>
                <a:spcPts val="0"/>
              </a:spcAft>
              <a:buSzPts val="4200"/>
              <a:buNone/>
              <a:defRPr sz="5600"/>
            </a:lvl8pPr>
            <a:lvl9pPr lvl="8" rtl="0">
              <a:spcBef>
                <a:spcPts val="0"/>
              </a:spcBef>
              <a:spcAft>
                <a:spcPts val="0"/>
              </a:spcAft>
              <a:buSzPts val="4200"/>
              <a:buNone/>
              <a:defRPr sz="5600"/>
            </a:lvl9pPr>
          </a:lstStyle>
          <a:p>
            <a:endParaRPr/>
          </a:p>
        </p:txBody>
      </p:sp>
      <p:sp>
        <p:nvSpPr>
          <p:cNvPr id="46" name="Google Shape;46;p9"/>
          <p:cNvSpPr txBox="1">
            <a:spLocks noGrp="1"/>
          </p:cNvSpPr>
          <p:nvPr>
            <p:ph type="sldNum" idx="12"/>
          </p:nvPr>
        </p:nvSpPr>
        <p:spPr>
          <a:xfrm>
            <a:off x="11472533" y="6120400"/>
            <a:ext cx="719600" cy="737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ctr"/>
            <a:fld id="{00000000-1234-1234-1234-123412341234}" type="slidenum">
              <a:rPr lang="en" smtClean="0"/>
              <a:pPr algn="ctr"/>
              <a:t>‹#›</a:t>
            </a:fld>
            <a:endParaRPr lang="en"/>
          </a:p>
        </p:txBody>
      </p:sp>
    </p:spTree>
    <p:extLst>
      <p:ext uri="{BB962C8B-B14F-4D97-AF65-F5344CB8AC3E}">
        <p14:creationId xmlns:p14="http://schemas.microsoft.com/office/powerpoint/2010/main" val="12270995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3700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3700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r>
              <a:rPr lang="en-US"/>
              <a:t>cuongna@fpt.edu.vn</a:t>
            </a:r>
          </a:p>
        </p:txBody>
      </p:sp>
      <p:sp>
        <p:nvSpPr>
          <p:cNvPr id="7" name="Slide Number Placeholder 5"/>
          <p:cNvSpPr>
            <a:spLocks noGrp="1"/>
          </p:cNvSpPr>
          <p:nvPr>
            <p:ph type="sldNum" sz="quarter" idx="12"/>
          </p:nvPr>
        </p:nvSpPr>
        <p:spPr/>
        <p:txBody>
          <a:bodyPr/>
          <a:lstStyle>
            <a:lvl1pPr>
              <a:defRPr/>
            </a:lvl1pPr>
          </a:lstStyle>
          <a:p>
            <a:pPr>
              <a:defRPr/>
            </a:pPr>
            <a:fld id="{F1149DB4-9F5F-4822-9C8A-4F3A99B18982}" type="slidenum">
              <a:rPr lang="en-US" altLang="en-US"/>
              <a:pPr>
                <a:defRPr/>
              </a:pPr>
              <a:t>‹#›</a:t>
            </a:fld>
            <a:endParaRPr lang="en-US" altLang="en-US"/>
          </a:p>
        </p:txBody>
      </p:sp>
    </p:spTree>
    <p:extLst>
      <p:ext uri="{BB962C8B-B14F-4D97-AF65-F5344CB8AC3E}">
        <p14:creationId xmlns:p14="http://schemas.microsoft.com/office/powerpoint/2010/main" val="3130546333"/>
      </p:ext>
    </p:extLst>
  </p:cSld>
  <p:clrMapOvr>
    <a:masterClrMapping/>
  </p:clrMapOvr>
  <p:transition>
    <p:wedg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3B7940A-3931-4A89-9337-09E6F742857F}" type="datetimeFigureOut">
              <a:rPr lang="vi-VN" smtClean="0"/>
              <a:t>20/03/2025</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80D75056-5033-47D6-86DB-3E540D0280A9}" type="slidenum">
              <a:rPr lang="vi-VN" smtClean="0"/>
              <a:t>‹#›</a:t>
            </a:fld>
            <a:endParaRPr lang="vi-V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9741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3B7940A-3931-4A89-9337-09E6F742857F}" type="datetimeFigureOut">
              <a:rPr lang="vi-VN" smtClean="0"/>
              <a:t>20/03/2025</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80D75056-5033-47D6-86DB-3E540D0280A9}" type="slidenum">
              <a:rPr lang="vi-VN" smtClean="0"/>
              <a:t>‹#›</a:t>
            </a:fld>
            <a:endParaRPr lang="vi-VN"/>
          </a:p>
        </p:txBody>
      </p:sp>
    </p:spTree>
    <p:extLst>
      <p:ext uri="{BB962C8B-B14F-4D97-AF65-F5344CB8AC3E}">
        <p14:creationId xmlns:p14="http://schemas.microsoft.com/office/powerpoint/2010/main" val="3152703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3B7940A-3931-4A89-9337-09E6F742857F}" type="datetimeFigureOut">
              <a:rPr lang="vi-VN" smtClean="0"/>
              <a:t>20/03/2025</a:t>
            </a:fld>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80D75056-5033-47D6-86DB-3E540D0280A9}" type="slidenum">
              <a:rPr lang="vi-VN" smtClean="0"/>
              <a:t>‹#›</a:t>
            </a:fld>
            <a:endParaRPr lang="vi-VN"/>
          </a:p>
        </p:txBody>
      </p:sp>
    </p:spTree>
    <p:extLst>
      <p:ext uri="{BB962C8B-B14F-4D97-AF65-F5344CB8AC3E}">
        <p14:creationId xmlns:p14="http://schemas.microsoft.com/office/powerpoint/2010/main" val="240473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3B7940A-3931-4A89-9337-09E6F742857F}" type="datetimeFigureOut">
              <a:rPr lang="vi-VN" smtClean="0"/>
              <a:t>20/03/2025</a:t>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80D75056-5033-47D6-86DB-3E540D0280A9}" type="slidenum">
              <a:rPr lang="vi-VN" smtClean="0"/>
              <a:t>‹#›</a:t>
            </a:fld>
            <a:endParaRPr lang="vi-VN"/>
          </a:p>
        </p:txBody>
      </p:sp>
    </p:spTree>
    <p:extLst>
      <p:ext uri="{BB962C8B-B14F-4D97-AF65-F5344CB8AC3E}">
        <p14:creationId xmlns:p14="http://schemas.microsoft.com/office/powerpoint/2010/main" val="2190080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3B7940A-3931-4A89-9337-09E6F742857F}" type="datetimeFigureOut">
              <a:rPr lang="vi-VN" smtClean="0"/>
              <a:t>20/03/2025</a:t>
            </a:fld>
            <a:endParaRPr lang="vi-V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vi-VN"/>
          </a:p>
        </p:txBody>
      </p:sp>
      <p:sp>
        <p:nvSpPr>
          <p:cNvPr id="9" name="Slide Number Placeholder 8"/>
          <p:cNvSpPr>
            <a:spLocks noGrp="1"/>
          </p:cNvSpPr>
          <p:nvPr>
            <p:ph type="sldNum" sz="quarter" idx="12"/>
          </p:nvPr>
        </p:nvSpPr>
        <p:spPr/>
        <p:txBody>
          <a:bodyPr/>
          <a:lstStyle/>
          <a:p>
            <a:fld id="{80D75056-5033-47D6-86DB-3E540D0280A9}" type="slidenum">
              <a:rPr lang="vi-VN" smtClean="0"/>
              <a:t>‹#›</a:t>
            </a:fld>
            <a:endParaRPr lang="vi-VN"/>
          </a:p>
        </p:txBody>
      </p:sp>
    </p:spTree>
    <p:extLst>
      <p:ext uri="{BB962C8B-B14F-4D97-AF65-F5344CB8AC3E}">
        <p14:creationId xmlns:p14="http://schemas.microsoft.com/office/powerpoint/2010/main" val="782950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3B7940A-3931-4A89-9337-09E6F742857F}" type="datetimeFigureOut">
              <a:rPr lang="vi-VN" smtClean="0"/>
              <a:t>20/03/2025</a:t>
            </a:fld>
            <a:endParaRPr lang="vi-V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vi-V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0D75056-5033-47D6-86DB-3E540D0280A9}" type="slidenum">
              <a:rPr lang="vi-VN" smtClean="0"/>
              <a:t>‹#›</a:t>
            </a:fld>
            <a:endParaRPr lang="vi-VN"/>
          </a:p>
        </p:txBody>
      </p:sp>
    </p:spTree>
    <p:extLst>
      <p:ext uri="{BB962C8B-B14F-4D97-AF65-F5344CB8AC3E}">
        <p14:creationId xmlns:p14="http://schemas.microsoft.com/office/powerpoint/2010/main" val="1889834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3B7940A-3931-4A89-9337-09E6F742857F}" type="datetimeFigureOut">
              <a:rPr lang="vi-VN" smtClean="0"/>
              <a:t>20/03/2025</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80D75056-5033-47D6-86DB-3E540D0280A9}" type="slidenum">
              <a:rPr lang="vi-VN" smtClean="0"/>
              <a:t>‹#›</a:t>
            </a:fld>
            <a:endParaRPr lang="vi-VN"/>
          </a:p>
        </p:txBody>
      </p:sp>
    </p:spTree>
    <p:extLst>
      <p:ext uri="{BB962C8B-B14F-4D97-AF65-F5344CB8AC3E}">
        <p14:creationId xmlns:p14="http://schemas.microsoft.com/office/powerpoint/2010/main" val="9804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3B7940A-3931-4A89-9337-09E6F742857F}" type="datetimeFigureOut">
              <a:rPr lang="vi-VN" smtClean="0"/>
              <a:t>20/03/2025</a:t>
            </a:fld>
            <a:endParaRPr lang="vi-V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vi-V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80D75056-5033-47D6-86DB-3E540D0280A9}" type="slidenum">
              <a:rPr lang="vi-VN" smtClean="0"/>
              <a:t>‹#›</a:t>
            </a:fld>
            <a:endParaRPr lang="vi-V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6813805"/>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108.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image" Target="../media/image95.jp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1.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png"/><Relationship Id="rId1" Type="http://schemas.openxmlformats.org/officeDocument/2006/relationships/slideLayout" Target="../slideLayouts/slideLayout19.xml"/></Relationships>
</file>

<file path=ppt/slides/_rels/slide1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11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9.xml"/></Relationships>
</file>

<file path=ppt/slides/_rels/slide11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jpeg"/><Relationship Id="rId1" Type="http://schemas.openxmlformats.org/officeDocument/2006/relationships/slideLayout" Target="../slideLayouts/slideLayout19.xml"/></Relationships>
</file>

<file path=ppt/slides/_rels/slide11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jpe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116.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11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9.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jpg"/><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media/image115.png"/><Relationship Id="rId4" Type="http://schemas.openxmlformats.org/officeDocument/2006/relationships/image" Target="NULL"/></Relationships>
</file>

<file path=ppt/slides/_rels/slide122.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117.jpg"/><Relationship Id="rId7" Type="http://schemas.openxmlformats.org/officeDocument/2006/relationships/image" Target="../media/image92.png"/><Relationship Id="rId2" Type="http://schemas.openxmlformats.org/officeDocument/2006/relationships/image" Target="../media/image116.png"/><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media/image91.png"/><Relationship Id="rId10" Type="http://schemas.openxmlformats.org/officeDocument/2006/relationships/image" Target="NULL"/><Relationship Id="rId4" Type="http://schemas.openxmlformats.org/officeDocument/2006/relationships/image" Target="../media/image118.png"/><Relationship Id="rId9" Type="http://schemas.openxmlformats.org/officeDocument/2006/relationships/image" Target="../media/image119.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121.png"/><Relationship Id="rId7" Type="http://schemas.openxmlformats.org/officeDocument/2006/relationships/image" Target="../media/image92.png"/><Relationship Id="rId2" Type="http://schemas.openxmlformats.org/officeDocument/2006/relationships/image" Target="../media/image120.jpg"/><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media/image122.png"/><Relationship Id="rId4" Type="http://schemas.openxmlformats.org/officeDocument/2006/relationships/image" Target="NUL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6.xml"/><Relationship Id="rId1" Type="http://schemas.openxmlformats.org/officeDocument/2006/relationships/slideLayout" Target="../slideLayouts/slideLayout20.xml"/><Relationship Id="rId5" Type="http://schemas.openxmlformats.org/officeDocument/2006/relationships/image" Target="NULL"/></Relationships>
</file>

<file path=ppt/slides/_rels/slide12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23.jpg"/><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media/image115.png"/><Relationship Id="rId4" Type="http://schemas.openxmlformats.org/officeDocument/2006/relationships/image" Target="NULL"/></Relationships>
</file>

<file path=ppt/slides/_rels/slide12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24.jpg"/><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media/image115.png"/><Relationship Id="rId4" Type="http://schemas.openxmlformats.org/officeDocument/2006/relationships/image" Target="NULL"/></Relationships>
</file>

<file path=ppt/slides/_rels/slide12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95.jpg"/><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media/image115.png"/><Relationship Id="rId4" Type="http://schemas.openxmlformats.org/officeDocument/2006/relationships/image" Target="NUL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30.xml.rels><?xml version="1.0" encoding="UTF-8" standalone="yes"?>
<Relationships xmlns="http://schemas.openxmlformats.org/package/2006/relationships"><Relationship Id="rId3" Type="http://schemas.openxmlformats.org/officeDocument/2006/relationships/image" Target="../media/image125.jpg"/><Relationship Id="rId7" Type="http://schemas.openxmlformats.org/officeDocument/2006/relationships/image" Target="NULL"/><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NULL"/><Relationship Id="rId4" Type="http://schemas.openxmlformats.org/officeDocument/2006/relationships/image" Target="../media/image114.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13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3.xml"/><Relationship Id="rId4" Type="http://schemas.openxmlformats.org/officeDocument/2006/relationships/image" Target="../media/image128.gif"/></Relationships>
</file>

<file path=ppt/slides/_rels/slide13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13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4.xml"/></Relationships>
</file>

<file path=ppt/slides/_rels/slide13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4.xml"/></Relationships>
</file>

<file path=ppt/slides/_rels/slide13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4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36.png"/><Relationship Id="rId1" Type="http://schemas.openxmlformats.org/officeDocument/2006/relationships/slideLayout" Target="../slideLayouts/slideLayout14.xml"/><Relationship Id="rId6" Type="http://schemas.openxmlformats.org/officeDocument/2006/relationships/image" Target="../media/image138.png"/><Relationship Id="rId5" Type="http://schemas.openxmlformats.org/officeDocument/2006/relationships/image" Target="NULL"/><Relationship Id="rId4" Type="http://schemas.openxmlformats.org/officeDocument/2006/relationships/image" Target="../media/image137.pn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142.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139.png"/><Relationship Id="rId2" Type="http://schemas.openxmlformats.org/officeDocument/2006/relationships/diagramData" Target="../diagrams/data6.xml"/><Relationship Id="rId1" Type="http://schemas.openxmlformats.org/officeDocument/2006/relationships/slideLayout" Target="../slideLayouts/slideLayout1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3" Type="http://schemas.openxmlformats.org/officeDocument/2006/relationships/image" Target="../media/image147.jpg"/><Relationship Id="rId2" Type="http://schemas.openxmlformats.org/officeDocument/2006/relationships/notesSlide" Target="../notesSlides/notesSlide53.xml"/><Relationship Id="rId1" Type="http://schemas.openxmlformats.org/officeDocument/2006/relationships/slideLayout" Target="../slideLayouts/slideLayout16.xml"/></Relationships>
</file>

<file path=ppt/slides/_rels/slide149.xml.rels><?xml version="1.0" encoding="UTF-8" standalone="yes"?>
<Relationships xmlns="http://schemas.openxmlformats.org/package/2006/relationships"><Relationship Id="rId2" Type="http://schemas.openxmlformats.org/officeDocument/2006/relationships/image" Target="../media/image148.jp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5.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15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150.jpg"/><Relationship Id="rId7" Type="http://schemas.openxmlformats.org/officeDocument/2006/relationships/image" Target="../media/image52.png"/><Relationship Id="rId2" Type="http://schemas.openxmlformats.org/officeDocument/2006/relationships/image" Target="../media/image149.jpg"/><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media/image15.png"/><Relationship Id="rId4" Type="http://schemas.openxmlformats.org/officeDocument/2006/relationships/image" Target="../media/image151.jpg"/></Relationships>
</file>

<file path=ppt/slides/_rels/slide152.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NULL"/><Relationship Id="rId4" Type="http://schemas.openxmlformats.org/officeDocument/2006/relationships/image" Target="../media/image16.png"/></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1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6.xml"/><Relationship Id="rId1" Type="http://schemas.openxmlformats.org/officeDocument/2006/relationships/slideLayout" Target="../slideLayouts/slideLayout12.xml"/><Relationship Id="rId4" Type="http://schemas.openxmlformats.org/officeDocument/2006/relationships/image" Target="NUL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156.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153.jpg"/><Relationship Id="rId7" Type="http://schemas.openxmlformats.org/officeDocument/2006/relationships/image" Target="../media/image16.png"/><Relationship Id="rId2" Type="http://schemas.openxmlformats.org/officeDocument/2006/relationships/image" Target="../media/image152.jpg"/><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media/image15.png"/><Relationship Id="rId10" Type="http://schemas.openxmlformats.org/officeDocument/2006/relationships/image" Target="NULL"/><Relationship Id="rId4" Type="http://schemas.openxmlformats.org/officeDocument/2006/relationships/image" Target="../media/image154.jpg"/><Relationship Id="rId9" Type="http://schemas.openxmlformats.org/officeDocument/2006/relationships/image" Target="../media/image119.png"/></Relationships>
</file>

<file path=ppt/slides/_rels/slide15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55.png"/><Relationship Id="rId1" Type="http://schemas.openxmlformats.org/officeDocument/2006/relationships/slideLayout" Target="../slideLayouts/slideLayout12.xml"/><Relationship Id="rId5" Type="http://schemas.openxmlformats.org/officeDocument/2006/relationships/image" Target="NULL"/><Relationship Id="rId4" Type="http://schemas.openxmlformats.org/officeDocument/2006/relationships/image" Target="../media/image46.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3" Type="http://schemas.openxmlformats.org/officeDocument/2006/relationships/image" Target="../media/image156.jpg"/><Relationship Id="rId2" Type="http://schemas.openxmlformats.org/officeDocument/2006/relationships/notesSlide" Target="../notesSlides/notesSlide58.xml"/><Relationship Id="rId1" Type="http://schemas.openxmlformats.org/officeDocument/2006/relationships/slideLayout" Target="../slideLayouts/slideLayout15.xml"/><Relationship Id="rId4" Type="http://schemas.openxmlformats.org/officeDocument/2006/relationships/image" Target="../media/image154.jpg"/></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5.xml"/></Relationships>
</file>

<file path=ppt/slides/_rels/slide160.xml.rels><?xml version="1.0" encoding="UTF-8" standalone="yes"?>
<Relationships xmlns="http://schemas.openxmlformats.org/package/2006/relationships"><Relationship Id="rId3" Type="http://schemas.openxmlformats.org/officeDocument/2006/relationships/image" Target="../media/image157.jp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58.jpg"/><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jpeg"/><Relationship Id="rId5" Type="http://schemas.openxmlformats.org/officeDocument/2006/relationships/image" Target="../media/image162.jpeg"/><Relationship Id="rId4" Type="http://schemas.openxmlformats.org/officeDocument/2006/relationships/image" Target="../media/image161.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16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12.xml"/><Relationship Id="rId4" Type="http://schemas.openxmlformats.org/officeDocument/2006/relationships/image" Target="../media/image166.tmp"/></Relationships>
</file>

<file path=ppt/slides/_rels/slide16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7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33.png"/><Relationship Id="rId1" Type="http://schemas.openxmlformats.org/officeDocument/2006/relationships/slideLayout" Target="../slideLayouts/slideLayout12.xml"/><Relationship Id="rId4" Type="http://schemas.openxmlformats.org/officeDocument/2006/relationships/image" Target="../media/image170.png"/></Relationships>
</file>

<file path=ppt/slides/_rels/slide171.xml.rels><?xml version="1.0" encoding="UTF-8" standalone="yes"?>
<Relationships xmlns="http://schemas.openxmlformats.org/package/2006/relationships"><Relationship Id="rId3" Type="http://schemas.openxmlformats.org/officeDocument/2006/relationships/image" Target="../media/image172.png"/><Relationship Id="rId7" Type="http://schemas.openxmlformats.org/officeDocument/2006/relationships/image" Target="../media/image176.png"/><Relationship Id="rId2" Type="http://schemas.openxmlformats.org/officeDocument/2006/relationships/image" Target="../media/image171.png"/><Relationship Id="rId1" Type="http://schemas.openxmlformats.org/officeDocument/2006/relationships/slideLayout" Target="../slideLayouts/slideLayout12.xml"/><Relationship Id="rId6" Type="http://schemas.openxmlformats.org/officeDocument/2006/relationships/image" Target="../media/image175.tmp"/><Relationship Id="rId5" Type="http://schemas.openxmlformats.org/officeDocument/2006/relationships/image" Target="../media/image174.tmp"/><Relationship Id="rId4" Type="http://schemas.openxmlformats.org/officeDocument/2006/relationships/image" Target="../media/image173.png"/></Relationships>
</file>

<file path=ppt/slides/_rels/slide17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12.xml"/></Relationships>
</file>

<file path=ppt/slides/_rels/slide17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2" Type="http://schemas.openxmlformats.org/officeDocument/2006/relationships/image" Target="../media/image183.jpg"/><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18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88.emf"/><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12.xml"/><Relationship Id="rId4" Type="http://schemas.openxmlformats.org/officeDocument/2006/relationships/image" Target="../media/image191.tmp"/></Relationships>
</file>

<file path=ppt/slides/_rels/slide185.xml.rels><?xml version="1.0" encoding="UTF-8" standalone="yes"?>
<Relationships xmlns="http://schemas.openxmlformats.org/package/2006/relationships"><Relationship Id="rId3" Type="http://schemas.openxmlformats.org/officeDocument/2006/relationships/image" Target="../media/image193.tmp"/><Relationship Id="rId2" Type="http://schemas.openxmlformats.org/officeDocument/2006/relationships/image" Target="../media/image192.png"/><Relationship Id="rId1" Type="http://schemas.openxmlformats.org/officeDocument/2006/relationships/slideLayout" Target="../slideLayouts/slideLayout12.xml"/><Relationship Id="rId5" Type="http://schemas.openxmlformats.org/officeDocument/2006/relationships/image" Target="../media/image195.tmp"/><Relationship Id="rId4" Type="http://schemas.openxmlformats.org/officeDocument/2006/relationships/image" Target="../media/image194.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98.jpeg"/><Relationship Id="rId7" Type="http://schemas.openxmlformats.org/officeDocument/2006/relationships/image" Target="../media/image202.jpeg"/><Relationship Id="rId2" Type="http://schemas.openxmlformats.org/officeDocument/2006/relationships/image" Target="../media/image197.jpeg"/><Relationship Id="rId1" Type="http://schemas.openxmlformats.org/officeDocument/2006/relationships/slideLayout" Target="../slideLayouts/slideLayout2.xml"/><Relationship Id="rId6" Type="http://schemas.openxmlformats.org/officeDocument/2006/relationships/image" Target="../media/image201.png"/><Relationship Id="rId5" Type="http://schemas.openxmlformats.org/officeDocument/2006/relationships/image" Target="../media/image200.jpeg"/><Relationship Id="rId4" Type="http://schemas.openxmlformats.org/officeDocument/2006/relationships/image" Target="../media/image199.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jpe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image" Target="../media/image205.jpe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208.jpeg"/><Relationship Id="rId2" Type="http://schemas.openxmlformats.org/officeDocument/2006/relationships/image" Target="../media/image207.jpe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209.emf"/><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12.xml"/></Relationships>
</file>

<file path=ppt/slides/_rels/slide19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98.xml.rels><?xml version="1.0" encoding="UTF-8" standalone="yes"?>
<Relationships xmlns="http://schemas.openxmlformats.org/package/2006/relationships"><Relationship Id="rId2" Type="http://schemas.openxmlformats.org/officeDocument/2006/relationships/image" Target="../media/image212.jpg"/><Relationship Id="rId1" Type="http://schemas.openxmlformats.org/officeDocument/2006/relationships/slideLayout" Target="../slideLayouts/slideLayout1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3" Type="http://schemas.openxmlformats.org/officeDocument/2006/relationships/image" Target="../media/image214.jpg"/><Relationship Id="rId2" Type="http://schemas.openxmlformats.org/officeDocument/2006/relationships/image" Target="../media/image213.jpg"/><Relationship Id="rId1" Type="http://schemas.openxmlformats.org/officeDocument/2006/relationships/slideLayout" Target="../slideLayouts/slideLayout12.xml"/></Relationships>
</file>

<file path=ppt/slides/_rels/slide201.xml.rels><?xml version="1.0" encoding="UTF-8" standalone="yes"?>
<Relationships xmlns="http://schemas.openxmlformats.org/package/2006/relationships"><Relationship Id="rId3" Type="http://schemas.openxmlformats.org/officeDocument/2006/relationships/image" Target="../media/image216.jpg"/><Relationship Id="rId2" Type="http://schemas.openxmlformats.org/officeDocument/2006/relationships/image" Target="../media/image215.jpg"/><Relationship Id="rId1" Type="http://schemas.openxmlformats.org/officeDocument/2006/relationships/slideLayout" Target="../slideLayouts/slideLayout12.xml"/></Relationships>
</file>

<file path=ppt/slides/_rels/slide202.xml.rels><?xml version="1.0" encoding="UTF-8" standalone="yes"?>
<Relationships xmlns="http://schemas.openxmlformats.org/package/2006/relationships"><Relationship Id="rId3" Type="http://schemas.openxmlformats.org/officeDocument/2006/relationships/image" Target="../media/image217.jpg"/><Relationship Id="rId2" Type="http://schemas.openxmlformats.org/officeDocument/2006/relationships/notesSlide" Target="../notesSlides/notesSlide64.xml"/><Relationship Id="rId1" Type="http://schemas.openxmlformats.org/officeDocument/2006/relationships/slideLayout" Target="../slideLayouts/slideLayout12.xml"/><Relationship Id="rId4" Type="http://schemas.openxmlformats.org/officeDocument/2006/relationships/image" Target="../media/image218.jpg"/></Relationships>
</file>

<file path=ppt/slides/_rels/slide20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jpg"/><Relationship Id="rId1" Type="http://schemas.openxmlformats.org/officeDocument/2006/relationships/slideLayout" Target="../slideLayouts/slideLayout14.xml"/><Relationship Id="rId4" Type="http://schemas.openxmlformats.org/officeDocument/2006/relationships/image" Target="NUL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5.xml.rels><?xml version="1.0" encoding="UTF-8" standalone="yes"?>
<Relationships xmlns="http://schemas.openxmlformats.org/package/2006/relationships"><Relationship Id="rId3" Type="http://schemas.openxmlformats.org/officeDocument/2006/relationships/image" Target="../media/image222.jpg"/><Relationship Id="rId2" Type="http://schemas.openxmlformats.org/officeDocument/2006/relationships/image" Target="../media/image221.jpg"/><Relationship Id="rId1" Type="http://schemas.openxmlformats.org/officeDocument/2006/relationships/slideLayout" Target="../slideLayouts/slideLayout14.xml"/></Relationships>
</file>

<file path=ppt/slides/_rels/slide206.xml.rels><?xml version="1.0" encoding="UTF-8" standalone="yes"?>
<Relationships xmlns="http://schemas.openxmlformats.org/package/2006/relationships"><Relationship Id="rId2" Type="http://schemas.openxmlformats.org/officeDocument/2006/relationships/image" Target="../media/image223.jpg"/><Relationship Id="rId1" Type="http://schemas.openxmlformats.org/officeDocument/2006/relationships/slideLayout" Target="../slideLayouts/slideLayout12.xml"/></Relationships>
</file>

<file path=ppt/slides/_rels/slide207.xml.rels><?xml version="1.0" encoding="UTF-8" standalone="yes"?>
<Relationships xmlns="http://schemas.openxmlformats.org/package/2006/relationships"><Relationship Id="rId2" Type="http://schemas.openxmlformats.org/officeDocument/2006/relationships/image" Target="../media/image224.jpg"/><Relationship Id="rId1" Type="http://schemas.openxmlformats.org/officeDocument/2006/relationships/slideLayout" Target="../slideLayouts/slideLayout14.xml"/></Relationships>
</file>

<file path=ppt/slides/_rels/slide208.xml.rels><?xml version="1.0" encoding="UTF-8" standalone="yes"?>
<Relationships xmlns="http://schemas.openxmlformats.org/package/2006/relationships"><Relationship Id="rId3" Type="http://schemas.openxmlformats.org/officeDocument/2006/relationships/image" Target="../media/image226.jpg"/><Relationship Id="rId2" Type="http://schemas.openxmlformats.org/officeDocument/2006/relationships/image" Target="../media/image225.png"/><Relationship Id="rId1" Type="http://schemas.openxmlformats.org/officeDocument/2006/relationships/slideLayout" Target="../slideLayouts/slideLayout14.xml"/></Relationships>
</file>

<file path=ppt/slides/_rels/slide209.xml.rels><?xml version="1.0" encoding="UTF-8" standalone="yes"?>
<Relationships xmlns="http://schemas.openxmlformats.org/package/2006/relationships"><Relationship Id="rId2" Type="http://schemas.openxmlformats.org/officeDocument/2006/relationships/image" Target="../media/image227.jp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10.xml.rels><?xml version="1.0" encoding="UTF-8" standalone="yes"?>
<Relationships xmlns="http://schemas.openxmlformats.org/package/2006/relationships"><Relationship Id="rId3" Type="http://schemas.openxmlformats.org/officeDocument/2006/relationships/image" Target="../media/image229.jpg"/><Relationship Id="rId2" Type="http://schemas.openxmlformats.org/officeDocument/2006/relationships/image" Target="../media/image228.jpg"/><Relationship Id="rId1" Type="http://schemas.openxmlformats.org/officeDocument/2006/relationships/slideLayout" Target="../slideLayouts/slideLayout1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21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91.png"/><Relationship Id="rId1" Type="http://schemas.openxmlformats.org/officeDocument/2006/relationships/slideLayout" Target="../slideLayouts/slideLayout7.xml"/><Relationship Id="rId5" Type="http://schemas.openxmlformats.org/officeDocument/2006/relationships/image" Target="NULL"/><Relationship Id="rId4" Type="http://schemas.openxmlformats.org/officeDocument/2006/relationships/image" Target="../media/image230.png"/></Relationships>
</file>

<file path=ppt/slides/_rels/slide21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91.png"/><Relationship Id="rId1" Type="http://schemas.openxmlformats.org/officeDocument/2006/relationships/slideLayout" Target="../slideLayouts/slideLayout7.xml"/><Relationship Id="rId5" Type="http://schemas.openxmlformats.org/officeDocument/2006/relationships/image" Target="NULL"/><Relationship Id="rId4" Type="http://schemas.openxmlformats.org/officeDocument/2006/relationships/image" Target="../media/image230.png"/></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217.xml.rels><?xml version="1.0" encoding="UTF-8" standalone="yes"?>
<Relationships xmlns="http://schemas.openxmlformats.org/package/2006/relationships"><Relationship Id="rId3" Type="http://schemas.openxmlformats.org/officeDocument/2006/relationships/image" Target="../media/image231.jpg"/><Relationship Id="rId2" Type="http://schemas.openxmlformats.org/officeDocument/2006/relationships/notesSlide" Target="../notesSlides/notesSlide69.xml"/><Relationship Id="rId1" Type="http://schemas.openxmlformats.org/officeDocument/2006/relationships/slideLayout" Target="../slideLayouts/slideLayout16.xml"/><Relationship Id="rId4" Type="http://schemas.openxmlformats.org/officeDocument/2006/relationships/image" Target="../media/image232.jpg"/></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1.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NULL"/><Relationship Id="rId10" Type="http://schemas.openxmlformats.org/officeDocument/2006/relationships/image" Target="../media/image14.png"/><Relationship Id="rId4" Type="http://schemas.openxmlformats.org/officeDocument/2006/relationships/image" Target="../media/image16.png"/><Relationship Id="rId9" Type="http://schemas.openxmlformats.org/officeDocument/2006/relationships/image" Target="../media/image19.jpg"/></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233.png"/><Relationship Id="rId1" Type="http://schemas.openxmlformats.org/officeDocument/2006/relationships/slideLayout" Target="../slideLayouts/slideLayout7.xml"/><Relationship Id="rId6" Type="http://schemas.openxmlformats.org/officeDocument/2006/relationships/image" Target="../media/image235.png"/><Relationship Id="rId5" Type="http://schemas.openxmlformats.org/officeDocument/2006/relationships/image" Target="NULL"/><Relationship Id="rId4" Type="http://schemas.openxmlformats.org/officeDocument/2006/relationships/image" Target="../media/image234.png"/></Relationships>
</file>

<file path=ppt/slides/_rels/slide222.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237.png"/><Relationship Id="rId7" Type="http://schemas.openxmlformats.org/officeDocument/2006/relationships/image" Target="../media/image239.png"/><Relationship Id="rId2" Type="http://schemas.openxmlformats.org/officeDocument/2006/relationships/image" Target="../media/image236.jpg"/><Relationship Id="rId1" Type="http://schemas.openxmlformats.org/officeDocument/2006/relationships/slideLayout" Target="../slideLayouts/slideLayout16.xml"/><Relationship Id="rId6" Type="http://schemas.openxmlformats.org/officeDocument/2006/relationships/image" Target="NULL"/><Relationship Id="rId5" Type="http://schemas.openxmlformats.org/officeDocument/2006/relationships/image" Target="../media/image238.png"/><Relationship Id="rId4" Type="http://schemas.openxmlformats.org/officeDocument/2006/relationships/image" Target="NULL"/><Relationship Id="rId9" Type="http://schemas.openxmlformats.org/officeDocument/2006/relationships/image" Target="../media/image240.jpg"/></Relationships>
</file>

<file path=ppt/slides/_rels/slide223.xml.rels><?xml version="1.0" encoding="UTF-8" standalone="yes"?>
<Relationships xmlns="http://schemas.openxmlformats.org/package/2006/relationships"><Relationship Id="rId3" Type="http://schemas.openxmlformats.org/officeDocument/2006/relationships/image" Target="../media/image241.jp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242.jpg"/><Relationship Id="rId2" Type="http://schemas.openxmlformats.org/officeDocument/2006/relationships/notesSlide" Target="../notesSlides/notesSlide74.xml"/><Relationship Id="rId1" Type="http://schemas.openxmlformats.org/officeDocument/2006/relationships/slideLayout" Target="../slideLayouts/slideLayout16.xml"/></Relationships>
</file>

<file path=ppt/slides/_rels/slide225.xml.rels><?xml version="1.0" encoding="UTF-8" standalone="yes"?>
<Relationships xmlns="http://schemas.openxmlformats.org/package/2006/relationships"><Relationship Id="rId3" Type="http://schemas.openxmlformats.org/officeDocument/2006/relationships/image" Target="../media/image243.jpg"/><Relationship Id="rId2" Type="http://schemas.openxmlformats.org/officeDocument/2006/relationships/notesSlide" Target="../notesSlides/notesSlide75.xml"/><Relationship Id="rId1" Type="http://schemas.openxmlformats.org/officeDocument/2006/relationships/slideLayout" Target="../slideLayouts/slideLayout16.xml"/></Relationships>
</file>

<file path=ppt/slides/_rels/slide226.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245.jpg"/><Relationship Id="rId7" Type="http://schemas.openxmlformats.org/officeDocument/2006/relationships/image" Target="../media/image16.png"/><Relationship Id="rId2" Type="http://schemas.openxmlformats.org/officeDocument/2006/relationships/image" Target="../media/image244.jpg"/><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media/image15.png"/><Relationship Id="rId10" Type="http://schemas.openxmlformats.org/officeDocument/2006/relationships/image" Target="NULL"/><Relationship Id="rId4" Type="http://schemas.openxmlformats.org/officeDocument/2006/relationships/image" Target="../media/image246.jpg"/><Relationship Id="rId9" Type="http://schemas.openxmlformats.org/officeDocument/2006/relationships/image" Target="../media/image41.png"/></Relationships>
</file>

<file path=ppt/slides/_rels/slide227.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248.jpg"/><Relationship Id="rId7" Type="http://schemas.openxmlformats.org/officeDocument/2006/relationships/image" Target="../media/image16.png"/><Relationship Id="rId2" Type="http://schemas.openxmlformats.org/officeDocument/2006/relationships/image" Target="../media/image247.jpg"/><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media/image15.png"/><Relationship Id="rId10" Type="http://schemas.openxmlformats.org/officeDocument/2006/relationships/image" Target="NULL"/><Relationship Id="rId4" Type="http://schemas.openxmlformats.org/officeDocument/2006/relationships/image" Target="../media/image249.jpg"/><Relationship Id="rId9" Type="http://schemas.openxmlformats.org/officeDocument/2006/relationships/image" Target="../media/image41.png"/></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4.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233.png"/><Relationship Id="rId1" Type="http://schemas.openxmlformats.org/officeDocument/2006/relationships/slideLayout" Target="../slideLayouts/slideLayout7.xml"/><Relationship Id="rId6" Type="http://schemas.openxmlformats.org/officeDocument/2006/relationships/image" Target="../media/image235.png"/><Relationship Id="rId5" Type="http://schemas.openxmlformats.org/officeDocument/2006/relationships/image" Target="NULL"/><Relationship Id="rId4" Type="http://schemas.openxmlformats.org/officeDocument/2006/relationships/image" Target="../media/image234.png"/></Relationships>
</file>

<file path=ppt/slides/_rels/slide231.xml.rels><?xml version="1.0" encoding="UTF-8" standalone="yes"?>
<Relationships xmlns="http://schemas.openxmlformats.org/package/2006/relationships"><Relationship Id="rId8" Type="http://schemas.openxmlformats.org/officeDocument/2006/relationships/image" Target="../media/image250.jpg"/><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237.png"/><Relationship Id="rId1" Type="http://schemas.openxmlformats.org/officeDocument/2006/relationships/slideLayout" Target="../slideLayouts/slideLayout16.xml"/><Relationship Id="rId6" Type="http://schemas.openxmlformats.org/officeDocument/2006/relationships/image" Target="../media/image239.png"/><Relationship Id="rId5" Type="http://schemas.openxmlformats.org/officeDocument/2006/relationships/image" Target="NULL"/><Relationship Id="rId4" Type="http://schemas.openxmlformats.org/officeDocument/2006/relationships/image" Target="../media/image238.png"/><Relationship Id="rId9" Type="http://schemas.openxmlformats.org/officeDocument/2006/relationships/image" Target="../media/image251.jpg"/></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8.xml"/></Relationships>
</file>

<file path=ppt/slides/_rels/slide233.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245.jpg"/><Relationship Id="rId7" Type="http://schemas.openxmlformats.org/officeDocument/2006/relationships/image" Target="../media/image16.png"/><Relationship Id="rId2" Type="http://schemas.openxmlformats.org/officeDocument/2006/relationships/image" Target="../media/image244.jpg"/><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media/image15.png"/><Relationship Id="rId4" Type="http://schemas.openxmlformats.org/officeDocument/2006/relationships/image" Target="../media/image246.jpg"/></Relationships>
</file>

<file path=ppt/slides/_rels/slide234.xml.rels><?xml version="1.0" encoding="UTF-8" standalone="yes"?>
<Relationships xmlns="http://schemas.openxmlformats.org/package/2006/relationships"><Relationship Id="rId3" Type="http://schemas.openxmlformats.org/officeDocument/2006/relationships/image" Target="../media/image252.jpg"/><Relationship Id="rId2" Type="http://schemas.openxmlformats.org/officeDocument/2006/relationships/notesSlide" Target="../notesSlides/notesSlide79.xml"/><Relationship Id="rId1" Type="http://schemas.openxmlformats.org/officeDocument/2006/relationships/slideLayout" Target="../slideLayouts/slideLayout16.xml"/></Relationships>
</file>

<file path=ppt/slides/_rels/slide235.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NULL"/><Relationship Id="rId4" Type="http://schemas.openxmlformats.org/officeDocument/2006/relationships/image" Target="../media/image16.png"/></Relationships>
</file>

<file path=ppt/slides/_rels/slide236.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233.png"/><Relationship Id="rId1" Type="http://schemas.openxmlformats.org/officeDocument/2006/relationships/slideLayout" Target="../slideLayouts/slideLayout7.xml"/><Relationship Id="rId6" Type="http://schemas.openxmlformats.org/officeDocument/2006/relationships/image" Target="../media/image235.png"/><Relationship Id="rId5" Type="http://schemas.openxmlformats.org/officeDocument/2006/relationships/image" Target="NULL"/><Relationship Id="rId4" Type="http://schemas.openxmlformats.org/officeDocument/2006/relationships/image" Target="../media/image234.png"/></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4.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253.jpg"/><Relationship Id="rId2" Type="http://schemas.openxmlformats.org/officeDocument/2006/relationships/notesSlide" Target="../notesSlides/notesSlide82.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254.jp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255.jp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256.jp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257.jp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258.png"/><Relationship Id="rId1" Type="http://schemas.openxmlformats.org/officeDocument/2006/relationships/slideLayout" Target="../slideLayouts/slideLayout7.xml"/><Relationship Id="rId6" Type="http://schemas.openxmlformats.org/officeDocument/2006/relationships/image" Target="../media/image234.png"/><Relationship Id="rId5" Type="http://schemas.openxmlformats.org/officeDocument/2006/relationships/image" Target="NULL"/><Relationship Id="rId4" Type="http://schemas.openxmlformats.org/officeDocument/2006/relationships/image" Target="../media/image259.png"/><Relationship Id="rId9" Type="http://schemas.openxmlformats.org/officeDocument/2006/relationships/image" Target="NULL"/></Relationships>
</file>

<file path=ppt/slides/_rels/slide245.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258.png"/><Relationship Id="rId1" Type="http://schemas.openxmlformats.org/officeDocument/2006/relationships/slideLayout" Target="../slideLayouts/slideLayout7.xml"/><Relationship Id="rId6" Type="http://schemas.openxmlformats.org/officeDocument/2006/relationships/image" Target="../media/image234.png"/><Relationship Id="rId5" Type="http://schemas.openxmlformats.org/officeDocument/2006/relationships/image" Target="NULL"/><Relationship Id="rId4" Type="http://schemas.openxmlformats.org/officeDocument/2006/relationships/image" Target="../media/image259.png"/><Relationship Id="rId9" Type="http://schemas.openxmlformats.org/officeDocument/2006/relationships/image" Target="NULL"/></Relationships>
</file>

<file path=ppt/slides/_rels/slide246.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258.png"/><Relationship Id="rId1" Type="http://schemas.openxmlformats.org/officeDocument/2006/relationships/slideLayout" Target="../slideLayouts/slideLayout7.xml"/><Relationship Id="rId6" Type="http://schemas.openxmlformats.org/officeDocument/2006/relationships/image" Target="../media/image234.png"/><Relationship Id="rId5" Type="http://schemas.openxmlformats.org/officeDocument/2006/relationships/image" Target="NULL"/><Relationship Id="rId4" Type="http://schemas.openxmlformats.org/officeDocument/2006/relationships/image" Target="../media/image259.png"/><Relationship Id="rId9" Type="http://schemas.openxmlformats.org/officeDocument/2006/relationships/image" Target="NULL"/></Relationships>
</file>

<file path=ppt/slides/_rels/slide247.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258.png"/><Relationship Id="rId1" Type="http://schemas.openxmlformats.org/officeDocument/2006/relationships/slideLayout" Target="../slideLayouts/slideLayout7.xml"/><Relationship Id="rId6" Type="http://schemas.openxmlformats.org/officeDocument/2006/relationships/image" Target="../media/image234.png"/><Relationship Id="rId5" Type="http://schemas.openxmlformats.org/officeDocument/2006/relationships/image" Target="NULL"/><Relationship Id="rId4" Type="http://schemas.openxmlformats.org/officeDocument/2006/relationships/image" Target="../media/image259.png"/><Relationship Id="rId9" Type="http://schemas.openxmlformats.org/officeDocument/2006/relationships/image" Target="NUL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262.jpg"/><Relationship Id="rId7" Type="http://schemas.openxmlformats.org/officeDocument/2006/relationships/image" Target="NULL"/><Relationship Id="rId2" Type="http://schemas.openxmlformats.org/officeDocument/2006/relationships/image" Target="../media/image261.jpg"/><Relationship Id="rId1" Type="http://schemas.openxmlformats.org/officeDocument/2006/relationships/slideLayout" Target="../slideLayouts/slideLayout7.xml"/><Relationship Id="rId6" Type="http://schemas.openxmlformats.org/officeDocument/2006/relationships/image" Target="../media/image263.png"/><Relationship Id="rId5" Type="http://schemas.openxmlformats.org/officeDocument/2006/relationships/image" Target="NUL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7.xml"/></Relationships>
</file>

<file path=ppt/slides/_rels/slide252.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258.png"/><Relationship Id="rId1" Type="http://schemas.openxmlformats.org/officeDocument/2006/relationships/slideLayout" Target="../slideLayouts/slideLayout7.xml"/><Relationship Id="rId6" Type="http://schemas.openxmlformats.org/officeDocument/2006/relationships/image" Target="../media/image234.png"/><Relationship Id="rId5" Type="http://schemas.openxmlformats.org/officeDocument/2006/relationships/image" Target="NULL"/><Relationship Id="rId4" Type="http://schemas.openxmlformats.org/officeDocument/2006/relationships/image" Target="../media/image259.png"/><Relationship Id="rId9" Type="http://schemas.openxmlformats.org/officeDocument/2006/relationships/image" Target="NUL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264.jpg"/><Relationship Id="rId2" Type="http://schemas.openxmlformats.org/officeDocument/2006/relationships/notesSlide" Target="../notesSlides/notesSlide91.xml"/><Relationship Id="rId1" Type="http://schemas.openxmlformats.org/officeDocument/2006/relationships/slideLayout" Target="../slideLayouts/slideLayout16.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4.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9.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258.png"/><Relationship Id="rId1" Type="http://schemas.openxmlformats.org/officeDocument/2006/relationships/slideLayout" Target="../slideLayouts/slideLayout7.xml"/><Relationship Id="rId6" Type="http://schemas.openxmlformats.org/officeDocument/2006/relationships/image" Target="../media/image234.png"/><Relationship Id="rId5" Type="http://schemas.openxmlformats.org/officeDocument/2006/relationships/image" Target="NULL"/><Relationship Id="rId4" Type="http://schemas.openxmlformats.org/officeDocument/2006/relationships/image" Target="../media/image259.png"/><Relationship Id="rId9" Type="http://schemas.openxmlformats.org/officeDocument/2006/relationships/image" Target="NUL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258.png"/><Relationship Id="rId1" Type="http://schemas.openxmlformats.org/officeDocument/2006/relationships/slideLayout" Target="../slideLayouts/slideLayout7.xml"/><Relationship Id="rId6" Type="http://schemas.openxmlformats.org/officeDocument/2006/relationships/image" Target="../media/image234.png"/><Relationship Id="rId5" Type="http://schemas.openxmlformats.org/officeDocument/2006/relationships/image" Target="NULL"/><Relationship Id="rId4" Type="http://schemas.openxmlformats.org/officeDocument/2006/relationships/image" Target="../media/image259.png"/><Relationship Id="rId9" Type="http://schemas.openxmlformats.org/officeDocument/2006/relationships/image" Target="NULL"/></Relationships>
</file>

<file path=ppt/slides/_rels/slide261.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258.png"/><Relationship Id="rId1" Type="http://schemas.openxmlformats.org/officeDocument/2006/relationships/slideLayout" Target="../slideLayouts/slideLayout7.xml"/><Relationship Id="rId6" Type="http://schemas.openxmlformats.org/officeDocument/2006/relationships/image" Target="../media/image234.png"/><Relationship Id="rId5" Type="http://schemas.openxmlformats.org/officeDocument/2006/relationships/image" Target="NULL"/><Relationship Id="rId4" Type="http://schemas.openxmlformats.org/officeDocument/2006/relationships/image" Target="../media/image259.png"/><Relationship Id="rId9" Type="http://schemas.openxmlformats.org/officeDocument/2006/relationships/image" Target="NULL"/></Relationships>
</file>

<file path=ppt/slides/_rels/slide262.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258.png"/><Relationship Id="rId1" Type="http://schemas.openxmlformats.org/officeDocument/2006/relationships/slideLayout" Target="../slideLayouts/slideLayout7.xml"/><Relationship Id="rId6" Type="http://schemas.openxmlformats.org/officeDocument/2006/relationships/image" Target="../media/image234.png"/><Relationship Id="rId5" Type="http://schemas.openxmlformats.org/officeDocument/2006/relationships/image" Target="NULL"/><Relationship Id="rId4" Type="http://schemas.openxmlformats.org/officeDocument/2006/relationships/image" Target="../media/image259.png"/><Relationship Id="rId9" Type="http://schemas.openxmlformats.org/officeDocument/2006/relationships/image" Target="NULL"/></Relationships>
</file>

<file path=ppt/slides/_rels/slide263.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258.png"/><Relationship Id="rId1" Type="http://schemas.openxmlformats.org/officeDocument/2006/relationships/slideLayout" Target="../slideLayouts/slideLayout7.xml"/><Relationship Id="rId6" Type="http://schemas.openxmlformats.org/officeDocument/2006/relationships/image" Target="../media/image234.png"/><Relationship Id="rId5" Type="http://schemas.openxmlformats.org/officeDocument/2006/relationships/image" Target="NULL"/><Relationship Id="rId4" Type="http://schemas.openxmlformats.org/officeDocument/2006/relationships/image" Target="../media/image259.png"/><Relationship Id="rId9" Type="http://schemas.openxmlformats.org/officeDocument/2006/relationships/image" Target="NUL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6.xml"/></Relationships>
</file>

<file path=ppt/slides/_rels/slide266.xml.rels><?xml version="1.0" encoding="UTF-8" standalone="yes"?>
<Relationships xmlns="http://schemas.openxmlformats.org/package/2006/relationships"><Relationship Id="rId2" Type="http://schemas.openxmlformats.org/officeDocument/2006/relationships/image" Target="../media/image266.jpg"/><Relationship Id="rId1" Type="http://schemas.openxmlformats.org/officeDocument/2006/relationships/slideLayout" Target="../slideLayouts/slideLayout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67.jpg"/><Relationship Id="rId1" Type="http://schemas.openxmlformats.org/officeDocument/2006/relationships/slideLayout" Target="../slideLayouts/slideLayout7.xml"/><Relationship Id="rId4" Type="http://schemas.openxmlformats.org/officeDocument/2006/relationships/image" Target="NUL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68.jpg"/><Relationship Id="rId1" Type="http://schemas.openxmlformats.org/officeDocument/2006/relationships/slideLayout" Target="../slideLayouts/slideLayout7.xml"/><Relationship Id="rId4" Type="http://schemas.openxmlformats.org/officeDocument/2006/relationships/image" Target="NULL"/></Relationships>
</file>

<file path=ppt/slides/_rels/slide2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69.jpg"/><Relationship Id="rId1" Type="http://schemas.openxmlformats.org/officeDocument/2006/relationships/slideLayout" Target="../slideLayouts/slideLayout7.xml"/><Relationship Id="rId4" Type="http://schemas.openxmlformats.org/officeDocument/2006/relationships/image" Target="NULL"/></Relationships>
</file>

<file path=ppt/slides/_rels/slide2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70.jpg"/><Relationship Id="rId1" Type="http://schemas.openxmlformats.org/officeDocument/2006/relationships/slideLayout" Target="../slideLayouts/slideLayout7.xml"/><Relationship Id="rId4" Type="http://schemas.openxmlformats.org/officeDocument/2006/relationships/image" Target="NUL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271.emf"/><Relationship Id="rId1" Type="http://schemas.openxmlformats.org/officeDocument/2006/relationships/slideLayout" Target="../slideLayouts/slideLayout16.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6.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258.png"/><Relationship Id="rId1" Type="http://schemas.openxmlformats.org/officeDocument/2006/relationships/slideLayout" Target="../slideLayouts/slideLayout7.xml"/><Relationship Id="rId6" Type="http://schemas.openxmlformats.org/officeDocument/2006/relationships/image" Target="../media/image234.png"/><Relationship Id="rId5" Type="http://schemas.openxmlformats.org/officeDocument/2006/relationships/image" Target="NULL"/><Relationship Id="rId4" Type="http://schemas.openxmlformats.org/officeDocument/2006/relationships/image" Target="../media/image259.png"/><Relationship Id="rId9" Type="http://schemas.openxmlformats.org/officeDocument/2006/relationships/image" Target="NULL"/></Relationships>
</file>

<file path=ppt/slides/_rels/slide277.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258.png"/><Relationship Id="rId1" Type="http://schemas.openxmlformats.org/officeDocument/2006/relationships/slideLayout" Target="../slideLayouts/slideLayout7.xml"/><Relationship Id="rId6" Type="http://schemas.openxmlformats.org/officeDocument/2006/relationships/image" Target="../media/image234.png"/><Relationship Id="rId5" Type="http://schemas.openxmlformats.org/officeDocument/2006/relationships/image" Target="NULL"/><Relationship Id="rId4" Type="http://schemas.openxmlformats.org/officeDocument/2006/relationships/image" Target="../media/image259.png"/><Relationship Id="rId9" Type="http://schemas.openxmlformats.org/officeDocument/2006/relationships/image" Target="NULL"/></Relationships>
</file>

<file path=ppt/slides/_rels/slide278.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258.png"/><Relationship Id="rId1" Type="http://schemas.openxmlformats.org/officeDocument/2006/relationships/slideLayout" Target="../slideLayouts/slideLayout7.xml"/><Relationship Id="rId6" Type="http://schemas.openxmlformats.org/officeDocument/2006/relationships/image" Target="../media/image234.png"/><Relationship Id="rId5" Type="http://schemas.openxmlformats.org/officeDocument/2006/relationships/image" Target="NULL"/><Relationship Id="rId4" Type="http://schemas.openxmlformats.org/officeDocument/2006/relationships/image" Target="../media/image259.png"/><Relationship Id="rId9" Type="http://schemas.openxmlformats.org/officeDocument/2006/relationships/image" Target="NULL"/></Relationships>
</file>

<file path=ppt/slides/_rels/slide279.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258.png"/><Relationship Id="rId1" Type="http://schemas.openxmlformats.org/officeDocument/2006/relationships/slideLayout" Target="../slideLayouts/slideLayout7.xml"/><Relationship Id="rId6" Type="http://schemas.openxmlformats.org/officeDocument/2006/relationships/image" Target="../media/image234.png"/><Relationship Id="rId5" Type="http://schemas.openxmlformats.org/officeDocument/2006/relationships/image" Target="NULL"/><Relationship Id="rId4" Type="http://schemas.openxmlformats.org/officeDocument/2006/relationships/image" Target="../media/image259.png"/><Relationship Id="rId9" Type="http://schemas.openxmlformats.org/officeDocument/2006/relationships/image" Target="NUL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4.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258.png"/><Relationship Id="rId1" Type="http://schemas.openxmlformats.org/officeDocument/2006/relationships/slideLayout" Target="../slideLayouts/slideLayout7.xml"/><Relationship Id="rId6" Type="http://schemas.openxmlformats.org/officeDocument/2006/relationships/image" Target="../media/image234.png"/><Relationship Id="rId5" Type="http://schemas.openxmlformats.org/officeDocument/2006/relationships/image" Target="../media/image7.svg"/><Relationship Id="rId4" Type="http://schemas.openxmlformats.org/officeDocument/2006/relationships/image" Target="../media/image259.png"/><Relationship Id="rId9" Type="http://schemas.openxmlformats.org/officeDocument/2006/relationships/image" Target="../media/image11.svg"/></Relationships>
</file>

<file path=ppt/slides/_rels/slide285.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258.png"/><Relationship Id="rId1" Type="http://schemas.openxmlformats.org/officeDocument/2006/relationships/slideLayout" Target="../slideLayouts/slideLayout7.xml"/><Relationship Id="rId6" Type="http://schemas.openxmlformats.org/officeDocument/2006/relationships/image" Target="../media/image234.png"/><Relationship Id="rId5" Type="http://schemas.openxmlformats.org/officeDocument/2006/relationships/image" Target="../media/image7.svg"/><Relationship Id="rId4" Type="http://schemas.openxmlformats.org/officeDocument/2006/relationships/image" Target="../media/image259.png"/><Relationship Id="rId9" Type="http://schemas.openxmlformats.org/officeDocument/2006/relationships/image" Target="../media/image11.svg"/></Relationships>
</file>

<file path=ppt/slides/_rels/slide286.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258.png"/><Relationship Id="rId1" Type="http://schemas.openxmlformats.org/officeDocument/2006/relationships/slideLayout" Target="../slideLayouts/slideLayout7.xml"/><Relationship Id="rId6" Type="http://schemas.openxmlformats.org/officeDocument/2006/relationships/image" Target="../media/image234.png"/><Relationship Id="rId5" Type="http://schemas.openxmlformats.org/officeDocument/2006/relationships/image" Target="../media/image7.svg"/><Relationship Id="rId4" Type="http://schemas.openxmlformats.org/officeDocument/2006/relationships/image" Target="../media/image259.png"/><Relationship Id="rId9" Type="http://schemas.openxmlformats.org/officeDocument/2006/relationships/image" Target="../media/image11.svg"/></Relationships>
</file>

<file path=ppt/slides/_rels/slide287.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258.png"/><Relationship Id="rId1" Type="http://schemas.openxmlformats.org/officeDocument/2006/relationships/slideLayout" Target="../slideLayouts/slideLayout7.xml"/><Relationship Id="rId6" Type="http://schemas.openxmlformats.org/officeDocument/2006/relationships/image" Target="../media/image234.png"/><Relationship Id="rId5" Type="http://schemas.openxmlformats.org/officeDocument/2006/relationships/image" Target="../media/image7.svg"/><Relationship Id="rId4" Type="http://schemas.openxmlformats.org/officeDocument/2006/relationships/image" Target="../media/image259.png"/><Relationship Id="rId9" Type="http://schemas.openxmlformats.org/officeDocument/2006/relationships/image" Target="../media/image11.svg"/></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7.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7.xml"/></Relationships>
</file>

<file path=ppt/slides/_rels/slide298.xml.rels><?xml version="1.0" encoding="UTF-8" standalone="yes"?>
<Relationships xmlns="http://schemas.openxmlformats.org/package/2006/relationships"><Relationship Id="rId3" Type="http://schemas.openxmlformats.org/officeDocument/2006/relationships/image" Target="../media/image272.jp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273.jp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0.xml.rels><?xml version="1.0" encoding="UTF-8" standalone="yes"?>
<Relationships xmlns="http://schemas.openxmlformats.org/package/2006/relationships"><Relationship Id="rId3" Type="http://schemas.openxmlformats.org/officeDocument/2006/relationships/image" Target="../media/image274.jp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4.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0.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8.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8.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5.png"/><Relationship Id="rId7" Type="http://schemas.openxmlformats.org/officeDocument/2006/relationships/image" Target="NULL"/><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16.png"/><Relationship Id="rId5" Type="http://schemas.openxmlformats.org/officeDocument/2006/relationships/image" Target="NULL"/></Relationships>
</file>

<file path=ppt/slides/_rels/slide3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27.jpg"/></Relationships>
</file>

<file path=ppt/slides/_rels/slide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39.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NULL"/><Relationship Id="rId7" Type="http://schemas.openxmlformats.org/officeDocument/2006/relationships/image" Target="../media/image44.jpg"/><Relationship Id="rId12" Type="http://schemas.openxmlformats.org/officeDocument/2006/relationships/image" Target="../media/image14.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media/image46.png"/><Relationship Id="rId4" Type="http://schemas.openxmlformats.org/officeDocument/2006/relationships/image" Target="../media/image42.png"/><Relationship Id="rId9" Type="http://schemas.openxmlformats.org/officeDocument/2006/relationships/image" Target="NULL"/></Relationships>
</file>

<file path=ppt/slides/_rels/slide4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8.jpg"/><Relationship Id="rId7" Type="http://schemas.openxmlformats.org/officeDocument/2006/relationships/image" Target="NULL"/><Relationship Id="rId12" Type="http://schemas.openxmlformats.org/officeDocument/2006/relationships/image" Target="../media/image14.png"/><Relationship Id="rId2" Type="http://schemas.openxmlformats.org/officeDocument/2006/relationships/image" Target="../media/image47.jpg"/><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media/image46.png"/><Relationship Id="rId4" Type="http://schemas.openxmlformats.org/officeDocument/2006/relationships/image" Target="../media/image41.png"/><Relationship Id="rId9" Type="http://schemas.openxmlformats.org/officeDocument/2006/relationships/image" Target="NUL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14.png"/><Relationship Id="rId2" Type="http://schemas.openxmlformats.org/officeDocument/2006/relationships/image" Target="../media/image49.jpg"/><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media/image50.png"/><Relationship Id="rId4" Type="http://schemas.openxmlformats.org/officeDocument/2006/relationships/image" Target="NULL"/></Relationships>
</file>

<file path=ppt/slides/_rels/slide5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2.png"/><Relationship Id="rId7" Type="http://schemas.openxmlformats.org/officeDocument/2006/relationships/image" Target="NULL"/><Relationship Id="rId2" Type="http://schemas.openxmlformats.org/officeDocument/2006/relationships/image" Target="../media/image51.jp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NULL"/></Relationships>
</file>

<file path=ppt/slides/_rels/slide52.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55.jpg"/><Relationship Id="rId7" Type="http://schemas.openxmlformats.org/officeDocument/2006/relationships/image" Target="../media/image54.png"/><Relationship Id="rId2" Type="http://schemas.openxmlformats.org/officeDocument/2006/relationships/image" Target="../media/image51.jpg"/><Relationship Id="rId1" Type="http://schemas.openxmlformats.org/officeDocument/2006/relationships/slideLayout" Target="../slideLayouts/slideLayout7.xml"/><Relationship Id="rId6" Type="http://schemas.openxmlformats.org/officeDocument/2006/relationships/image" Target="../media/image56.jpg"/><Relationship Id="rId5" Type="http://schemas.openxmlformats.org/officeDocument/2006/relationships/image" Target="NULL"/><Relationship Id="rId4" Type="http://schemas.openxmlformats.org/officeDocument/2006/relationships/image" Target="../media/image52.png"/></Relationships>
</file>

<file path=ppt/slides/_rels/slide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8" Type="http://schemas.openxmlformats.org/officeDocument/2006/relationships/image" Target="../media/image60.jpg"/><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NULL"/><Relationship Id="rId4" Type="http://schemas.openxmlformats.org/officeDocument/2006/relationships/image" Target="../media/image15.png"/></Relationships>
</file>

<file path=ppt/slides/_rels/slide6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NULL"/><Relationship Id="rId4" Type="http://schemas.openxmlformats.org/officeDocument/2006/relationships/image" Target="../media/image16.png"/></Relationships>
</file>

<file path=ppt/slides/_rels/slide6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NULL"/><Relationship Id="rId4" Type="http://schemas.openxmlformats.org/officeDocument/2006/relationships/image" Target="../media/image16.png"/></Relationships>
</file>

<file path=ppt/slides/_rels/slide6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NULL"/><Relationship Id="rId4" Type="http://schemas.openxmlformats.org/officeDocument/2006/relationships/image" Target="../media/image17.png"/></Relationships>
</file>

<file path=ppt/slides/_rels/slide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62.png"/><Relationship Id="rId7" Type="http://schemas.openxmlformats.org/officeDocument/2006/relationships/image" Target="../media/image16.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media/image63.png"/><Relationship Id="rId4" Type="http://schemas.openxmlformats.org/officeDocument/2006/relationships/image" Target="NULL"/><Relationship Id="rId9" Type="http://schemas.openxmlformats.org/officeDocument/2006/relationships/image" Target="../media/image14.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media/image14.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6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68.jpeg"/><Relationship Id="rId7" Type="http://schemas.openxmlformats.org/officeDocument/2006/relationships/image" Target="../media/image72.jpeg"/><Relationship Id="rId2" Type="http://schemas.openxmlformats.org/officeDocument/2006/relationships/image" Target="../media/image67.jpeg"/><Relationship Id="rId1" Type="http://schemas.openxmlformats.org/officeDocument/2006/relationships/slideLayout" Target="../slideLayouts/slideLayout1.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jpeg"/></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4.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7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2.xml"/><Relationship Id="rId1" Type="http://schemas.openxmlformats.org/officeDocument/2006/relationships/slideLayout" Target="../slideLayouts/slideLayout17.xml"/><Relationship Id="rId4" Type="http://schemas.openxmlformats.org/officeDocument/2006/relationships/image" Target="../media/image77.jpeg"/></Relationships>
</file>

<file path=ppt/slides/_rels/slide7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1.xml.rels><?xml version="1.0" encoding="UTF-8" standalone="yes"?>
<Relationships xmlns="http://schemas.openxmlformats.org/package/2006/relationships"><Relationship Id="rId2" Type="http://schemas.openxmlformats.org/officeDocument/2006/relationships/image" Target="../media/image84.gif"/><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8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9.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91.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NULL"/><Relationship Id="rId4" Type="http://schemas.openxmlformats.org/officeDocument/2006/relationships/image" Target="../media/image9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2"/>
          <p:cNvSpPr txBox="1">
            <a:spLocks noGrp="1"/>
          </p:cNvSpPr>
          <p:nvPr>
            <p:ph type="ctrTitle"/>
          </p:nvPr>
        </p:nvSpPr>
        <p:spPr>
          <a:xfrm>
            <a:off x="1047307" y="1020727"/>
            <a:ext cx="9943525" cy="4080590"/>
          </a:xfrm>
          <a:prstGeom prst="rect">
            <a:avLst/>
          </a:prstGeom>
        </p:spPr>
        <p:txBody>
          <a:bodyPr spcFirstLastPara="1" vert="horz" wrap="square" lIns="121900" tIns="121900" rIns="121900" bIns="121900" rtlCol="0" anchor="b" anchorCtr="0">
            <a:noAutofit/>
          </a:bodyPr>
          <a:lstStyle/>
          <a:p>
            <a:pPr algn="ctr">
              <a:lnSpc>
                <a:spcPct val="107000"/>
              </a:lnSpc>
            </a:pPr>
            <a:r>
              <a:rPr lang="vi-VN" sz="5333" b="1" kern="0" baseline="30000" dirty="0" smtClean="0">
                <a:latin typeface="Times New Roman" panose="02020603050405020304" pitchFamily="18" charset="0"/>
                <a:ea typeface="Times New Roman" panose="02020603050405020304" pitchFamily="18" charset="0"/>
                <a:cs typeface="Times New Roman" panose="02020603050405020304" pitchFamily="18" charset="0"/>
              </a:rPr>
              <a:t>HỌC PHẦN</a:t>
            </a:r>
            <a:br>
              <a:rPr lang="vi-VN" sz="5333" b="1" kern="0" baseline="30000" dirty="0" smtClean="0">
                <a:latin typeface="Times New Roman" panose="02020603050405020304" pitchFamily="18" charset="0"/>
                <a:ea typeface="Times New Roman" panose="02020603050405020304" pitchFamily="18" charset="0"/>
                <a:cs typeface="Times New Roman" panose="02020603050405020304" pitchFamily="18" charset="0"/>
              </a:rPr>
            </a:br>
            <a:r>
              <a:rPr lang="vi-VN" sz="5333" b="1" kern="0" baseline="30000" dirty="0" smtClean="0">
                <a:latin typeface="Times New Roman" panose="02020603050405020304" pitchFamily="18" charset="0"/>
                <a:ea typeface="Times New Roman" panose="02020603050405020304" pitchFamily="18" charset="0"/>
                <a:cs typeface="Times New Roman" panose="02020603050405020304" pitchFamily="18" charset="0"/>
              </a:rPr>
              <a:t>LỊCH SỬ ĐẢNG CỘNG SẢN VIỆT NAM</a:t>
            </a:r>
            <a:r>
              <a:rPr lang="vi-VN" sz="5333" b="1" kern="0" baseline="30000" dirty="0">
                <a:latin typeface="Times New Roman" panose="02020603050405020304" pitchFamily="18" charset="0"/>
                <a:ea typeface="Times New Roman" panose="02020603050405020304" pitchFamily="18" charset="0"/>
                <a:cs typeface="Times New Roman" panose="02020603050405020304" pitchFamily="18" charset="0"/>
              </a:rPr>
              <a:t/>
            </a:r>
            <a:br>
              <a:rPr lang="vi-VN" sz="5333" b="1" kern="0" baseline="30000" dirty="0">
                <a:latin typeface="Times New Roman" panose="02020603050405020304" pitchFamily="18" charset="0"/>
                <a:ea typeface="Times New Roman" panose="02020603050405020304" pitchFamily="18" charset="0"/>
                <a:cs typeface="Times New Roman" panose="02020603050405020304" pitchFamily="18" charset="0"/>
              </a:rPr>
            </a:br>
            <a:r>
              <a:rPr lang="vi-VN" sz="5333" b="1" kern="0" baseline="30000" dirty="0">
                <a:latin typeface="Times New Roman" panose="02020603050405020304" pitchFamily="18" charset="0"/>
                <a:ea typeface="Times New Roman" panose="02020603050405020304" pitchFamily="18" charset="0"/>
                <a:cs typeface="Times New Roman" panose="02020603050405020304" pitchFamily="18" charset="0"/>
              </a:rPr>
              <a:t/>
            </a:r>
            <a:br>
              <a:rPr lang="vi-VN" sz="5333" b="1" kern="0" baseline="30000" dirty="0">
                <a:latin typeface="Times New Roman" panose="02020603050405020304" pitchFamily="18" charset="0"/>
                <a:ea typeface="Times New Roman" panose="02020603050405020304" pitchFamily="18" charset="0"/>
                <a:cs typeface="Times New Roman" panose="02020603050405020304" pitchFamily="18" charset="0"/>
              </a:rPr>
            </a:br>
            <a:r>
              <a:rPr lang="vi-VN" sz="5333" b="1" kern="0" baseline="30000" dirty="0">
                <a:latin typeface="Times New Roman" panose="02020603050405020304" pitchFamily="18" charset="0"/>
                <a:ea typeface="Times New Roman" panose="02020603050405020304" pitchFamily="18" charset="0"/>
                <a:cs typeface="Times New Roman" panose="02020603050405020304" pitchFamily="18" charset="0"/>
              </a:rPr>
              <a:t/>
            </a:r>
            <a:br>
              <a:rPr lang="vi-VN" sz="5333" b="1" kern="0" baseline="30000" dirty="0">
                <a:latin typeface="Times New Roman" panose="02020603050405020304" pitchFamily="18" charset="0"/>
                <a:ea typeface="Times New Roman" panose="02020603050405020304" pitchFamily="18" charset="0"/>
                <a:cs typeface="Times New Roman" panose="02020603050405020304" pitchFamily="18" charset="0"/>
              </a:rPr>
            </a:br>
            <a:r>
              <a:rPr lang="vi-VN" sz="5333" b="1" kern="0" baseline="30000" dirty="0" smtClean="0">
                <a:latin typeface="Times New Roman" panose="02020603050405020304" pitchFamily="18" charset="0"/>
                <a:ea typeface="Times New Roman" panose="02020603050405020304" pitchFamily="18" charset="0"/>
                <a:cs typeface="Times New Roman" panose="02020603050405020304" pitchFamily="18" charset="0"/>
              </a:rPr>
              <a:t>GIẢNG VIÊN</a:t>
            </a:r>
            <a:br>
              <a:rPr lang="vi-VN" sz="5333" b="1" kern="0" baseline="30000" dirty="0" smtClean="0">
                <a:latin typeface="Times New Roman" panose="02020603050405020304" pitchFamily="18" charset="0"/>
                <a:ea typeface="Times New Roman" panose="02020603050405020304" pitchFamily="18" charset="0"/>
                <a:cs typeface="Times New Roman" panose="02020603050405020304" pitchFamily="18" charset="0"/>
              </a:rPr>
            </a:br>
            <a:r>
              <a:rPr lang="vi-VN" sz="5333" b="1" kern="0" baseline="30000" dirty="0" smtClean="0">
                <a:latin typeface="Times New Roman" panose="02020603050405020304" pitchFamily="18" charset="0"/>
                <a:ea typeface="Times New Roman" panose="02020603050405020304" pitchFamily="18" charset="0"/>
                <a:cs typeface="Times New Roman" panose="02020603050405020304" pitchFamily="18" charset="0"/>
              </a:rPr>
              <a:t>PhD</a:t>
            </a:r>
            <a:r>
              <a:rPr lang="vi-VN" sz="5333" b="1" kern="0" baseline="30000" dirty="0">
                <a:latin typeface="Times New Roman" panose="02020603050405020304" pitchFamily="18" charset="0"/>
                <a:ea typeface="Times New Roman" panose="02020603050405020304" pitchFamily="18" charset="0"/>
                <a:cs typeface="Times New Roman" panose="02020603050405020304" pitchFamily="18" charset="0"/>
              </a:rPr>
              <a:t>. S. Ngô Khánh Duy </a:t>
            </a:r>
            <a:endParaRPr lang="en-US" sz="5333" b="1" kern="0" baseline="30000" dirty="0">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92312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559D98-7AAD-4C15-9EB2-86F94102E3C4}"/>
              </a:ext>
            </a:extLst>
          </p:cNvPr>
          <p:cNvSpPr>
            <a:spLocks noGrp="1"/>
          </p:cNvSpPr>
          <p:nvPr>
            <p:ph type="sldNum" idx="12"/>
          </p:nvPr>
        </p:nvSpPr>
        <p:spPr/>
        <p:txBody>
          <a:bodyPr/>
          <a:lstStyle/>
          <a:p>
            <a:fld id="{00000000-1234-1234-1234-123412341234}" type="slidenum">
              <a:rPr lang="en" smtClean="0"/>
              <a:pPr/>
              <a:t>10</a:t>
            </a:fld>
            <a:endParaRPr lang="en"/>
          </a:p>
        </p:txBody>
      </p:sp>
      <p:sp>
        <p:nvSpPr>
          <p:cNvPr id="3" name="Google Shape;98;p16">
            <a:extLst>
              <a:ext uri="{FF2B5EF4-FFF2-40B4-BE49-F238E27FC236}">
                <a16:creationId xmlns:a16="http://schemas.microsoft.com/office/drawing/2014/main" id="{B9374658-F27F-44D9-B738-0E09C0EE1A0D}"/>
              </a:ext>
            </a:extLst>
          </p:cNvPr>
          <p:cNvSpPr txBox="1">
            <a:spLocks/>
          </p:cNvSpPr>
          <p:nvPr/>
        </p:nvSpPr>
        <p:spPr>
          <a:xfrm>
            <a:off x="1549779" y="749848"/>
            <a:ext cx="4934309" cy="942141"/>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800"/>
              </a:spcBef>
            </a:pPr>
            <a:r>
              <a:rPr lang="en-US" sz="3200" dirty="0" err="1">
                <a:solidFill>
                  <a:schemeClr val="bg1"/>
                </a:solidFill>
                <a:latin typeface="Work Sans" pitchFamily="2" charset="0"/>
              </a:rPr>
              <a:t>Đối</a:t>
            </a:r>
            <a:r>
              <a:rPr lang="en-US" sz="3200" dirty="0">
                <a:solidFill>
                  <a:schemeClr val="bg1"/>
                </a:solidFill>
                <a:latin typeface="Work Sans" pitchFamily="2" charset="0"/>
              </a:rPr>
              <a:t> </a:t>
            </a:r>
            <a:r>
              <a:rPr lang="en-US" sz="3200" dirty="0" err="1">
                <a:solidFill>
                  <a:schemeClr val="bg1"/>
                </a:solidFill>
                <a:latin typeface="Work Sans" pitchFamily="2" charset="0"/>
              </a:rPr>
              <a:t>tượng</a:t>
            </a:r>
            <a:r>
              <a:rPr lang="en-US" sz="3200" dirty="0">
                <a:solidFill>
                  <a:schemeClr val="bg1"/>
                </a:solidFill>
                <a:latin typeface="Work Sans" pitchFamily="2" charset="0"/>
              </a:rPr>
              <a:t> </a:t>
            </a:r>
            <a:r>
              <a:rPr lang="en-US" sz="3200" dirty="0" err="1">
                <a:solidFill>
                  <a:schemeClr val="bg1"/>
                </a:solidFill>
                <a:latin typeface="Work Sans" pitchFamily="2" charset="0"/>
              </a:rPr>
              <a:t>nghiên</a:t>
            </a:r>
            <a:r>
              <a:rPr lang="en-US" sz="3200" dirty="0">
                <a:solidFill>
                  <a:schemeClr val="bg1"/>
                </a:solidFill>
                <a:latin typeface="Work Sans" pitchFamily="2" charset="0"/>
              </a:rPr>
              <a:t> </a:t>
            </a:r>
            <a:r>
              <a:rPr lang="en-US" sz="3200" dirty="0" err="1">
                <a:solidFill>
                  <a:schemeClr val="bg1"/>
                </a:solidFill>
                <a:latin typeface="Work Sans" pitchFamily="2" charset="0"/>
              </a:rPr>
              <a:t>cứu</a:t>
            </a:r>
            <a:endParaRPr lang="en-US" sz="3200" dirty="0">
              <a:solidFill>
                <a:schemeClr val="bg1"/>
              </a:solidFill>
              <a:latin typeface="Work Sans" pitchFamily="2" charset="0"/>
            </a:endParaRPr>
          </a:p>
        </p:txBody>
      </p:sp>
      <p:sp>
        <p:nvSpPr>
          <p:cNvPr id="13" name="Google Shape;98;p16">
            <a:extLst>
              <a:ext uri="{FF2B5EF4-FFF2-40B4-BE49-F238E27FC236}">
                <a16:creationId xmlns:a16="http://schemas.microsoft.com/office/drawing/2014/main" id="{7A2EEAC8-D8D0-4ECF-BAA1-17651C40EA18}"/>
              </a:ext>
            </a:extLst>
          </p:cNvPr>
          <p:cNvSpPr txBox="1">
            <a:spLocks/>
          </p:cNvSpPr>
          <p:nvPr/>
        </p:nvSpPr>
        <p:spPr>
          <a:xfrm>
            <a:off x="729465" y="1901738"/>
            <a:ext cx="5247299" cy="1335735"/>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indent="480048" algn="just">
              <a:lnSpc>
                <a:spcPct val="107000"/>
              </a:lnSpc>
              <a:spcAft>
                <a:spcPts val="1067"/>
              </a:spcAft>
            </a:pPr>
            <a:r>
              <a:rPr lang="en-US" sz="1867" dirty="0">
                <a:solidFill>
                  <a:schemeClr val="bg1"/>
                </a:solidFill>
                <a:latin typeface="Work Sans Light" pitchFamily="2" charset="0"/>
              </a:rPr>
              <a:t>N</a:t>
            </a:r>
            <a:r>
              <a:rPr lang="vi-VN" sz="1867" dirty="0">
                <a:solidFill>
                  <a:schemeClr val="bg1"/>
                </a:solidFill>
                <a:latin typeface="Work Sans Light" pitchFamily="2" charset="0"/>
              </a:rPr>
              <a:t>ghiên cứu của lịch sử Đảng là nghiên cứu, làm rõ tổ chức của Đảng, công tác xây dựng Đảng qua các giai đoạn và thời kỳ lịch sử</a:t>
            </a:r>
            <a:r>
              <a:rPr lang="en-US" sz="1867" dirty="0">
                <a:solidFill>
                  <a:schemeClr val="bg1"/>
                </a:solidFill>
                <a:latin typeface="Work Sans Light" pitchFamily="2" charset="0"/>
              </a:rPr>
              <a:t>.</a:t>
            </a:r>
          </a:p>
        </p:txBody>
      </p:sp>
      <p:pic>
        <p:nvPicPr>
          <p:cNvPr id="5" name="Picture 4">
            <a:extLst>
              <a:ext uri="{FF2B5EF4-FFF2-40B4-BE49-F238E27FC236}">
                <a16:creationId xmlns:a16="http://schemas.microsoft.com/office/drawing/2014/main" id="{1660EC11-2EBC-42E0-AE16-A9C71A992BC5}"/>
              </a:ext>
            </a:extLst>
          </p:cNvPr>
          <p:cNvPicPr>
            <a:picLocks noChangeAspect="1"/>
          </p:cNvPicPr>
          <p:nvPr/>
        </p:nvPicPr>
        <p:blipFill>
          <a:blip r:embed="rId2"/>
          <a:srcRect/>
          <a:stretch/>
        </p:blipFill>
        <p:spPr>
          <a:xfrm>
            <a:off x="1254478" y="3399913"/>
            <a:ext cx="4395244" cy="2521668"/>
          </a:xfrm>
          <a:prstGeom prst="rect">
            <a:avLst/>
          </a:prstGeom>
        </p:spPr>
      </p:pic>
      <p:sp>
        <p:nvSpPr>
          <p:cNvPr id="8" name="TextBox 7">
            <a:extLst>
              <a:ext uri="{FF2B5EF4-FFF2-40B4-BE49-F238E27FC236}">
                <a16:creationId xmlns:a16="http://schemas.microsoft.com/office/drawing/2014/main" id="{D24D8783-5C38-47B2-A936-A23A08D6FAAD}"/>
              </a:ext>
            </a:extLst>
          </p:cNvPr>
          <p:cNvSpPr txBox="1"/>
          <p:nvPr/>
        </p:nvSpPr>
        <p:spPr>
          <a:xfrm>
            <a:off x="6229490" y="4252555"/>
            <a:ext cx="4783332" cy="1938992"/>
          </a:xfrm>
          <a:prstGeom prst="rect">
            <a:avLst/>
          </a:prstGeom>
          <a:noFill/>
        </p:spPr>
        <p:txBody>
          <a:bodyPr wrap="square">
            <a:spAutoFit/>
          </a:bodyPr>
          <a:lstStyle/>
          <a:p>
            <a:pPr algn="just"/>
            <a:r>
              <a:rPr lang="vi-VN" sz="2400" dirty="0">
                <a:solidFill>
                  <a:schemeClr val="bg1"/>
                </a:solidFill>
                <a:latin typeface="Work Sans Light" pitchFamily="2" charset="0"/>
              </a:rPr>
              <a:t>Nghiên cứu, học tập lịch sử Đảng để nêu cao hiểu biết về công tác xây dựng Đảng trong các thời kỳ lịch sử về chính trị, tư tưởng, tổ chức và đạo đức</a:t>
            </a:r>
            <a:endParaRPr lang="en-US" sz="2400" dirty="0">
              <a:solidFill>
                <a:schemeClr val="bg1"/>
              </a:solidFill>
              <a:latin typeface="Work Sans Light" pitchFamily="2" charset="0"/>
            </a:endParaRPr>
          </a:p>
        </p:txBody>
      </p:sp>
      <p:pic>
        <p:nvPicPr>
          <p:cNvPr id="6" name="Picture 5">
            <a:extLst>
              <a:ext uri="{FF2B5EF4-FFF2-40B4-BE49-F238E27FC236}">
                <a16:creationId xmlns:a16="http://schemas.microsoft.com/office/drawing/2014/main" id="{18BC07C4-BBA4-4545-8201-7C32D8EA00FC}"/>
              </a:ext>
            </a:extLst>
          </p:cNvPr>
          <p:cNvPicPr>
            <a:picLocks noChangeAspect="1"/>
          </p:cNvPicPr>
          <p:nvPr/>
        </p:nvPicPr>
        <p:blipFill>
          <a:blip r:embed="rId3"/>
          <a:stretch>
            <a:fillRect/>
          </a:stretch>
        </p:blipFill>
        <p:spPr>
          <a:xfrm>
            <a:off x="6310823" y="1333303"/>
            <a:ext cx="4934309" cy="2521668"/>
          </a:xfrm>
          <a:prstGeom prst="rect">
            <a:avLst/>
          </a:prstGeom>
        </p:spPr>
      </p:pic>
    </p:spTree>
    <p:extLst>
      <p:ext uri="{BB962C8B-B14F-4D97-AF65-F5344CB8AC3E}">
        <p14:creationId xmlns:p14="http://schemas.microsoft.com/office/powerpoint/2010/main" val="3739374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692667" y="1191802"/>
            <a:ext cx="8161106" cy="924674"/>
          </a:xfrm>
        </p:spPr>
        <p:txBody>
          <a:bodyPr>
            <a:normAutofit/>
          </a:bodyPr>
          <a:lstStyle/>
          <a:p>
            <a:pPr eaLnBrk="1" hangingPunct="1"/>
            <a:r>
              <a:rPr lang="en-US" altLang="vi-VN" sz="3200" b="1" dirty="0" err="1" smtClean="0"/>
              <a:t>Chủ</a:t>
            </a:r>
            <a:r>
              <a:rPr lang="en-US" altLang="vi-VN" sz="3200" b="1" dirty="0" smtClean="0"/>
              <a:t> </a:t>
            </a:r>
            <a:r>
              <a:rPr lang="en-US" altLang="vi-VN" sz="3200" b="1" dirty="0" err="1"/>
              <a:t>trương</a:t>
            </a:r>
            <a:r>
              <a:rPr lang="en-US" altLang="vi-VN" sz="3200" b="1" dirty="0"/>
              <a:t> </a:t>
            </a:r>
            <a:r>
              <a:rPr lang="en-US" altLang="vi-VN" sz="3200" b="1" dirty="0" err="1"/>
              <a:t>và</a:t>
            </a:r>
            <a:r>
              <a:rPr lang="en-US" altLang="vi-VN" sz="3200" b="1" dirty="0"/>
              <a:t> </a:t>
            </a:r>
            <a:r>
              <a:rPr lang="en-US" altLang="vi-VN" sz="3200" b="1" dirty="0" err="1"/>
              <a:t>nhận</a:t>
            </a:r>
            <a:r>
              <a:rPr lang="en-US" altLang="vi-VN" sz="3200" b="1" dirty="0"/>
              <a:t> </a:t>
            </a:r>
            <a:r>
              <a:rPr lang="en-US" altLang="vi-VN" sz="3200" b="1" dirty="0" err="1"/>
              <a:t>thức</a:t>
            </a:r>
            <a:r>
              <a:rPr lang="en-US" altLang="vi-VN" sz="3200" b="1" dirty="0"/>
              <a:t> </a:t>
            </a:r>
            <a:r>
              <a:rPr lang="en-US" altLang="vi-VN" sz="3200" b="1" dirty="0" err="1"/>
              <a:t>mới</a:t>
            </a:r>
            <a:r>
              <a:rPr lang="en-US" altLang="vi-VN" sz="3200" b="1" dirty="0"/>
              <a:t> </a:t>
            </a:r>
            <a:r>
              <a:rPr lang="en-US" altLang="vi-VN" sz="3200" b="1" dirty="0" err="1"/>
              <a:t>của</a:t>
            </a:r>
            <a:r>
              <a:rPr lang="en-US" altLang="vi-VN" sz="3200" b="1" dirty="0"/>
              <a:t> </a:t>
            </a:r>
            <a:r>
              <a:rPr lang="en-US" altLang="vi-VN" sz="3200" b="1" dirty="0" err="1"/>
              <a:t>Đảng</a:t>
            </a:r>
            <a:r>
              <a:rPr lang="en-US" altLang="vi-VN" sz="3200" b="1" dirty="0"/>
              <a:t> </a:t>
            </a:r>
            <a:br>
              <a:rPr lang="en-US" altLang="vi-VN" sz="3200" b="1" dirty="0"/>
            </a:br>
            <a:endParaRPr lang="en-US" altLang="vi-VN" sz="3200" b="1" dirty="0"/>
          </a:p>
        </p:txBody>
      </p:sp>
      <p:sp>
        <p:nvSpPr>
          <p:cNvPr id="14339" name="Rectangle 3"/>
          <p:cNvSpPr>
            <a:spLocks noGrp="1" noChangeArrowheads="1"/>
          </p:cNvSpPr>
          <p:nvPr>
            <p:ph type="body" idx="1"/>
          </p:nvPr>
        </p:nvSpPr>
        <p:spPr>
          <a:xfrm>
            <a:off x="852756" y="1857910"/>
            <a:ext cx="10721082" cy="5000090"/>
          </a:xfrm>
        </p:spPr>
        <p:txBody>
          <a:bodyPr>
            <a:normAutofit fontScale="92500" lnSpcReduction="10000"/>
          </a:bodyPr>
          <a:lstStyle/>
          <a:p>
            <a:pPr algn="just" eaLnBrk="1" hangingPunct="1">
              <a:lnSpc>
                <a:spcPct val="80000"/>
              </a:lnSpc>
            </a:pPr>
            <a:r>
              <a:rPr lang="en-US" altLang="vi-VN" b="1" dirty="0" smtClean="0"/>
              <a:t> </a:t>
            </a:r>
            <a:r>
              <a:rPr lang="en-US" altLang="vi-VN" sz="2800" b="1" dirty="0" smtClean="0"/>
              <a:t>- </a:t>
            </a:r>
            <a:r>
              <a:rPr lang="en-US" altLang="vi-VN" sz="2800" dirty="0" err="1" smtClean="0"/>
              <a:t>Hội</a:t>
            </a:r>
            <a:r>
              <a:rPr lang="en-US" altLang="vi-VN" sz="2800" dirty="0" smtClean="0"/>
              <a:t> </a:t>
            </a:r>
            <a:r>
              <a:rPr lang="en-US" altLang="vi-VN" sz="2800" dirty="0" err="1" smtClean="0"/>
              <a:t>nghị</a:t>
            </a:r>
            <a:r>
              <a:rPr lang="en-US" altLang="vi-VN" sz="2800" dirty="0" smtClean="0"/>
              <a:t> 7/1936 </a:t>
            </a:r>
            <a:r>
              <a:rPr lang="en-US" altLang="vi-VN" sz="2800" dirty="0" err="1" smtClean="0"/>
              <a:t>của</a:t>
            </a:r>
            <a:r>
              <a:rPr lang="en-US" altLang="vi-VN" sz="2800" dirty="0" smtClean="0"/>
              <a:t> </a:t>
            </a:r>
            <a:r>
              <a:rPr lang="en-US" altLang="vi-VN" sz="2800" dirty="0" err="1" smtClean="0"/>
              <a:t>Đảng</a:t>
            </a:r>
            <a:r>
              <a:rPr lang="en-US" altLang="vi-VN" sz="2800" dirty="0" smtClean="0"/>
              <a:t> ta </a:t>
            </a:r>
            <a:r>
              <a:rPr lang="en-US" altLang="vi-VN" sz="2800" dirty="0" err="1" smtClean="0"/>
              <a:t>xác</a:t>
            </a:r>
            <a:r>
              <a:rPr lang="en-US" altLang="vi-VN" sz="2800" dirty="0" smtClean="0"/>
              <a:t> </a:t>
            </a:r>
            <a:r>
              <a:rPr lang="en-US" altLang="vi-VN" sz="2800" dirty="0" err="1" smtClean="0"/>
              <a:t>định</a:t>
            </a:r>
            <a:r>
              <a:rPr lang="en-US" altLang="vi-VN" sz="2800" dirty="0" smtClean="0"/>
              <a:t>:</a:t>
            </a:r>
          </a:p>
          <a:p>
            <a:pPr algn="just" eaLnBrk="1" hangingPunct="1">
              <a:lnSpc>
                <a:spcPct val="80000"/>
              </a:lnSpc>
            </a:pPr>
            <a:r>
              <a:rPr lang="en-US" altLang="vi-VN" sz="2800" dirty="0" smtClean="0"/>
              <a:t>+ </a:t>
            </a:r>
            <a:r>
              <a:rPr lang="en-US" altLang="vi-VN" sz="2800" dirty="0" err="1" smtClean="0"/>
              <a:t>Yêu</a:t>
            </a:r>
            <a:r>
              <a:rPr lang="en-US" altLang="vi-VN" sz="2800" dirty="0" smtClean="0"/>
              <a:t> </a:t>
            </a:r>
            <a:r>
              <a:rPr lang="en-US" altLang="vi-VN" sz="2800" dirty="0" err="1" smtClean="0"/>
              <a:t>cầu</a:t>
            </a:r>
            <a:r>
              <a:rPr lang="en-US" altLang="vi-VN" sz="2800" dirty="0" smtClean="0"/>
              <a:t> </a:t>
            </a:r>
            <a:r>
              <a:rPr lang="en-US" altLang="vi-VN" sz="2800" dirty="0" err="1" smtClean="0"/>
              <a:t>cấp</a:t>
            </a:r>
            <a:r>
              <a:rPr lang="en-US" altLang="vi-VN" sz="2800" dirty="0" smtClean="0"/>
              <a:t> </a:t>
            </a:r>
            <a:r>
              <a:rPr lang="en-US" altLang="vi-VN" sz="2800" dirty="0" err="1" smtClean="0"/>
              <a:t>thiết</a:t>
            </a:r>
            <a:r>
              <a:rPr lang="en-US" altLang="vi-VN" sz="2800" dirty="0" smtClean="0"/>
              <a:t> </a:t>
            </a:r>
            <a:r>
              <a:rPr lang="en-US" altLang="vi-VN" sz="2800" dirty="0" err="1" smtClean="0"/>
              <a:t>trước</a:t>
            </a:r>
            <a:r>
              <a:rPr lang="en-US" altLang="vi-VN" sz="2800" dirty="0" smtClean="0"/>
              <a:t> </a:t>
            </a:r>
            <a:r>
              <a:rPr lang="en-US" altLang="vi-VN" sz="2800" dirty="0" err="1" smtClean="0"/>
              <a:t>mắt</a:t>
            </a:r>
            <a:r>
              <a:rPr lang="en-US" altLang="vi-VN" sz="2800" dirty="0" smtClean="0"/>
              <a:t> </a:t>
            </a:r>
            <a:r>
              <a:rPr lang="en-US" altLang="vi-VN" sz="2800" dirty="0" err="1" smtClean="0"/>
              <a:t>của</a:t>
            </a:r>
            <a:r>
              <a:rPr lang="en-US" altLang="vi-VN" sz="2800" dirty="0" smtClean="0"/>
              <a:t> </a:t>
            </a:r>
            <a:r>
              <a:rPr lang="en-US" altLang="vi-VN" sz="2800" dirty="0" err="1" smtClean="0"/>
              <a:t>nhân</a:t>
            </a:r>
            <a:r>
              <a:rPr lang="en-US" altLang="vi-VN" sz="2800" dirty="0" smtClean="0"/>
              <a:t> </a:t>
            </a:r>
            <a:r>
              <a:rPr lang="en-US" altLang="vi-VN" sz="2800" dirty="0" err="1" smtClean="0"/>
              <a:t>dân</a:t>
            </a:r>
            <a:r>
              <a:rPr lang="en-US" altLang="vi-VN" sz="2800" dirty="0" smtClean="0"/>
              <a:t> ta </a:t>
            </a:r>
            <a:r>
              <a:rPr lang="en-US" altLang="vi-VN" sz="2800" dirty="0" err="1" smtClean="0"/>
              <a:t>lúc</a:t>
            </a:r>
            <a:r>
              <a:rPr lang="en-US" altLang="vi-VN" sz="2800" dirty="0" smtClean="0"/>
              <a:t> </a:t>
            </a:r>
            <a:r>
              <a:rPr lang="en-US" altLang="vi-VN" sz="2800" dirty="0" err="1" smtClean="0"/>
              <a:t>này</a:t>
            </a:r>
            <a:r>
              <a:rPr lang="en-US" altLang="vi-VN" sz="2800" dirty="0" smtClean="0"/>
              <a:t> </a:t>
            </a:r>
            <a:r>
              <a:rPr lang="en-US" altLang="vi-VN" sz="2800" dirty="0" err="1" smtClean="0"/>
              <a:t>là</a:t>
            </a:r>
            <a:r>
              <a:rPr lang="en-US" altLang="vi-VN" sz="2800" dirty="0" smtClean="0"/>
              <a:t> </a:t>
            </a:r>
            <a:r>
              <a:rPr lang="en-US" altLang="vi-VN" sz="2800" dirty="0" err="1" smtClean="0"/>
              <a:t>tự</a:t>
            </a:r>
            <a:r>
              <a:rPr lang="en-US" altLang="vi-VN" sz="2800" dirty="0" smtClean="0"/>
              <a:t> do, </a:t>
            </a:r>
            <a:r>
              <a:rPr lang="en-US" altLang="vi-VN" sz="2800" dirty="0" err="1" smtClean="0"/>
              <a:t>dân</a:t>
            </a:r>
            <a:r>
              <a:rPr lang="en-US" altLang="vi-VN" sz="2800" dirty="0" smtClean="0"/>
              <a:t> </a:t>
            </a:r>
            <a:r>
              <a:rPr lang="en-US" altLang="vi-VN" sz="2800" dirty="0" err="1" smtClean="0"/>
              <a:t>chủ</a:t>
            </a:r>
            <a:r>
              <a:rPr lang="en-US" altLang="vi-VN" sz="2800" dirty="0" smtClean="0"/>
              <a:t>, </a:t>
            </a:r>
            <a:r>
              <a:rPr lang="en-US" altLang="vi-VN" sz="2800" dirty="0" err="1" smtClean="0"/>
              <a:t>cải</a:t>
            </a:r>
            <a:r>
              <a:rPr lang="en-US" altLang="vi-VN" sz="2800" dirty="0" smtClean="0"/>
              <a:t> </a:t>
            </a:r>
            <a:r>
              <a:rPr lang="en-US" altLang="vi-VN" sz="2800" dirty="0" err="1" smtClean="0"/>
              <a:t>thiện</a:t>
            </a:r>
            <a:r>
              <a:rPr lang="en-US" altLang="vi-VN" sz="2800" dirty="0" smtClean="0"/>
              <a:t> </a:t>
            </a:r>
            <a:r>
              <a:rPr lang="en-US" altLang="vi-VN" sz="2800" dirty="0" err="1" smtClean="0"/>
              <a:t>đời</a:t>
            </a:r>
            <a:r>
              <a:rPr lang="en-US" altLang="vi-VN" sz="2800" dirty="0" smtClean="0"/>
              <a:t> </a:t>
            </a:r>
            <a:r>
              <a:rPr lang="en-US" altLang="vi-VN" sz="2800" dirty="0" err="1" smtClean="0"/>
              <a:t>sống</a:t>
            </a:r>
            <a:r>
              <a:rPr lang="en-US" altLang="vi-VN" sz="2800" dirty="0" smtClean="0"/>
              <a:t>.</a:t>
            </a:r>
          </a:p>
          <a:p>
            <a:pPr algn="just" eaLnBrk="1" hangingPunct="1">
              <a:lnSpc>
                <a:spcPct val="80000"/>
              </a:lnSpc>
            </a:pPr>
            <a:r>
              <a:rPr lang="en-US" altLang="vi-VN" sz="2800" dirty="0" smtClean="0"/>
              <a:t>+ </a:t>
            </a:r>
            <a:r>
              <a:rPr lang="en-US" altLang="vi-VN" sz="2800" dirty="0" err="1" smtClean="0"/>
              <a:t>Kẻ</a:t>
            </a:r>
            <a:r>
              <a:rPr lang="en-US" altLang="vi-VN" sz="2800" dirty="0" smtClean="0"/>
              <a:t> </a:t>
            </a:r>
            <a:r>
              <a:rPr lang="en-US" altLang="vi-VN" sz="2800" dirty="0" err="1" smtClean="0"/>
              <a:t>thù</a:t>
            </a:r>
            <a:r>
              <a:rPr lang="en-US" altLang="vi-VN" sz="2800" dirty="0" smtClean="0"/>
              <a:t> </a:t>
            </a:r>
            <a:r>
              <a:rPr lang="en-US" altLang="vi-VN" sz="2800" dirty="0" err="1" smtClean="0"/>
              <a:t>trước</a:t>
            </a:r>
            <a:r>
              <a:rPr lang="en-US" altLang="vi-VN" sz="2800" dirty="0" smtClean="0"/>
              <a:t> </a:t>
            </a:r>
            <a:r>
              <a:rPr lang="en-US" altLang="vi-VN" sz="2800" dirty="0" err="1" smtClean="0"/>
              <a:t>mắt</a:t>
            </a:r>
            <a:r>
              <a:rPr lang="en-US" altLang="vi-VN" sz="2800" dirty="0" smtClean="0"/>
              <a:t> </a:t>
            </a:r>
            <a:r>
              <a:rPr lang="en-US" altLang="vi-VN" sz="2800" dirty="0" err="1" smtClean="0"/>
              <a:t>nguy</a:t>
            </a:r>
            <a:r>
              <a:rPr lang="en-US" altLang="vi-VN" sz="2800" dirty="0" smtClean="0"/>
              <a:t> </a:t>
            </a:r>
            <a:r>
              <a:rPr lang="en-US" altLang="vi-VN" sz="2800" dirty="0" err="1" smtClean="0"/>
              <a:t>hại</a:t>
            </a:r>
            <a:r>
              <a:rPr lang="en-US" altLang="vi-VN" sz="2800" dirty="0" smtClean="0"/>
              <a:t> </a:t>
            </a:r>
            <a:r>
              <a:rPr lang="en-US" altLang="vi-VN" sz="2800" dirty="0" err="1" smtClean="0"/>
              <a:t>nhất</a:t>
            </a:r>
            <a:r>
              <a:rPr lang="en-US" altLang="vi-VN" sz="2800" dirty="0" smtClean="0"/>
              <a:t> </a:t>
            </a:r>
            <a:r>
              <a:rPr lang="en-US" altLang="vi-VN" sz="2800" dirty="0" err="1" smtClean="0"/>
              <a:t>lúc</a:t>
            </a:r>
            <a:r>
              <a:rPr lang="en-US" altLang="vi-VN" sz="2800" dirty="0" smtClean="0"/>
              <a:t> </a:t>
            </a:r>
            <a:r>
              <a:rPr lang="en-US" altLang="vi-VN" sz="2800" dirty="0" err="1" smtClean="0"/>
              <a:t>này</a:t>
            </a:r>
            <a:r>
              <a:rPr lang="en-US" altLang="vi-VN" sz="2800" dirty="0" smtClean="0"/>
              <a:t> </a:t>
            </a:r>
            <a:r>
              <a:rPr lang="en-US" altLang="vi-VN" sz="2800" dirty="0" err="1" smtClean="0"/>
              <a:t>là</a:t>
            </a:r>
            <a:r>
              <a:rPr lang="en-US" altLang="vi-VN" sz="2800" dirty="0" smtClean="0"/>
              <a:t> </a:t>
            </a:r>
            <a:r>
              <a:rPr lang="en-US" altLang="vi-VN" sz="2800" dirty="0" err="1" smtClean="0"/>
              <a:t>bọn</a:t>
            </a:r>
            <a:r>
              <a:rPr lang="en-US" altLang="vi-VN" sz="2800" dirty="0" smtClean="0"/>
              <a:t> </a:t>
            </a:r>
            <a:r>
              <a:rPr lang="en-US" altLang="vi-VN" sz="2800" dirty="0" err="1" smtClean="0"/>
              <a:t>phản</a:t>
            </a:r>
            <a:r>
              <a:rPr lang="en-US" altLang="vi-VN" sz="2800" dirty="0" smtClean="0"/>
              <a:t> </a:t>
            </a:r>
            <a:r>
              <a:rPr lang="en-US" altLang="vi-VN" sz="2800" dirty="0" err="1" smtClean="0"/>
              <a:t>động</a:t>
            </a:r>
            <a:r>
              <a:rPr lang="en-US" altLang="vi-VN" sz="2800" dirty="0" smtClean="0"/>
              <a:t> </a:t>
            </a:r>
            <a:r>
              <a:rPr lang="en-US" altLang="vi-VN" sz="2800" dirty="0" err="1" smtClean="0"/>
              <a:t>thuộc</a:t>
            </a:r>
            <a:r>
              <a:rPr lang="en-US" altLang="vi-VN" sz="2800" dirty="0" smtClean="0"/>
              <a:t> </a:t>
            </a:r>
            <a:r>
              <a:rPr lang="en-US" altLang="vi-VN" sz="2800" dirty="0" err="1" smtClean="0"/>
              <a:t>địa</a:t>
            </a:r>
            <a:r>
              <a:rPr lang="en-US" altLang="vi-VN" sz="2800" dirty="0" smtClean="0"/>
              <a:t> </a:t>
            </a:r>
            <a:r>
              <a:rPr lang="en-US" altLang="vi-VN" sz="2800" dirty="0" err="1" smtClean="0"/>
              <a:t>và</a:t>
            </a:r>
            <a:r>
              <a:rPr lang="en-US" altLang="vi-VN" sz="2800" dirty="0" smtClean="0"/>
              <a:t> </a:t>
            </a:r>
            <a:r>
              <a:rPr lang="en-US" altLang="vi-VN" sz="2800" dirty="0" err="1" smtClean="0"/>
              <a:t>bè</a:t>
            </a:r>
            <a:r>
              <a:rPr lang="en-US" altLang="vi-VN" sz="2800" dirty="0" smtClean="0"/>
              <a:t> </a:t>
            </a:r>
            <a:r>
              <a:rPr lang="en-US" altLang="vi-VN" sz="2800" dirty="0" err="1" smtClean="0"/>
              <a:t>lũ</a:t>
            </a:r>
            <a:r>
              <a:rPr lang="en-US" altLang="vi-VN" sz="2800" dirty="0" smtClean="0"/>
              <a:t> </a:t>
            </a:r>
            <a:r>
              <a:rPr lang="en-US" altLang="vi-VN" sz="2800" dirty="0" err="1" smtClean="0"/>
              <a:t>tay</a:t>
            </a:r>
            <a:r>
              <a:rPr lang="en-US" altLang="vi-VN" sz="2800" dirty="0" smtClean="0"/>
              <a:t> </a:t>
            </a:r>
            <a:r>
              <a:rPr lang="en-US" altLang="vi-VN" sz="2800" dirty="0" err="1" smtClean="0"/>
              <a:t>sai</a:t>
            </a:r>
            <a:r>
              <a:rPr lang="en-US" altLang="vi-VN" sz="2800" dirty="0" smtClean="0"/>
              <a:t> </a:t>
            </a:r>
            <a:r>
              <a:rPr lang="en-US" altLang="vi-VN" sz="2800" dirty="0" err="1" smtClean="0"/>
              <a:t>của</a:t>
            </a:r>
            <a:r>
              <a:rPr lang="en-US" altLang="vi-VN" sz="2800" dirty="0" smtClean="0"/>
              <a:t> </a:t>
            </a:r>
            <a:r>
              <a:rPr lang="en-US" altLang="vi-VN" sz="2800" dirty="0" err="1" smtClean="0"/>
              <a:t>chúng</a:t>
            </a:r>
            <a:r>
              <a:rPr lang="en-US" altLang="vi-VN" sz="2800" dirty="0" smtClean="0"/>
              <a:t>. </a:t>
            </a:r>
          </a:p>
          <a:p>
            <a:pPr algn="just">
              <a:lnSpc>
                <a:spcPct val="80000"/>
              </a:lnSpc>
            </a:pPr>
            <a:r>
              <a:rPr lang="en-US" altLang="vi-VN" sz="2800" dirty="0"/>
              <a:t>+ </a:t>
            </a:r>
            <a:r>
              <a:rPr lang="en-US" altLang="vi-VN" sz="2800" dirty="0" err="1"/>
              <a:t>Nhiệm</a:t>
            </a:r>
            <a:r>
              <a:rPr lang="en-US" altLang="vi-VN" sz="2800" dirty="0"/>
              <a:t> </a:t>
            </a:r>
            <a:r>
              <a:rPr lang="en-US" altLang="vi-VN" sz="2800" dirty="0" err="1"/>
              <a:t>vụ</a:t>
            </a:r>
            <a:r>
              <a:rPr lang="en-US" altLang="vi-VN" sz="2800" dirty="0"/>
              <a:t> </a:t>
            </a:r>
            <a:r>
              <a:rPr lang="en-US" altLang="vi-VN" sz="2800" dirty="0" err="1"/>
              <a:t>trước</a:t>
            </a:r>
            <a:r>
              <a:rPr lang="en-US" altLang="vi-VN" sz="2800" dirty="0"/>
              <a:t> </a:t>
            </a:r>
            <a:r>
              <a:rPr lang="en-US" altLang="vi-VN" sz="2800" dirty="0" err="1"/>
              <a:t>mắt</a:t>
            </a:r>
            <a:r>
              <a:rPr lang="en-US" altLang="vi-VN" sz="2800" dirty="0"/>
              <a:t> </a:t>
            </a:r>
            <a:r>
              <a:rPr lang="en-US" altLang="vi-VN" sz="2800" dirty="0" err="1"/>
              <a:t>là</a:t>
            </a:r>
            <a:r>
              <a:rPr lang="en-US" altLang="vi-VN" sz="2800" dirty="0"/>
              <a:t> </a:t>
            </a:r>
            <a:r>
              <a:rPr lang="en-US" altLang="vi-VN" sz="2800" dirty="0" err="1"/>
              <a:t>chống</a:t>
            </a:r>
            <a:r>
              <a:rPr lang="en-US" altLang="vi-VN" sz="2800" dirty="0"/>
              <a:t> </a:t>
            </a:r>
            <a:r>
              <a:rPr lang="en-US" altLang="vi-VN" sz="2800" dirty="0" err="1"/>
              <a:t>phát</a:t>
            </a:r>
            <a:r>
              <a:rPr lang="en-US" altLang="vi-VN" sz="2800" dirty="0"/>
              <a:t> </a:t>
            </a:r>
            <a:r>
              <a:rPr lang="en-US" altLang="vi-VN" sz="2800" dirty="0" err="1"/>
              <a:t>xít</a:t>
            </a:r>
            <a:r>
              <a:rPr lang="en-US" altLang="vi-VN" sz="2800" dirty="0"/>
              <a:t>, </a:t>
            </a:r>
            <a:r>
              <a:rPr lang="en-US" altLang="vi-VN" sz="2800" dirty="0" err="1"/>
              <a:t>chống</a:t>
            </a:r>
            <a:r>
              <a:rPr lang="en-US" altLang="vi-VN" sz="2800" dirty="0"/>
              <a:t> </a:t>
            </a:r>
            <a:r>
              <a:rPr lang="en-US" altLang="vi-VN" sz="2800" dirty="0" err="1"/>
              <a:t>chiến</a:t>
            </a:r>
            <a:r>
              <a:rPr lang="en-US" altLang="vi-VN" sz="2800" dirty="0"/>
              <a:t> </a:t>
            </a:r>
            <a:r>
              <a:rPr lang="en-US" altLang="vi-VN" sz="2800" dirty="0" err="1"/>
              <a:t>tranh</a:t>
            </a:r>
            <a:r>
              <a:rPr lang="en-US" altLang="vi-VN" sz="2800" dirty="0"/>
              <a:t> </a:t>
            </a:r>
            <a:r>
              <a:rPr lang="en-US" altLang="vi-VN" sz="2800" dirty="0" err="1"/>
              <a:t>đế</a:t>
            </a:r>
            <a:r>
              <a:rPr lang="en-US" altLang="vi-VN" sz="2800" dirty="0"/>
              <a:t> </a:t>
            </a:r>
            <a:r>
              <a:rPr lang="en-US" altLang="vi-VN" sz="2800" dirty="0" err="1"/>
              <a:t>quốc</a:t>
            </a:r>
            <a:r>
              <a:rPr lang="en-US" altLang="vi-VN" sz="2800" dirty="0"/>
              <a:t>, </a:t>
            </a:r>
            <a:r>
              <a:rPr lang="en-US" altLang="vi-VN" sz="2800" dirty="0" err="1"/>
              <a:t>chống</a:t>
            </a:r>
            <a:r>
              <a:rPr lang="en-US" altLang="vi-VN" sz="2800" dirty="0"/>
              <a:t> </a:t>
            </a:r>
            <a:r>
              <a:rPr lang="en-US" altLang="vi-VN" sz="2800" dirty="0" err="1"/>
              <a:t>bọn</a:t>
            </a:r>
            <a:r>
              <a:rPr lang="en-US" altLang="vi-VN" sz="2800" dirty="0"/>
              <a:t> </a:t>
            </a:r>
            <a:r>
              <a:rPr lang="en-US" altLang="vi-VN" sz="2800" dirty="0" err="1"/>
              <a:t>phản</a:t>
            </a:r>
            <a:r>
              <a:rPr lang="en-US" altLang="vi-VN" sz="2800" dirty="0"/>
              <a:t> </a:t>
            </a:r>
            <a:r>
              <a:rPr lang="en-US" altLang="vi-VN" sz="2800" dirty="0" err="1"/>
              <a:t>động</a:t>
            </a:r>
            <a:r>
              <a:rPr lang="en-US" altLang="vi-VN" sz="2800" dirty="0"/>
              <a:t> </a:t>
            </a:r>
            <a:r>
              <a:rPr lang="en-US" altLang="vi-VN" sz="2800" dirty="0" err="1"/>
              <a:t>thuộc</a:t>
            </a:r>
            <a:r>
              <a:rPr lang="en-US" altLang="vi-VN" sz="2800" dirty="0"/>
              <a:t> </a:t>
            </a:r>
            <a:r>
              <a:rPr lang="en-US" altLang="vi-VN" sz="2800" dirty="0" err="1"/>
              <a:t>địa</a:t>
            </a:r>
            <a:r>
              <a:rPr lang="en-US" altLang="vi-VN" sz="2800" dirty="0"/>
              <a:t> </a:t>
            </a:r>
            <a:r>
              <a:rPr lang="en-US" altLang="vi-VN" sz="2800" dirty="0" err="1"/>
              <a:t>và</a:t>
            </a:r>
            <a:r>
              <a:rPr lang="en-US" altLang="vi-VN" sz="2800" dirty="0"/>
              <a:t> </a:t>
            </a:r>
            <a:r>
              <a:rPr lang="en-US" altLang="vi-VN" sz="2800" dirty="0" err="1"/>
              <a:t>tay</a:t>
            </a:r>
            <a:r>
              <a:rPr lang="en-US" altLang="vi-VN" sz="2800" dirty="0"/>
              <a:t> </a:t>
            </a:r>
            <a:r>
              <a:rPr lang="en-US" altLang="vi-VN" sz="2800" dirty="0" err="1"/>
              <a:t>sai</a:t>
            </a:r>
            <a:r>
              <a:rPr lang="en-US" altLang="vi-VN" sz="2800" dirty="0"/>
              <a:t>, </a:t>
            </a:r>
            <a:r>
              <a:rPr lang="en-US" altLang="vi-VN" sz="2800" dirty="0" err="1"/>
              <a:t>đòi</a:t>
            </a:r>
            <a:r>
              <a:rPr lang="en-US" altLang="vi-VN" sz="2800" dirty="0"/>
              <a:t> </a:t>
            </a:r>
            <a:r>
              <a:rPr lang="en-US" altLang="vi-VN" sz="2800" dirty="0" err="1"/>
              <a:t>tự</a:t>
            </a:r>
            <a:r>
              <a:rPr lang="en-US" altLang="vi-VN" sz="2800" dirty="0"/>
              <a:t> do, </a:t>
            </a:r>
            <a:r>
              <a:rPr lang="en-US" altLang="vi-VN" sz="2800" dirty="0" err="1"/>
              <a:t>dân</a:t>
            </a:r>
            <a:r>
              <a:rPr lang="en-US" altLang="vi-VN" sz="2800" dirty="0"/>
              <a:t> </a:t>
            </a:r>
            <a:r>
              <a:rPr lang="en-US" altLang="vi-VN" sz="2800" dirty="0" err="1"/>
              <a:t>chủ</a:t>
            </a:r>
            <a:r>
              <a:rPr lang="en-US" altLang="vi-VN" sz="2800" dirty="0"/>
              <a:t>, </a:t>
            </a:r>
            <a:r>
              <a:rPr lang="en-US" altLang="vi-VN" sz="2800" dirty="0" err="1"/>
              <a:t>cơm</a:t>
            </a:r>
            <a:r>
              <a:rPr lang="en-US" altLang="vi-VN" sz="2800" dirty="0"/>
              <a:t> </a:t>
            </a:r>
            <a:r>
              <a:rPr lang="en-US" altLang="vi-VN" sz="2800" dirty="0" err="1"/>
              <a:t>áo</a:t>
            </a:r>
            <a:r>
              <a:rPr lang="en-US" altLang="vi-VN" sz="2800" dirty="0"/>
              <a:t> </a:t>
            </a:r>
            <a:r>
              <a:rPr lang="en-US" altLang="vi-VN" sz="2800" dirty="0" err="1"/>
              <a:t>và</a:t>
            </a:r>
            <a:r>
              <a:rPr lang="en-US" altLang="vi-VN" sz="2800" dirty="0"/>
              <a:t> </a:t>
            </a:r>
            <a:r>
              <a:rPr lang="en-US" altLang="vi-VN" sz="2800" dirty="0" err="1"/>
              <a:t>hòa</a:t>
            </a:r>
            <a:r>
              <a:rPr lang="en-US" altLang="vi-VN" sz="2800" dirty="0"/>
              <a:t> </a:t>
            </a:r>
            <a:r>
              <a:rPr lang="en-US" altLang="vi-VN" sz="2800" dirty="0" err="1"/>
              <a:t>bình</a:t>
            </a:r>
            <a:r>
              <a:rPr lang="en-US" altLang="vi-VN" sz="2800" dirty="0"/>
              <a:t>. </a:t>
            </a:r>
            <a:endParaRPr lang="en-US" altLang="vi-VN" sz="2800" dirty="0" smtClean="0"/>
          </a:p>
          <a:p>
            <a:pPr algn="just">
              <a:lnSpc>
                <a:spcPct val="80000"/>
              </a:lnSpc>
            </a:pPr>
            <a:r>
              <a:rPr lang="en-US" altLang="vi-VN" sz="2800" dirty="0"/>
              <a:t>+ </a:t>
            </a:r>
            <a:r>
              <a:rPr lang="en-US" altLang="vi-VN" sz="2800" dirty="0" err="1"/>
              <a:t>Chuyển</a:t>
            </a:r>
            <a:r>
              <a:rPr lang="en-US" altLang="vi-VN" sz="2800" dirty="0"/>
              <a:t> </a:t>
            </a:r>
            <a:r>
              <a:rPr lang="en-US" altLang="vi-VN" sz="2800" dirty="0" err="1"/>
              <a:t>hình</a:t>
            </a:r>
            <a:r>
              <a:rPr lang="en-US" altLang="vi-VN" sz="2800" dirty="0"/>
              <a:t> </a:t>
            </a:r>
            <a:r>
              <a:rPr lang="en-US" altLang="vi-VN" sz="2800" dirty="0" err="1"/>
              <a:t>thức</a:t>
            </a:r>
            <a:r>
              <a:rPr lang="en-US" altLang="vi-VN" sz="2800" dirty="0"/>
              <a:t> </a:t>
            </a:r>
            <a:r>
              <a:rPr lang="en-US" altLang="vi-VN" sz="2800" dirty="0" err="1"/>
              <a:t>tổ</a:t>
            </a:r>
            <a:r>
              <a:rPr lang="en-US" altLang="vi-VN" sz="2800" dirty="0"/>
              <a:t> </a:t>
            </a:r>
            <a:r>
              <a:rPr lang="en-US" altLang="vi-VN" sz="2800" dirty="0" err="1"/>
              <a:t>chức</a:t>
            </a:r>
            <a:r>
              <a:rPr lang="en-US" altLang="vi-VN" sz="2800" dirty="0"/>
              <a:t> </a:t>
            </a:r>
            <a:r>
              <a:rPr lang="en-US" altLang="vi-VN" sz="2800" dirty="0" err="1"/>
              <a:t>bí</a:t>
            </a:r>
            <a:r>
              <a:rPr lang="en-US" altLang="vi-VN" sz="2800" dirty="0"/>
              <a:t> </a:t>
            </a:r>
            <a:r>
              <a:rPr lang="en-US" altLang="vi-VN" sz="2800" dirty="0" err="1"/>
              <a:t>mật</a:t>
            </a:r>
            <a:r>
              <a:rPr lang="en-US" altLang="vi-VN" sz="2800" dirty="0"/>
              <a:t> </a:t>
            </a:r>
            <a:r>
              <a:rPr lang="en-US" altLang="vi-VN" sz="2800" dirty="0" err="1"/>
              <a:t>không</a:t>
            </a:r>
            <a:r>
              <a:rPr lang="en-US" altLang="vi-VN" sz="2800" dirty="0"/>
              <a:t> </a:t>
            </a:r>
            <a:r>
              <a:rPr lang="en-US" altLang="vi-VN" sz="2800" dirty="0" err="1"/>
              <a:t>hợp</a:t>
            </a:r>
            <a:r>
              <a:rPr lang="en-US" altLang="vi-VN" sz="2800" dirty="0"/>
              <a:t> </a:t>
            </a:r>
            <a:r>
              <a:rPr lang="en-US" altLang="vi-VN" sz="2800" dirty="0" err="1"/>
              <a:t>pháp</a:t>
            </a:r>
            <a:r>
              <a:rPr lang="en-US" altLang="vi-VN" sz="2800" dirty="0"/>
              <a:t> sang </a:t>
            </a:r>
            <a:r>
              <a:rPr lang="en-US" altLang="vi-VN" sz="2800" dirty="0" err="1"/>
              <a:t>các</a:t>
            </a:r>
            <a:r>
              <a:rPr lang="en-US" altLang="vi-VN" sz="2800" dirty="0"/>
              <a:t> </a:t>
            </a:r>
            <a:r>
              <a:rPr lang="en-US" altLang="vi-VN" sz="2800" dirty="0" err="1"/>
              <a:t>hình</a:t>
            </a:r>
            <a:r>
              <a:rPr lang="en-US" altLang="vi-VN" sz="2800" dirty="0"/>
              <a:t> </a:t>
            </a:r>
            <a:r>
              <a:rPr lang="en-US" altLang="vi-VN" sz="2800" dirty="0" err="1"/>
              <a:t>thức</a:t>
            </a:r>
            <a:r>
              <a:rPr lang="en-US" altLang="vi-VN" sz="2800" dirty="0"/>
              <a:t> </a:t>
            </a:r>
            <a:r>
              <a:rPr lang="en-US" altLang="vi-VN" sz="2800" dirty="0" err="1"/>
              <a:t>tổ</a:t>
            </a:r>
            <a:r>
              <a:rPr lang="en-US" altLang="vi-VN" sz="2800" dirty="0"/>
              <a:t> </a:t>
            </a:r>
            <a:r>
              <a:rPr lang="en-US" altLang="vi-VN" sz="2800" dirty="0" err="1"/>
              <a:t>chức</a:t>
            </a:r>
            <a:r>
              <a:rPr lang="en-US" altLang="vi-VN" sz="2800" dirty="0"/>
              <a:t> </a:t>
            </a:r>
            <a:r>
              <a:rPr lang="en-US" altLang="vi-VN" sz="2800" dirty="0" err="1"/>
              <a:t>và</a:t>
            </a:r>
            <a:r>
              <a:rPr lang="en-US" altLang="vi-VN" sz="2800" dirty="0"/>
              <a:t> </a:t>
            </a:r>
            <a:r>
              <a:rPr lang="en-US" altLang="vi-VN" sz="2800" dirty="0" err="1"/>
              <a:t>đấu</a:t>
            </a:r>
            <a:r>
              <a:rPr lang="en-US" altLang="vi-VN" sz="2800" dirty="0"/>
              <a:t> </a:t>
            </a:r>
            <a:r>
              <a:rPr lang="en-US" altLang="vi-VN" sz="2800" dirty="0" err="1"/>
              <a:t>tranh</a:t>
            </a:r>
            <a:r>
              <a:rPr lang="en-US" altLang="vi-VN" sz="2800" dirty="0"/>
              <a:t> </a:t>
            </a:r>
            <a:r>
              <a:rPr lang="en-US" altLang="vi-VN" sz="2800" dirty="0" err="1"/>
              <a:t>công</a:t>
            </a:r>
            <a:r>
              <a:rPr lang="en-US" altLang="vi-VN" sz="2800" dirty="0"/>
              <a:t> </a:t>
            </a:r>
            <a:r>
              <a:rPr lang="en-US" altLang="vi-VN" sz="2800" dirty="0" err="1"/>
              <a:t>khai</a:t>
            </a:r>
            <a:r>
              <a:rPr lang="en-US" altLang="vi-VN" sz="2800" dirty="0"/>
              <a:t>, </a:t>
            </a:r>
            <a:r>
              <a:rPr lang="en-US" altLang="vi-VN" sz="2800" dirty="0" err="1"/>
              <a:t>nửa</a:t>
            </a:r>
            <a:r>
              <a:rPr lang="en-US" altLang="vi-VN" sz="2800" dirty="0"/>
              <a:t> </a:t>
            </a:r>
            <a:r>
              <a:rPr lang="en-US" altLang="vi-VN" sz="2800" dirty="0" err="1"/>
              <a:t>công</a:t>
            </a:r>
            <a:r>
              <a:rPr lang="en-US" altLang="vi-VN" sz="2800" dirty="0"/>
              <a:t> </a:t>
            </a:r>
            <a:r>
              <a:rPr lang="en-US" altLang="vi-VN" sz="2800" dirty="0" err="1"/>
              <a:t>khai</a:t>
            </a:r>
            <a:r>
              <a:rPr lang="en-US" altLang="vi-VN" sz="2800" dirty="0"/>
              <a:t>, </a:t>
            </a:r>
            <a:r>
              <a:rPr lang="en-US" altLang="vi-VN" sz="2800" dirty="0" err="1"/>
              <a:t>hợp</a:t>
            </a:r>
            <a:r>
              <a:rPr lang="en-US" altLang="vi-VN" sz="2800" dirty="0"/>
              <a:t> </a:t>
            </a:r>
            <a:r>
              <a:rPr lang="en-US" altLang="vi-VN" sz="2800" dirty="0" err="1"/>
              <a:t>pháp</a:t>
            </a:r>
            <a:r>
              <a:rPr lang="en-US" altLang="vi-VN" sz="2800" dirty="0"/>
              <a:t> </a:t>
            </a:r>
            <a:r>
              <a:rPr lang="en-US" altLang="vi-VN" sz="2800" dirty="0" err="1"/>
              <a:t>và</a:t>
            </a:r>
            <a:r>
              <a:rPr lang="en-US" altLang="vi-VN" sz="2800" dirty="0"/>
              <a:t> </a:t>
            </a:r>
            <a:r>
              <a:rPr lang="en-US" altLang="vi-VN" sz="2800" dirty="0" err="1"/>
              <a:t>nửa</a:t>
            </a:r>
            <a:r>
              <a:rPr lang="en-US" altLang="vi-VN" sz="2800" dirty="0"/>
              <a:t> </a:t>
            </a:r>
            <a:r>
              <a:rPr lang="en-US" altLang="vi-VN" sz="2800" dirty="0" err="1"/>
              <a:t>hợp</a:t>
            </a:r>
            <a:r>
              <a:rPr lang="en-US" altLang="vi-VN" sz="2800" dirty="0"/>
              <a:t> </a:t>
            </a:r>
            <a:r>
              <a:rPr lang="en-US" altLang="vi-VN" sz="2800" dirty="0" err="1"/>
              <a:t>pháp</a:t>
            </a:r>
            <a:r>
              <a:rPr lang="en-US" altLang="vi-VN" sz="2800" dirty="0"/>
              <a:t>, </a:t>
            </a:r>
            <a:r>
              <a:rPr lang="en-US" altLang="vi-VN" sz="2800" dirty="0" err="1"/>
              <a:t>tổ</a:t>
            </a:r>
            <a:r>
              <a:rPr lang="en-US" altLang="vi-VN" sz="2800" dirty="0"/>
              <a:t> </a:t>
            </a:r>
            <a:r>
              <a:rPr lang="en-US" altLang="vi-VN" sz="2800" dirty="0" err="1"/>
              <a:t>chức</a:t>
            </a:r>
            <a:r>
              <a:rPr lang="en-US" altLang="vi-VN" sz="2800" dirty="0"/>
              <a:t> </a:t>
            </a:r>
            <a:r>
              <a:rPr lang="en-US" altLang="vi-VN" sz="2800" dirty="0" err="1"/>
              <a:t>và</a:t>
            </a:r>
            <a:r>
              <a:rPr lang="en-US" altLang="vi-VN" sz="2800" dirty="0"/>
              <a:t> </a:t>
            </a:r>
            <a:r>
              <a:rPr lang="en-US" altLang="vi-VN" sz="2800" dirty="0" err="1"/>
              <a:t>lãnh</a:t>
            </a:r>
            <a:r>
              <a:rPr lang="en-US" altLang="vi-VN" sz="2800" dirty="0"/>
              <a:t> </a:t>
            </a:r>
            <a:r>
              <a:rPr lang="en-US" altLang="vi-VN" sz="2800" dirty="0" err="1"/>
              <a:t>đạo</a:t>
            </a:r>
            <a:r>
              <a:rPr lang="en-US" altLang="vi-VN" sz="2800" dirty="0"/>
              <a:t> </a:t>
            </a:r>
            <a:r>
              <a:rPr lang="en-US" altLang="vi-VN" sz="2800" dirty="0" err="1"/>
              <a:t>quần</a:t>
            </a:r>
            <a:r>
              <a:rPr lang="en-US" altLang="vi-VN" sz="2800" dirty="0"/>
              <a:t> </a:t>
            </a:r>
            <a:r>
              <a:rPr lang="en-US" altLang="vi-VN" sz="2800" dirty="0" err="1"/>
              <a:t>chúng</a:t>
            </a:r>
            <a:r>
              <a:rPr lang="en-US" altLang="vi-VN" sz="2800" dirty="0"/>
              <a:t> </a:t>
            </a:r>
            <a:r>
              <a:rPr lang="en-US" altLang="vi-VN" sz="2800" dirty="0" err="1"/>
              <a:t>đấu</a:t>
            </a:r>
            <a:r>
              <a:rPr lang="en-US" altLang="vi-VN" sz="2800" dirty="0"/>
              <a:t> </a:t>
            </a:r>
            <a:r>
              <a:rPr lang="en-US" altLang="vi-VN" sz="2800" dirty="0" err="1"/>
              <a:t>tranh</a:t>
            </a:r>
            <a:r>
              <a:rPr lang="en-US" altLang="vi-VN" sz="2800" dirty="0"/>
              <a:t> </a:t>
            </a:r>
            <a:r>
              <a:rPr lang="en-US" altLang="vi-VN" sz="2800" dirty="0" err="1"/>
              <a:t>bằng</a:t>
            </a:r>
            <a:r>
              <a:rPr lang="en-US" altLang="vi-VN" sz="2800" dirty="0"/>
              <a:t> </a:t>
            </a:r>
            <a:r>
              <a:rPr lang="en-US" altLang="vi-VN" sz="2800" dirty="0" err="1"/>
              <a:t>các</a:t>
            </a:r>
            <a:r>
              <a:rPr lang="en-US" altLang="vi-VN" sz="2800" dirty="0"/>
              <a:t> </a:t>
            </a:r>
            <a:r>
              <a:rPr lang="en-US" altLang="vi-VN" sz="2800" dirty="0" err="1"/>
              <a:t>hình</a:t>
            </a:r>
            <a:r>
              <a:rPr lang="en-US" altLang="vi-VN" sz="2800" dirty="0"/>
              <a:t> </a:t>
            </a:r>
            <a:r>
              <a:rPr lang="en-US" altLang="vi-VN" sz="2800" dirty="0" err="1"/>
              <a:t>thức</a:t>
            </a:r>
            <a:r>
              <a:rPr lang="en-US" altLang="vi-VN" sz="2800" dirty="0"/>
              <a:t> </a:t>
            </a:r>
            <a:r>
              <a:rPr lang="en-US" altLang="vi-VN" sz="2800" dirty="0" err="1"/>
              <a:t>và</a:t>
            </a:r>
            <a:r>
              <a:rPr lang="en-US" altLang="vi-VN" sz="2800" dirty="0"/>
              <a:t> </a:t>
            </a:r>
            <a:r>
              <a:rPr lang="en-US" altLang="vi-VN" sz="2800" dirty="0" err="1"/>
              <a:t>khẩu</a:t>
            </a:r>
            <a:r>
              <a:rPr lang="en-US" altLang="vi-VN" sz="2800" dirty="0"/>
              <a:t> </a:t>
            </a:r>
            <a:r>
              <a:rPr lang="en-US" altLang="vi-VN" sz="2800" dirty="0" err="1"/>
              <a:t>hiệu</a:t>
            </a:r>
            <a:r>
              <a:rPr lang="en-US" altLang="vi-VN" sz="2800" dirty="0"/>
              <a:t> </a:t>
            </a:r>
            <a:r>
              <a:rPr lang="en-US" altLang="vi-VN" sz="2800" dirty="0" err="1"/>
              <a:t>thích</a:t>
            </a:r>
            <a:r>
              <a:rPr lang="en-US" altLang="vi-VN" sz="2800" dirty="0"/>
              <a:t> </a:t>
            </a:r>
            <a:r>
              <a:rPr lang="en-US" altLang="vi-VN" sz="2800" dirty="0" err="1"/>
              <a:t>hợp</a:t>
            </a:r>
            <a:r>
              <a:rPr lang="en-US" altLang="vi-VN" sz="2800" dirty="0" smtClean="0"/>
              <a:t>.</a:t>
            </a:r>
          </a:p>
          <a:p>
            <a:pPr algn="just">
              <a:lnSpc>
                <a:spcPct val="80000"/>
              </a:lnSpc>
            </a:pPr>
            <a:r>
              <a:rPr lang="en-US" altLang="vi-VN" sz="2800" dirty="0"/>
              <a:t>+ </a:t>
            </a:r>
            <a:r>
              <a:rPr lang="en-US" altLang="vi-VN" sz="2800" dirty="0" err="1"/>
              <a:t>Nhận</a:t>
            </a:r>
            <a:r>
              <a:rPr lang="en-US" altLang="vi-VN" sz="2800" dirty="0"/>
              <a:t> </a:t>
            </a:r>
            <a:r>
              <a:rPr lang="en-US" altLang="vi-VN" sz="2800" dirty="0" err="1"/>
              <a:t>thức</a:t>
            </a:r>
            <a:r>
              <a:rPr lang="en-US" altLang="vi-VN" sz="2800" dirty="0"/>
              <a:t> </a:t>
            </a:r>
            <a:r>
              <a:rPr lang="en-US" altLang="vi-VN" sz="2800" dirty="0" err="1"/>
              <a:t>lại</a:t>
            </a:r>
            <a:r>
              <a:rPr lang="en-US" altLang="vi-VN" sz="2800" dirty="0"/>
              <a:t> </a:t>
            </a:r>
            <a:r>
              <a:rPr lang="en-US" altLang="vi-VN" sz="2800" dirty="0" err="1"/>
              <a:t>mối</a:t>
            </a:r>
            <a:r>
              <a:rPr lang="en-US" altLang="vi-VN" sz="2800" dirty="0"/>
              <a:t> </a:t>
            </a:r>
            <a:r>
              <a:rPr lang="en-US" altLang="vi-VN" sz="2800" dirty="0" err="1"/>
              <a:t>quan</a:t>
            </a:r>
            <a:r>
              <a:rPr lang="en-US" altLang="vi-VN" sz="2800" dirty="0"/>
              <a:t> </a:t>
            </a:r>
            <a:r>
              <a:rPr lang="en-US" altLang="vi-VN" sz="2800" dirty="0" err="1"/>
              <a:t>hệ</a:t>
            </a:r>
            <a:r>
              <a:rPr lang="en-US" altLang="vi-VN" sz="2800" dirty="0"/>
              <a:t> </a:t>
            </a:r>
            <a:r>
              <a:rPr lang="en-US" altLang="vi-VN" sz="2800" dirty="0" err="1"/>
              <a:t>giữa</a:t>
            </a:r>
            <a:r>
              <a:rPr lang="en-US" altLang="vi-VN" sz="2800" dirty="0"/>
              <a:t> </a:t>
            </a:r>
            <a:r>
              <a:rPr lang="en-US" altLang="vi-VN" sz="2800" dirty="0" err="1"/>
              <a:t>hai</a:t>
            </a:r>
            <a:r>
              <a:rPr lang="en-US" altLang="vi-VN" sz="2800" dirty="0"/>
              <a:t> </a:t>
            </a:r>
            <a:r>
              <a:rPr lang="en-US" altLang="vi-VN" sz="2800" dirty="0" err="1"/>
              <a:t>nhiệm</a:t>
            </a:r>
            <a:r>
              <a:rPr lang="en-US" altLang="vi-VN" sz="2800" dirty="0"/>
              <a:t> </a:t>
            </a:r>
            <a:r>
              <a:rPr lang="en-US" altLang="vi-VN" sz="2800" dirty="0" err="1"/>
              <a:t>vụ</a:t>
            </a:r>
            <a:r>
              <a:rPr lang="en-US" altLang="vi-VN" sz="2800" dirty="0"/>
              <a:t> </a:t>
            </a:r>
            <a:r>
              <a:rPr lang="en-US" altLang="vi-VN" sz="2800" dirty="0" err="1"/>
              <a:t>dân</a:t>
            </a:r>
            <a:r>
              <a:rPr lang="en-US" altLang="vi-VN" sz="2800" dirty="0"/>
              <a:t> </a:t>
            </a:r>
            <a:r>
              <a:rPr lang="en-US" altLang="vi-VN" sz="2800" dirty="0" err="1"/>
              <a:t>tộc</a:t>
            </a:r>
            <a:r>
              <a:rPr lang="en-US" altLang="vi-VN" sz="2800" dirty="0"/>
              <a:t> </a:t>
            </a:r>
            <a:r>
              <a:rPr lang="en-US" altLang="vi-VN" sz="2800" dirty="0" err="1"/>
              <a:t>và</a:t>
            </a:r>
            <a:r>
              <a:rPr lang="en-US" altLang="vi-VN" sz="2800" dirty="0"/>
              <a:t> </a:t>
            </a:r>
            <a:r>
              <a:rPr lang="en-US" altLang="vi-VN" sz="2800" dirty="0" err="1"/>
              <a:t>dân</a:t>
            </a:r>
            <a:r>
              <a:rPr lang="en-US" altLang="vi-VN" sz="2800" dirty="0"/>
              <a:t> </a:t>
            </a:r>
            <a:r>
              <a:rPr lang="en-US" altLang="vi-VN" sz="2800" dirty="0" err="1"/>
              <a:t>chủ</a:t>
            </a:r>
            <a:r>
              <a:rPr lang="en-US" altLang="vi-VN" sz="2800" dirty="0"/>
              <a:t>, </a:t>
            </a:r>
            <a:r>
              <a:rPr lang="en-US" altLang="vi-VN" sz="2800" dirty="0" err="1"/>
              <a:t>phản</a:t>
            </a:r>
            <a:r>
              <a:rPr lang="en-US" altLang="vi-VN" sz="2800" dirty="0"/>
              <a:t> </a:t>
            </a:r>
            <a:r>
              <a:rPr lang="en-US" altLang="vi-VN" sz="2800" dirty="0" err="1"/>
              <a:t>đế</a:t>
            </a:r>
            <a:r>
              <a:rPr lang="en-US" altLang="vi-VN" sz="2800" dirty="0"/>
              <a:t> </a:t>
            </a:r>
            <a:r>
              <a:rPr lang="en-US" altLang="vi-VN" sz="2800" dirty="0" err="1"/>
              <a:t>và</a:t>
            </a:r>
            <a:r>
              <a:rPr lang="en-US" altLang="vi-VN" sz="2800" dirty="0"/>
              <a:t> </a:t>
            </a:r>
            <a:r>
              <a:rPr lang="en-US" altLang="vi-VN" sz="2800" dirty="0" err="1"/>
              <a:t>điền</a:t>
            </a:r>
            <a:r>
              <a:rPr lang="en-US" altLang="vi-VN" sz="2800" dirty="0"/>
              <a:t> </a:t>
            </a:r>
            <a:r>
              <a:rPr lang="en-US" altLang="vi-VN" sz="2800" dirty="0" err="1"/>
              <a:t>địa</a:t>
            </a:r>
            <a:r>
              <a:rPr lang="en-US" altLang="vi-VN" sz="2800" dirty="0"/>
              <a:t> </a:t>
            </a:r>
            <a:r>
              <a:rPr lang="en-US" altLang="vi-VN" sz="2800" dirty="0" err="1"/>
              <a:t>trong</a:t>
            </a:r>
            <a:r>
              <a:rPr lang="en-US" altLang="vi-VN" sz="2800" dirty="0"/>
              <a:t> </a:t>
            </a:r>
            <a:r>
              <a:rPr lang="en-US" altLang="vi-VN" sz="2800" dirty="0" err="1"/>
              <a:t>cách</a:t>
            </a:r>
            <a:r>
              <a:rPr lang="en-US" altLang="vi-VN" sz="2800" dirty="0"/>
              <a:t> </a:t>
            </a:r>
            <a:r>
              <a:rPr lang="en-US" altLang="vi-VN" sz="2800" dirty="0" err="1"/>
              <a:t>mạng</a:t>
            </a:r>
            <a:r>
              <a:rPr lang="en-US" altLang="vi-VN" sz="2800" dirty="0"/>
              <a:t> ở </a:t>
            </a:r>
            <a:r>
              <a:rPr lang="en-US" altLang="vi-VN" sz="2800" dirty="0" err="1"/>
              <a:t>Đông</a:t>
            </a:r>
            <a:r>
              <a:rPr lang="en-US" altLang="vi-VN" sz="2800" dirty="0"/>
              <a:t> </a:t>
            </a:r>
            <a:r>
              <a:rPr lang="en-US" altLang="vi-VN" sz="2800" dirty="0" err="1"/>
              <a:t>Dương</a:t>
            </a:r>
            <a:endParaRPr lang="en-US" altLang="vi-VN" sz="2800" dirty="0"/>
          </a:p>
          <a:p>
            <a:pPr algn="just">
              <a:lnSpc>
                <a:spcPct val="80000"/>
              </a:lnSpc>
            </a:pPr>
            <a:r>
              <a:rPr lang="en-US" altLang="vi-VN" dirty="0" smtClean="0"/>
              <a:t> </a:t>
            </a:r>
            <a:endParaRPr lang="en-US" altLang="vi-VN" dirty="0"/>
          </a:p>
          <a:p>
            <a:pPr>
              <a:lnSpc>
                <a:spcPct val="80000"/>
              </a:lnSpc>
            </a:pPr>
            <a:endParaRPr lang="en-US" altLang="vi-VN" dirty="0"/>
          </a:p>
          <a:p>
            <a:pPr>
              <a:lnSpc>
                <a:spcPct val="80000"/>
              </a:lnSpc>
              <a:buNone/>
            </a:pPr>
            <a:endParaRPr lang="en-US" altLang="vi-VN" dirty="0"/>
          </a:p>
          <a:p>
            <a:pPr eaLnBrk="1" hangingPunct="1">
              <a:lnSpc>
                <a:spcPct val="80000"/>
              </a:lnSpc>
            </a:pPr>
            <a:endParaRPr lang="en-US" altLang="vi-VN" dirty="0" smtClean="0"/>
          </a:p>
        </p:txBody>
      </p:sp>
    </p:spTree>
    <p:extLst>
      <p:ext uri="{BB962C8B-B14F-4D97-AF65-F5344CB8AC3E}">
        <p14:creationId xmlns:p14="http://schemas.microsoft.com/office/powerpoint/2010/main" val="10125869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Effect transition="in" filter="fade">
                                      <p:cBhvr>
                                        <p:cTn id="7" dur="2000"/>
                                        <p:tgtEl>
                                          <p:spTgt spid="143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339">
                                            <p:txEl>
                                              <p:pRg st="1" end="1"/>
                                            </p:txEl>
                                          </p:spTgt>
                                        </p:tgtEl>
                                        <p:attrNameLst>
                                          <p:attrName>style.visibility</p:attrName>
                                        </p:attrNameLst>
                                      </p:cBhvr>
                                      <p:to>
                                        <p:strVal val="visible"/>
                                      </p:to>
                                    </p:set>
                                    <p:animEffect transition="in" filter="fade">
                                      <p:cBhvr>
                                        <p:cTn id="12" dur="2000"/>
                                        <p:tgtEl>
                                          <p:spTgt spid="1433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339">
                                            <p:txEl>
                                              <p:pRg st="2" end="2"/>
                                            </p:txEl>
                                          </p:spTgt>
                                        </p:tgtEl>
                                        <p:attrNameLst>
                                          <p:attrName>style.visibility</p:attrName>
                                        </p:attrNameLst>
                                      </p:cBhvr>
                                      <p:to>
                                        <p:strVal val="visible"/>
                                      </p:to>
                                    </p:set>
                                    <p:animEffect transition="in" filter="fade">
                                      <p:cBhvr>
                                        <p:cTn id="17" dur="2000"/>
                                        <p:tgtEl>
                                          <p:spTgt spid="1433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339">
                                            <p:txEl>
                                              <p:pRg st="3" end="3"/>
                                            </p:txEl>
                                          </p:spTgt>
                                        </p:tgtEl>
                                        <p:attrNameLst>
                                          <p:attrName>style.visibility</p:attrName>
                                        </p:attrNameLst>
                                      </p:cBhvr>
                                      <p:to>
                                        <p:strVal val="visible"/>
                                      </p:to>
                                    </p:set>
                                    <p:animEffect transition="in" filter="fade">
                                      <p:cBhvr>
                                        <p:cTn id="22" dur="2000"/>
                                        <p:tgtEl>
                                          <p:spTgt spid="1433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339">
                                            <p:txEl>
                                              <p:pRg st="4" end="4"/>
                                            </p:txEl>
                                          </p:spTgt>
                                        </p:tgtEl>
                                        <p:attrNameLst>
                                          <p:attrName>style.visibility</p:attrName>
                                        </p:attrNameLst>
                                      </p:cBhvr>
                                      <p:to>
                                        <p:strVal val="visible"/>
                                      </p:to>
                                    </p:set>
                                    <p:animEffect transition="in" filter="fade">
                                      <p:cBhvr>
                                        <p:cTn id="27" dur="2000"/>
                                        <p:tgtEl>
                                          <p:spTgt spid="1433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339">
                                            <p:txEl>
                                              <p:pRg st="5" end="5"/>
                                            </p:txEl>
                                          </p:spTgt>
                                        </p:tgtEl>
                                        <p:attrNameLst>
                                          <p:attrName>style.visibility</p:attrName>
                                        </p:attrNameLst>
                                      </p:cBhvr>
                                      <p:to>
                                        <p:strVal val="visible"/>
                                      </p:to>
                                    </p:set>
                                    <p:animEffect transition="in" filter="fade">
                                      <p:cBhvr>
                                        <p:cTn id="32" dur="2000"/>
                                        <p:tgtEl>
                                          <p:spTgt spid="1433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339">
                                            <p:txEl>
                                              <p:pRg st="6" end="6"/>
                                            </p:txEl>
                                          </p:spTgt>
                                        </p:tgtEl>
                                        <p:attrNameLst>
                                          <p:attrName>style.visibility</p:attrName>
                                        </p:attrNameLst>
                                      </p:cBhvr>
                                      <p:to>
                                        <p:strVal val="visible"/>
                                      </p:to>
                                    </p:set>
                                    <p:animEffect transition="in" filter="fade">
                                      <p:cBhvr>
                                        <p:cTn id="37" dur="2000"/>
                                        <p:tgtEl>
                                          <p:spTgt spid="1433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body" idx="1"/>
          </p:nvPr>
        </p:nvSpPr>
        <p:spPr>
          <a:xfrm>
            <a:off x="974458" y="1748320"/>
            <a:ext cx="4835703" cy="4525963"/>
          </a:xfrm>
        </p:spPr>
        <p:txBody>
          <a:bodyPr/>
          <a:lstStyle/>
          <a:p>
            <a:pPr algn="just" eaLnBrk="1" hangingPunct="1">
              <a:lnSpc>
                <a:spcPct val="80000"/>
              </a:lnSpc>
            </a:pPr>
            <a:r>
              <a:rPr lang="en-US" altLang="vi-VN" sz="2800" dirty="0"/>
              <a:t>- </a:t>
            </a:r>
            <a:r>
              <a:rPr lang="en-US" altLang="vi-VN" sz="2800" dirty="0" err="1"/>
              <a:t>Tháng</a:t>
            </a:r>
            <a:r>
              <a:rPr lang="en-US" altLang="vi-VN" sz="2800" dirty="0"/>
              <a:t> 10-1936, </a:t>
            </a:r>
            <a:r>
              <a:rPr lang="en-US" altLang="vi-VN" sz="2800" dirty="0" err="1"/>
              <a:t>trong</a:t>
            </a:r>
            <a:r>
              <a:rPr lang="en-US" altLang="vi-VN" sz="2800" dirty="0"/>
              <a:t> </a:t>
            </a:r>
            <a:r>
              <a:rPr lang="en-US" altLang="vi-VN" sz="2800" dirty="0" err="1"/>
              <a:t>văn</a:t>
            </a:r>
            <a:r>
              <a:rPr lang="en-US" altLang="vi-VN" sz="2800" dirty="0"/>
              <a:t> </a:t>
            </a:r>
            <a:r>
              <a:rPr lang="en-US" altLang="vi-VN" sz="2800" dirty="0" err="1"/>
              <a:t>kiện</a:t>
            </a:r>
            <a:r>
              <a:rPr lang="en-US" altLang="vi-VN" sz="2800" dirty="0"/>
              <a:t> </a:t>
            </a:r>
            <a:r>
              <a:rPr lang="en-US" altLang="vi-VN" sz="2800" i="1" dirty="0"/>
              <a:t>Chung </a:t>
            </a:r>
            <a:r>
              <a:rPr lang="en-US" altLang="vi-VN" sz="2800" i="1" dirty="0" err="1"/>
              <a:t>quanh</a:t>
            </a:r>
            <a:r>
              <a:rPr lang="en-US" altLang="vi-VN" sz="2800" i="1" dirty="0"/>
              <a:t> </a:t>
            </a:r>
            <a:r>
              <a:rPr lang="en-US" altLang="vi-VN" sz="2800" i="1" dirty="0" err="1"/>
              <a:t>vấn</a:t>
            </a:r>
            <a:r>
              <a:rPr lang="en-US" altLang="vi-VN" sz="2800" i="1" dirty="0"/>
              <a:t> </a:t>
            </a:r>
            <a:r>
              <a:rPr lang="en-US" altLang="vi-VN" sz="2800" i="1" dirty="0" err="1"/>
              <a:t>đề</a:t>
            </a:r>
            <a:r>
              <a:rPr lang="en-US" altLang="vi-VN" sz="2800" i="1" dirty="0"/>
              <a:t> </a:t>
            </a:r>
            <a:r>
              <a:rPr lang="en-US" altLang="vi-VN" sz="2800" i="1" dirty="0" err="1"/>
              <a:t>chiến</a:t>
            </a:r>
            <a:r>
              <a:rPr lang="en-US" altLang="vi-VN" sz="2800" i="1" dirty="0"/>
              <a:t> </a:t>
            </a:r>
            <a:r>
              <a:rPr lang="en-US" altLang="vi-VN" sz="2800" i="1" dirty="0" err="1"/>
              <a:t>sách</a:t>
            </a:r>
            <a:r>
              <a:rPr lang="en-US" altLang="vi-VN" sz="2800" i="1" dirty="0"/>
              <a:t> </a:t>
            </a:r>
            <a:r>
              <a:rPr lang="en-US" altLang="vi-VN" sz="2800" i="1" dirty="0" err="1"/>
              <a:t>mới</a:t>
            </a:r>
            <a:r>
              <a:rPr lang="en-US" altLang="vi-VN" sz="2800" dirty="0"/>
              <a:t>, </a:t>
            </a:r>
            <a:r>
              <a:rPr lang="en-US" altLang="vi-VN" sz="2800" dirty="0" err="1"/>
              <a:t>Đảng</a:t>
            </a:r>
            <a:r>
              <a:rPr lang="en-US" altLang="vi-VN" sz="2800" dirty="0"/>
              <a:t> </a:t>
            </a:r>
            <a:r>
              <a:rPr lang="en-US" altLang="vi-VN" sz="2800" dirty="0" err="1"/>
              <a:t>nêu</a:t>
            </a:r>
            <a:r>
              <a:rPr lang="en-US" altLang="vi-VN" sz="2800" dirty="0"/>
              <a:t> </a:t>
            </a:r>
            <a:r>
              <a:rPr lang="en-US" altLang="vi-VN" sz="2800" dirty="0" err="1"/>
              <a:t>một</a:t>
            </a:r>
            <a:r>
              <a:rPr lang="en-US" altLang="vi-VN" sz="2800" dirty="0"/>
              <a:t> </a:t>
            </a:r>
            <a:r>
              <a:rPr lang="en-US" altLang="vi-VN" sz="2800" dirty="0" err="1"/>
              <a:t>quan</a:t>
            </a:r>
            <a:r>
              <a:rPr lang="en-US" altLang="vi-VN" sz="2800" dirty="0"/>
              <a:t> </a:t>
            </a:r>
            <a:r>
              <a:rPr lang="en-US" altLang="vi-VN" sz="2800" dirty="0" err="1"/>
              <a:t>điểm</a:t>
            </a:r>
            <a:r>
              <a:rPr lang="en-US" altLang="vi-VN" sz="2800" dirty="0"/>
              <a:t> </a:t>
            </a:r>
            <a:r>
              <a:rPr lang="en-US" altLang="vi-VN" sz="2800" dirty="0" err="1"/>
              <a:t>mới</a:t>
            </a:r>
            <a:r>
              <a:rPr lang="en-US" altLang="vi-VN" sz="2800" dirty="0"/>
              <a:t>: "</a:t>
            </a:r>
            <a:r>
              <a:rPr lang="en-US" altLang="vi-VN" sz="2800" i="1" dirty="0" err="1"/>
              <a:t>Cuộc</a:t>
            </a:r>
            <a:r>
              <a:rPr lang="en-US" altLang="vi-VN" sz="2800" i="1" dirty="0"/>
              <a:t> </a:t>
            </a:r>
            <a:r>
              <a:rPr lang="en-US" altLang="vi-VN" sz="2800" i="1" dirty="0" err="1"/>
              <a:t>dân</a:t>
            </a:r>
            <a:r>
              <a:rPr lang="en-US" altLang="vi-VN" sz="2800" i="1" dirty="0"/>
              <a:t> </a:t>
            </a:r>
            <a:r>
              <a:rPr lang="en-US" altLang="vi-VN" sz="2800" i="1" dirty="0" err="1"/>
              <a:t>tộc</a:t>
            </a:r>
            <a:r>
              <a:rPr lang="en-US" altLang="vi-VN" sz="2800" i="1" dirty="0"/>
              <a:t> </a:t>
            </a:r>
            <a:r>
              <a:rPr lang="en-US" altLang="vi-VN" sz="2800" i="1" dirty="0" err="1"/>
              <a:t>giải</a:t>
            </a:r>
            <a:r>
              <a:rPr lang="en-US" altLang="vi-VN" sz="2800" i="1" dirty="0"/>
              <a:t> </a:t>
            </a:r>
            <a:r>
              <a:rPr lang="en-US" altLang="vi-VN" sz="2800" i="1" dirty="0" err="1"/>
              <a:t>phóng</a:t>
            </a:r>
            <a:r>
              <a:rPr lang="en-US" altLang="vi-VN" sz="2800" i="1" dirty="0"/>
              <a:t> </a:t>
            </a:r>
            <a:r>
              <a:rPr lang="en-US" altLang="vi-VN" sz="2800" i="1" dirty="0" err="1"/>
              <a:t>không</a:t>
            </a:r>
            <a:r>
              <a:rPr lang="en-US" altLang="vi-VN" sz="2800" i="1" dirty="0"/>
              <a:t> </a:t>
            </a:r>
            <a:r>
              <a:rPr lang="en-US" altLang="vi-VN" sz="2800" i="1" dirty="0" err="1"/>
              <a:t>nhất</a:t>
            </a:r>
            <a:r>
              <a:rPr lang="en-US" altLang="vi-VN" sz="2800" i="1" dirty="0"/>
              <a:t> </a:t>
            </a:r>
            <a:r>
              <a:rPr lang="en-US" altLang="vi-VN" sz="2800" i="1" dirty="0" err="1"/>
              <a:t>thiết</a:t>
            </a:r>
            <a:r>
              <a:rPr lang="en-US" altLang="vi-VN" sz="2800" i="1" dirty="0"/>
              <a:t> </a:t>
            </a:r>
            <a:r>
              <a:rPr lang="en-US" altLang="vi-VN" sz="2800" i="1" dirty="0" err="1"/>
              <a:t>phải</a:t>
            </a:r>
            <a:r>
              <a:rPr lang="en-US" altLang="vi-VN" sz="2800" i="1" dirty="0"/>
              <a:t> </a:t>
            </a:r>
            <a:r>
              <a:rPr lang="en-US" altLang="vi-VN" sz="2800" i="1" dirty="0" err="1"/>
              <a:t>kết</a:t>
            </a:r>
            <a:r>
              <a:rPr lang="en-US" altLang="vi-VN" sz="2800" i="1" dirty="0"/>
              <a:t> </a:t>
            </a:r>
            <a:r>
              <a:rPr lang="en-US" altLang="vi-VN" sz="2800" i="1" dirty="0" err="1"/>
              <a:t>chặt</a:t>
            </a:r>
            <a:r>
              <a:rPr lang="en-US" altLang="vi-VN" sz="2800" i="1" dirty="0"/>
              <a:t> </a:t>
            </a:r>
            <a:r>
              <a:rPr lang="en-US" altLang="vi-VN" sz="2800" i="1" dirty="0" err="1"/>
              <a:t>với</a:t>
            </a:r>
            <a:r>
              <a:rPr lang="en-US" altLang="vi-VN" sz="2800" i="1" dirty="0"/>
              <a:t> </a:t>
            </a:r>
            <a:r>
              <a:rPr lang="en-US" altLang="vi-VN" sz="2800" i="1" dirty="0" err="1"/>
              <a:t>cuộc</a:t>
            </a:r>
            <a:r>
              <a:rPr lang="en-US" altLang="vi-VN" sz="2800" i="1" dirty="0"/>
              <a:t> </a:t>
            </a:r>
            <a:r>
              <a:rPr lang="en-US" altLang="vi-VN" sz="2800" i="1" dirty="0" err="1"/>
              <a:t>cách</a:t>
            </a:r>
            <a:r>
              <a:rPr lang="en-US" altLang="vi-VN" sz="2800" i="1" dirty="0"/>
              <a:t> </a:t>
            </a:r>
            <a:r>
              <a:rPr lang="en-US" altLang="vi-VN" sz="2800" i="1" dirty="0" err="1"/>
              <a:t>mạng</a:t>
            </a:r>
            <a:r>
              <a:rPr lang="en-US" altLang="vi-VN" sz="2800" i="1" dirty="0"/>
              <a:t> </a:t>
            </a:r>
            <a:r>
              <a:rPr lang="en-US" altLang="vi-VN" sz="2800" i="1" dirty="0" err="1"/>
              <a:t>điền</a:t>
            </a:r>
            <a:r>
              <a:rPr lang="en-US" altLang="vi-VN" sz="2800" i="1" dirty="0"/>
              <a:t> </a:t>
            </a:r>
            <a:r>
              <a:rPr lang="en-US" altLang="vi-VN" sz="2800" i="1" dirty="0" err="1"/>
              <a:t>địa</a:t>
            </a:r>
            <a:r>
              <a:rPr lang="en-US" altLang="vi-VN" sz="2800" dirty="0"/>
              <a:t>". </a:t>
            </a:r>
            <a:r>
              <a:rPr lang="en-US" altLang="vi-VN" sz="2800" dirty="0" err="1"/>
              <a:t>Phải</a:t>
            </a:r>
            <a:r>
              <a:rPr lang="en-US" altLang="vi-VN" sz="2800" dirty="0"/>
              <a:t> </a:t>
            </a:r>
            <a:r>
              <a:rPr lang="en-US" altLang="vi-VN" sz="2800" dirty="0" err="1"/>
              <a:t>chọn</a:t>
            </a:r>
            <a:r>
              <a:rPr lang="en-US" altLang="vi-VN" sz="2800" dirty="0"/>
              <a:t> </a:t>
            </a:r>
            <a:r>
              <a:rPr lang="en-US" altLang="vi-VN" sz="2800" dirty="0" err="1"/>
              <a:t>kẻ</a:t>
            </a:r>
            <a:r>
              <a:rPr lang="en-US" altLang="vi-VN" sz="2800" dirty="0"/>
              <a:t> </a:t>
            </a:r>
            <a:r>
              <a:rPr lang="en-US" altLang="vi-VN" sz="2800" dirty="0" err="1"/>
              <a:t>địch</a:t>
            </a:r>
            <a:r>
              <a:rPr lang="en-US" altLang="vi-VN" sz="2800" dirty="0"/>
              <a:t> </a:t>
            </a:r>
            <a:r>
              <a:rPr lang="en-US" altLang="vi-VN" sz="2800" dirty="0" err="1"/>
              <a:t>nguy</a:t>
            </a:r>
            <a:r>
              <a:rPr lang="en-US" altLang="vi-VN" sz="2800" dirty="0"/>
              <a:t> </a:t>
            </a:r>
            <a:r>
              <a:rPr lang="en-US" altLang="vi-VN" sz="2800" dirty="0" err="1"/>
              <a:t>hiểm</a:t>
            </a:r>
            <a:r>
              <a:rPr lang="en-US" altLang="vi-VN" sz="2800" dirty="0"/>
              <a:t> </a:t>
            </a:r>
            <a:r>
              <a:rPr lang="en-US" altLang="vi-VN" sz="2800" dirty="0" err="1"/>
              <a:t>nhất</a:t>
            </a:r>
            <a:r>
              <a:rPr lang="en-US" altLang="vi-VN" sz="2800" dirty="0"/>
              <a:t>, </a:t>
            </a:r>
            <a:r>
              <a:rPr lang="en-US" altLang="vi-VN" sz="2800" dirty="0" err="1"/>
              <a:t>để</a:t>
            </a:r>
            <a:r>
              <a:rPr lang="en-US" altLang="vi-VN" sz="2800" dirty="0"/>
              <a:t> </a:t>
            </a:r>
            <a:r>
              <a:rPr lang="en-US" altLang="vi-VN" sz="2800" dirty="0" err="1"/>
              <a:t>tập</a:t>
            </a:r>
            <a:r>
              <a:rPr lang="en-US" altLang="vi-VN" sz="2800" dirty="0"/>
              <a:t> </a:t>
            </a:r>
            <a:r>
              <a:rPr lang="en-US" altLang="vi-VN" sz="2800" dirty="0" err="1"/>
              <a:t>trung</a:t>
            </a:r>
            <a:r>
              <a:rPr lang="en-US" altLang="vi-VN" sz="2800" dirty="0"/>
              <a:t> </a:t>
            </a:r>
            <a:r>
              <a:rPr lang="en-US" altLang="vi-VN" sz="2800" dirty="0" err="1"/>
              <a:t>lực</a:t>
            </a:r>
            <a:r>
              <a:rPr lang="en-US" altLang="vi-VN" sz="2800" dirty="0"/>
              <a:t> </a:t>
            </a:r>
            <a:r>
              <a:rPr lang="en-US" altLang="vi-VN" sz="2800" dirty="0" err="1"/>
              <a:t>lượng</a:t>
            </a:r>
            <a:r>
              <a:rPr lang="en-US" altLang="vi-VN" sz="2800" dirty="0"/>
              <a:t> </a:t>
            </a:r>
            <a:r>
              <a:rPr lang="en-US" altLang="vi-VN" sz="2800" dirty="0" err="1"/>
              <a:t>mà</a:t>
            </a:r>
            <a:r>
              <a:rPr lang="en-US" altLang="vi-VN" sz="2800" dirty="0"/>
              <a:t> </a:t>
            </a:r>
            <a:r>
              <a:rPr lang="en-US" altLang="vi-VN" sz="2800" dirty="0" err="1"/>
              <a:t>đánh</a:t>
            </a:r>
            <a:r>
              <a:rPr lang="en-US" altLang="vi-VN" sz="2800" dirty="0"/>
              <a:t> </a:t>
            </a:r>
            <a:r>
              <a:rPr lang="en-US" altLang="vi-VN" sz="2800" dirty="0" err="1"/>
              <a:t>cho</a:t>
            </a:r>
            <a:r>
              <a:rPr lang="en-US" altLang="vi-VN" sz="2800" dirty="0"/>
              <a:t> </a:t>
            </a:r>
            <a:r>
              <a:rPr lang="en-US" altLang="vi-VN" sz="2800" dirty="0" err="1"/>
              <a:t>được</a:t>
            </a:r>
            <a:r>
              <a:rPr lang="en-US" altLang="vi-VN" sz="2800" dirty="0"/>
              <a:t> </a:t>
            </a:r>
            <a:r>
              <a:rPr lang="en-US" altLang="vi-VN" sz="2800" dirty="0" err="1"/>
              <a:t>toàn</a:t>
            </a:r>
            <a:r>
              <a:rPr lang="en-US" altLang="vi-VN" sz="2800" dirty="0"/>
              <a:t> </a:t>
            </a:r>
            <a:r>
              <a:rPr lang="en-US" altLang="vi-VN" sz="2800" dirty="0" err="1"/>
              <a:t>thắng</a:t>
            </a:r>
            <a:r>
              <a:rPr lang="en-US" altLang="vi-VN" sz="2800" dirty="0"/>
              <a:t>. </a:t>
            </a:r>
          </a:p>
        </p:txBody>
      </p:sp>
      <p:pic>
        <p:nvPicPr>
          <p:cNvPr id="4" name="Picture 3" descr="Ha_Huy_Tap.jpg"/>
          <p:cNvPicPr>
            <a:picLocks noChangeAspect="1"/>
          </p:cNvPicPr>
          <p:nvPr/>
        </p:nvPicPr>
        <p:blipFill>
          <a:blip r:embed="rId2"/>
          <a:stretch>
            <a:fillRect/>
          </a:stretch>
        </p:blipFill>
        <p:spPr>
          <a:xfrm>
            <a:off x="6324601" y="533400"/>
            <a:ext cx="3959225" cy="5200650"/>
          </a:xfrm>
          <a:prstGeom prst="rect">
            <a:avLst/>
          </a:prstGeom>
          <a:ln w="38100">
            <a:solidFill>
              <a:srgbClr val="CC0000"/>
            </a:solidFill>
          </a:ln>
          <a:effectLst>
            <a:outerShdw blurRad="292100" dist="139700" dir="2700000" algn="tl" rotWithShape="0">
              <a:srgbClr val="333333">
                <a:alpha val="65000"/>
              </a:srgbClr>
            </a:outerShdw>
          </a:effectLst>
        </p:spPr>
      </p:pic>
      <p:sp>
        <p:nvSpPr>
          <p:cNvPr id="27652" name="Text Box 5"/>
          <p:cNvSpPr txBox="1">
            <a:spLocks noChangeArrowheads="1"/>
          </p:cNvSpPr>
          <p:nvPr/>
        </p:nvSpPr>
        <p:spPr bwMode="auto">
          <a:xfrm>
            <a:off x="5810161" y="5943600"/>
            <a:ext cx="49881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vi-VN" dirty="0" err="1"/>
              <a:t>Hà</a:t>
            </a:r>
            <a:r>
              <a:rPr lang="en-US" altLang="vi-VN" dirty="0"/>
              <a:t> </a:t>
            </a:r>
            <a:r>
              <a:rPr lang="en-US" altLang="vi-VN" dirty="0" err="1"/>
              <a:t>Huy</a:t>
            </a:r>
            <a:r>
              <a:rPr lang="en-US" altLang="vi-VN" dirty="0"/>
              <a:t> </a:t>
            </a:r>
            <a:r>
              <a:rPr lang="en-US" altLang="vi-VN" dirty="0" err="1"/>
              <a:t>Tập</a:t>
            </a:r>
            <a:r>
              <a:rPr lang="en-US" altLang="vi-VN" dirty="0"/>
              <a:t> - </a:t>
            </a:r>
            <a:r>
              <a:rPr lang="en-US" altLang="vi-VN" dirty="0" err="1"/>
              <a:t>Tổng</a:t>
            </a:r>
            <a:r>
              <a:rPr lang="en-US" altLang="vi-VN" dirty="0"/>
              <a:t> </a:t>
            </a:r>
            <a:r>
              <a:rPr lang="en-US" altLang="vi-VN" dirty="0" err="1"/>
              <a:t>bí</a:t>
            </a:r>
            <a:r>
              <a:rPr lang="en-US" altLang="vi-VN" dirty="0"/>
              <a:t> </a:t>
            </a:r>
            <a:r>
              <a:rPr lang="en-US" altLang="vi-VN" dirty="0" err="1"/>
              <a:t>thư</a:t>
            </a:r>
            <a:r>
              <a:rPr lang="en-US" altLang="vi-VN" dirty="0"/>
              <a:t> </a:t>
            </a:r>
            <a:r>
              <a:rPr lang="en-US" altLang="vi-VN" dirty="0" err="1"/>
              <a:t>Đảng</a:t>
            </a:r>
            <a:r>
              <a:rPr lang="en-US" altLang="vi-VN" dirty="0"/>
              <a:t> (1936-1938)</a:t>
            </a:r>
          </a:p>
        </p:txBody>
      </p:sp>
    </p:spTree>
    <p:extLst>
      <p:ext uri="{BB962C8B-B14F-4D97-AF65-F5344CB8AC3E}">
        <p14:creationId xmlns:p14="http://schemas.microsoft.com/office/powerpoint/2010/main" val="27785109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animEffect transition="in" filter="wipe(down)">
                                      <p:cBhvr>
                                        <p:cTn id="7" dur="500"/>
                                        <p:tgtEl>
                                          <p:spTgt spid="1536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Content Placeholder 2"/>
          <p:cNvSpPr>
            <a:spLocks noGrp="1"/>
          </p:cNvSpPr>
          <p:nvPr>
            <p:ph idx="1"/>
          </p:nvPr>
        </p:nvSpPr>
        <p:spPr/>
        <p:txBody>
          <a:bodyPr/>
          <a:lstStyle/>
          <a:p>
            <a:pPr algn="just" eaLnBrk="1" hangingPunct="1">
              <a:lnSpc>
                <a:spcPct val="80000"/>
              </a:lnSpc>
            </a:pPr>
            <a:r>
              <a:rPr lang="en-US" altLang="vi-VN" sz="2800" dirty="0" smtClean="0"/>
              <a:t>- </a:t>
            </a:r>
            <a:r>
              <a:rPr lang="en-US" altLang="vi-VN" sz="2800" dirty="0" err="1" smtClean="0"/>
              <a:t>Các</a:t>
            </a:r>
            <a:r>
              <a:rPr lang="en-US" altLang="vi-VN" sz="2800" dirty="0" smtClean="0"/>
              <a:t> </a:t>
            </a:r>
            <a:r>
              <a:rPr lang="en-US" altLang="vi-VN" sz="2800" dirty="0" err="1" smtClean="0"/>
              <a:t>Hội</a:t>
            </a:r>
            <a:r>
              <a:rPr lang="en-US" altLang="vi-VN" sz="2800" dirty="0" smtClean="0"/>
              <a:t> </a:t>
            </a:r>
            <a:r>
              <a:rPr lang="en-US" altLang="vi-VN" sz="2800" dirty="0" err="1" smtClean="0"/>
              <a:t>nghị</a:t>
            </a:r>
            <a:r>
              <a:rPr lang="en-US" altLang="vi-VN" sz="2800" dirty="0" smtClean="0"/>
              <a:t> </a:t>
            </a:r>
            <a:r>
              <a:rPr lang="en-US" altLang="vi-VN" sz="2800" dirty="0" err="1" smtClean="0"/>
              <a:t>của</a:t>
            </a:r>
            <a:r>
              <a:rPr lang="en-US" altLang="vi-VN" sz="2800" dirty="0" smtClean="0"/>
              <a:t> Ban </a:t>
            </a:r>
            <a:r>
              <a:rPr lang="en-US" altLang="vi-VN" sz="2800" dirty="0" err="1" smtClean="0"/>
              <a:t>Chấp</a:t>
            </a:r>
            <a:r>
              <a:rPr lang="en-US" altLang="vi-VN" sz="2800" dirty="0" smtClean="0"/>
              <a:t> </a:t>
            </a:r>
            <a:r>
              <a:rPr lang="en-US" altLang="vi-VN" sz="2800" dirty="0" err="1" smtClean="0"/>
              <a:t>hành</a:t>
            </a:r>
            <a:r>
              <a:rPr lang="en-US" altLang="vi-VN" sz="2800" dirty="0" smtClean="0"/>
              <a:t> </a:t>
            </a:r>
            <a:r>
              <a:rPr lang="en-US" altLang="vi-VN" sz="2800" dirty="0" err="1" smtClean="0"/>
              <a:t>Trung</a:t>
            </a:r>
            <a:r>
              <a:rPr lang="en-US" altLang="vi-VN" sz="2800" dirty="0" smtClean="0"/>
              <a:t> </a:t>
            </a:r>
            <a:r>
              <a:rPr lang="en-US" altLang="vi-VN" sz="2800" dirty="0" err="1" smtClean="0"/>
              <a:t>ương</a:t>
            </a:r>
            <a:r>
              <a:rPr lang="en-US" altLang="vi-VN" sz="2800" dirty="0" smtClean="0"/>
              <a:t> </a:t>
            </a:r>
            <a:r>
              <a:rPr lang="en-US" altLang="vi-VN" sz="2800" dirty="0" err="1" smtClean="0"/>
              <a:t>Đảng</a:t>
            </a:r>
            <a:r>
              <a:rPr lang="en-US" altLang="vi-VN" sz="2800" dirty="0" smtClean="0"/>
              <a:t> </a:t>
            </a:r>
            <a:r>
              <a:rPr lang="en-US" altLang="vi-VN" sz="2800" dirty="0" err="1" smtClean="0"/>
              <a:t>họp</a:t>
            </a:r>
            <a:r>
              <a:rPr lang="en-US" altLang="vi-VN" sz="2800" dirty="0" smtClean="0"/>
              <a:t> </a:t>
            </a:r>
            <a:r>
              <a:rPr lang="en-US" altLang="vi-VN" sz="2800" dirty="0" err="1" smtClean="0"/>
              <a:t>trong</a:t>
            </a:r>
            <a:r>
              <a:rPr lang="en-US" altLang="vi-VN" sz="2800" dirty="0" smtClean="0"/>
              <a:t> </a:t>
            </a:r>
            <a:r>
              <a:rPr lang="en-US" altLang="vi-VN" sz="2800" dirty="0" err="1" smtClean="0"/>
              <a:t>năm</a:t>
            </a:r>
            <a:r>
              <a:rPr lang="en-US" altLang="vi-VN" sz="2800" dirty="0" smtClean="0"/>
              <a:t> 1937, 1938 </a:t>
            </a:r>
            <a:r>
              <a:rPr lang="en-US" altLang="vi-VN" sz="2800" dirty="0" err="1" smtClean="0"/>
              <a:t>và</a:t>
            </a:r>
            <a:r>
              <a:rPr lang="en-US" altLang="vi-VN" sz="2800" dirty="0" smtClean="0"/>
              <a:t> 1939 </a:t>
            </a:r>
            <a:r>
              <a:rPr lang="en-US" altLang="vi-VN" sz="2800" dirty="0" err="1" smtClean="0"/>
              <a:t>đã</a:t>
            </a:r>
            <a:r>
              <a:rPr lang="en-US" altLang="vi-VN" sz="2800" dirty="0" smtClean="0"/>
              <a:t> </a:t>
            </a:r>
            <a:r>
              <a:rPr lang="en-US" altLang="vi-VN" sz="2800" dirty="0" err="1" smtClean="0"/>
              <a:t>biết</a:t>
            </a:r>
            <a:r>
              <a:rPr lang="en-US" altLang="vi-VN" sz="2800" dirty="0" smtClean="0"/>
              <a:t> </a:t>
            </a:r>
            <a:r>
              <a:rPr lang="en-US" altLang="vi-VN" sz="2800" dirty="0" err="1" smtClean="0"/>
              <a:t>tập</a:t>
            </a:r>
            <a:r>
              <a:rPr lang="en-US" altLang="vi-VN" sz="2800" dirty="0" smtClean="0"/>
              <a:t> </a:t>
            </a:r>
            <a:r>
              <a:rPr lang="en-US" altLang="vi-VN" sz="2800" dirty="0" err="1" smtClean="0"/>
              <a:t>hợp</a:t>
            </a:r>
            <a:r>
              <a:rPr lang="en-US" altLang="vi-VN" sz="2800" dirty="0" smtClean="0"/>
              <a:t> </a:t>
            </a:r>
            <a:r>
              <a:rPr lang="en-US" altLang="vi-VN" sz="2800" dirty="0" err="1" smtClean="0"/>
              <a:t>rộng</a:t>
            </a:r>
            <a:r>
              <a:rPr lang="en-US" altLang="vi-VN" sz="2800" dirty="0" smtClean="0"/>
              <a:t> </a:t>
            </a:r>
            <a:r>
              <a:rPr lang="en-US" altLang="vi-VN" sz="2800" dirty="0" err="1" smtClean="0"/>
              <a:t>rãi</a:t>
            </a:r>
            <a:r>
              <a:rPr lang="en-US" altLang="vi-VN" sz="2800" dirty="0" smtClean="0"/>
              <a:t> </a:t>
            </a:r>
            <a:r>
              <a:rPr lang="en-US" altLang="vi-VN" sz="2800" dirty="0" err="1" smtClean="0"/>
              <a:t>những</a:t>
            </a:r>
            <a:r>
              <a:rPr lang="en-US" altLang="vi-VN" sz="2800" dirty="0" smtClean="0"/>
              <a:t> </a:t>
            </a:r>
            <a:r>
              <a:rPr lang="en-US" altLang="vi-VN" sz="2800" dirty="0" err="1" smtClean="0"/>
              <a:t>lực</a:t>
            </a:r>
            <a:r>
              <a:rPr lang="en-US" altLang="vi-VN" sz="2800" dirty="0" smtClean="0"/>
              <a:t> </a:t>
            </a:r>
            <a:r>
              <a:rPr lang="en-US" altLang="vi-VN" sz="2800" dirty="0" err="1" smtClean="0"/>
              <a:t>lượng</a:t>
            </a:r>
            <a:r>
              <a:rPr lang="en-US" altLang="vi-VN" sz="2800" dirty="0" smtClean="0"/>
              <a:t> </a:t>
            </a:r>
            <a:r>
              <a:rPr lang="en-US" altLang="vi-VN" sz="2800" dirty="0" err="1" smtClean="0"/>
              <a:t>chính</a:t>
            </a:r>
            <a:r>
              <a:rPr lang="en-US" altLang="vi-VN" sz="2800" dirty="0" smtClean="0"/>
              <a:t> </a:t>
            </a:r>
            <a:r>
              <a:rPr lang="en-US" altLang="vi-VN" sz="2800" dirty="0" err="1" smtClean="0"/>
              <a:t>trị</a:t>
            </a:r>
            <a:r>
              <a:rPr lang="en-US" altLang="vi-VN" sz="2800" dirty="0" smtClean="0"/>
              <a:t>, </a:t>
            </a:r>
            <a:r>
              <a:rPr lang="en-US" altLang="vi-VN" sz="2800" dirty="0" err="1" smtClean="0"/>
              <a:t>sử</a:t>
            </a:r>
            <a:r>
              <a:rPr lang="en-US" altLang="vi-VN" sz="2800" dirty="0" smtClean="0"/>
              <a:t> </a:t>
            </a:r>
            <a:r>
              <a:rPr lang="en-US" altLang="vi-VN" sz="2800" dirty="0" err="1" smtClean="0"/>
              <a:t>dụng</a:t>
            </a:r>
            <a:r>
              <a:rPr lang="en-US" altLang="vi-VN" sz="2800" dirty="0" smtClean="0"/>
              <a:t> </a:t>
            </a:r>
            <a:r>
              <a:rPr lang="en-US" altLang="vi-VN" sz="2800" dirty="0" err="1" smtClean="0"/>
              <a:t>các</a:t>
            </a:r>
            <a:r>
              <a:rPr lang="en-US" altLang="vi-VN" sz="2800" dirty="0" smtClean="0"/>
              <a:t> </a:t>
            </a:r>
            <a:r>
              <a:rPr lang="en-US" altLang="vi-VN" sz="2800" dirty="0" err="1" smtClean="0"/>
              <a:t>hình</a:t>
            </a:r>
            <a:r>
              <a:rPr lang="en-US" altLang="vi-VN" sz="2800" dirty="0" smtClean="0"/>
              <a:t> </a:t>
            </a:r>
            <a:r>
              <a:rPr lang="en-US" altLang="vi-VN" sz="2800" dirty="0" err="1" smtClean="0"/>
              <a:t>thức</a:t>
            </a:r>
            <a:r>
              <a:rPr lang="en-US" altLang="vi-VN" sz="2800" dirty="0" smtClean="0"/>
              <a:t> </a:t>
            </a:r>
            <a:r>
              <a:rPr lang="en-US" altLang="vi-VN" sz="2800" dirty="0" err="1" smtClean="0"/>
              <a:t>tổ</a:t>
            </a:r>
            <a:r>
              <a:rPr lang="en-US" altLang="vi-VN" sz="2800" dirty="0" smtClean="0"/>
              <a:t> </a:t>
            </a:r>
            <a:r>
              <a:rPr lang="en-US" altLang="vi-VN" sz="2800" dirty="0" err="1" smtClean="0"/>
              <a:t>chức</a:t>
            </a:r>
            <a:r>
              <a:rPr lang="en-US" altLang="vi-VN" sz="2800" dirty="0" smtClean="0"/>
              <a:t> </a:t>
            </a:r>
            <a:r>
              <a:rPr lang="en-US" altLang="vi-VN" sz="2800" dirty="0" err="1" smtClean="0"/>
              <a:t>và</a:t>
            </a:r>
            <a:r>
              <a:rPr lang="en-US" altLang="vi-VN" sz="2800" dirty="0" smtClean="0"/>
              <a:t> </a:t>
            </a:r>
            <a:r>
              <a:rPr lang="en-US" altLang="vi-VN" sz="2800" dirty="0" err="1" smtClean="0"/>
              <a:t>đấu</a:t>
            </a:r>
            <a:r>
              <a:rPr lang="en-US" altLang="vi-VN" sz="2800" dirty="0" smtClean="0"/>
              <a:t> </a:t>
            </a:r>
            <a:r>
              <a:rPr lang="en-US" altLang="vi-VN" sz="2800" dirty="0" err="1" smtClean="0"/>
              <a:t>tranh</a:t>
            </a:r>
            <a:r>
              <a:rPr lang="en-US" altLang="vi-VN" sz="2800" dirty="0" smtClean="0"/>
              <a:t> </a:t>
            </a:r>
            <a:r>
              <a:rPr lang="en-US" altLang="vi-VN" sz="2800" dirty="0" err="1" smtClean="0"/>
              <a:t>linh</a:t>
            </a:r>
            <a:r>
              <a:rPr lang="en-US" altLang="vi-VN" sz="2800" dirty="0" smtClean="0"/>
              <a:t> </a:t>
            </a:r>
            <a:r>
              <a:rPr lang="en-US" altLang="vi-VN" sz="2800" dirty="0" err="1" smtClean="0"/>
              <a:t>hoạt</a:t>
            </a:r>
            <a:r>
              <a:rPr lang="en-US" altLang="vi-VN" sz="2800" dirty="0" smtClean="0"/>
              <a:t>, </a:t>
            </a:r>
            <a:r>
              <a:rPr lang="en-US" altLang="vi-VN" sz="2800" dirty="0" err="1" smtClean="0"/>
              <a:t>phù</a:t>
            </a:r>
            <a:r>
              <a:rPr lang="en-US" altLang="vi-VN" sz="2800" dirty="0" smtClean="0"/>
              <a:t> </a:t>
            </a:r>
            <a:r>
              <a:rPr lang="en-US" altLang="vi-VN" sz="2800" dirty="0" err="1" smtClean="0"/>
              <a:t>hợp</a:t>
            </a:r>
            <a:r>
              <a:rPr lang="en-US" altLang="vi-VN" sz="2800" dirty="0" smtClean="0"/>
              <a:t> </a:t>
            </a:r>
            <a:r>
              <a:rPr lang="en-US" altLang="vi-VN" sz="2800" dirty="0" err="1" smtClean="0"/>
              <a:t>nhằm</a:t>
            </a:r>
            <a:r>
              <a:rPr lang="en-US" altLang="vi-VN" sz="2800" dirty="0" smtClean="0"/>
              <a:t> </a:t>
            </a:r>
            <a:r>
              <a:rPr lang="en-US" altLang="vi-VN" sz="2800" dirty="0" err="1" smtClean="0"/>
              <a:t>động</a:t>
            </a:r>
            <a:r>
              <a:rPr lang="en-US" altLang="vi-VN" sz="2800" dirty="0" smtClean="0"/>
              <a:t> </a:t>
            </a:r>
            <a:r>
              <a:rPr lang="en-US" altLang="vi-VN" sz="2800" dirty="0" err="1" smtClean="0"/>
              <a:t>viên</a:t>
            </a:r>
            <a:r>
              <a:rPr lang="en-US" altLang="vi-VN" sz="2800" dirty="0" smtClean="0"/>
              <a:t> </a:t>
            </a:r>
            <a:r>
              <a:rPr lang="en-US" altLang="vi-VN" sz="2800" dirty="0" err="1" smtClean="0"/>
              <a:t>hàng</a:t>
            </a:r>
            <a:r>
              <a:rPr lang="en-US" altLang="vi-VN" sz="2800" dirty="0" smtClean="0"/>
              <a:t> </a:t>
            </a:r>
            <a:r>
              <a:rPr lang="en-US" altLang="vi-VN" sz="2800" dirty="0" err="1" smtClean="0"/>
              <a:t>triệu</a:t>
            </a:r>
            <a:r>
              <a:rPr lang="en-US" altLang="vi-VN" sz="2800" dirty="0" smtClean="0"/>
              <a:t> </a:t>
            </a:r>
            <a:r>
              <a:rPr lang="en-US" altLang="vi-VN" sz="2800" dirty="0" err="1" smtClean="0"/>
              <a:t>quần</a:t>
            </a:r>
            <a:r>
              <a:rPr lang="en-US" altLang="vi-VN" sz="2800" dirty="0" smtClean="0"/>
              <a:t> </a:t>
            </a:r>
            <a:r>
              <a:rPr lang="en-US" altLang="vi-VN" sz="2800" dirty="0" err="1" smtClean="0"/>
              <a:t>chúng</a:t>
            </a:r>
            <a:r>
              <a:rPr lang="en-US" altLang="vi-VN" sz="2800" dirty="0" smtClean="0"/>
              <a:t> </a:t>
            </a:r>
            <a:r>
              <a:rPr lang="en-US" altLang="vi-VN" sz="2800" dirty="0" err="1" smtClean="0"/>
              <a:t>lên</a:t>
            </a:r>
            <a:r>
              <a:rPr lang="en-US" altLang="vi-VN" sz="2800" dirty="0" smtClean="0"/>
              <a:t> </a:t>
            </a:r>
            <a:r>
              <a:rPr lang="en-US" altLang="vi-VN" sz="2800" dirty="0" err="1" smtClean="0"/>
              <a:t>trận</a:t>
            </a:r>
            <a:r>
              <a:rPr lang="en-US" altLang="vi-VN" sz="2800" dirty="0" smtClean="0"/>
              <a:t> </a:t>
            </a:r>
            <a:r>
              <a:rPr lang="en-US" altLang="vi-VN" sz="2800" dirty="0" err="1" smtClean="0"/>
              <a:t>tuyến</a:t>
            </a:r>
            <a:r>
              <a:rPr lang="en-US" altLang="vi-VN" sz="2800" dirty="0" smtClean="0"/>
              <a:t> </a:t>
            </a:r>
            <a:r>
              <a:rPr lang="en-US" altLang="vi-VN" sz="2800" dirty="0" err="1" smtClean="0"/>
              <a:t>đấu</a:t>
            </a:r>
            <a:r>
              <a:rPr lang="en-US" altLang="vi-VN" sz="2800" dirty="0" smtClean="0"/>
              <a:t> </a:t>
            </a:r>
            <a:r>
              <a:rPr lang="en-US" altLang="vi-VN" sz="2800" dirty="0" err="1" smtClean="0"/>
              <a:t>tranh</a:t>
            </a:r>
            <a:r>
              <a:rPr lang="en-US" altLang="vi-VN" sz="2800" dirty="0" smtClean="0"/>
              <a:t> </a:t>
            </a:r>
            <a:r>
              <a:rPr lang="en-US" altLang="vi-VN" sz="2800" dirty="0" err="1" smtClean="0"/>
              <a:t>cách</a:t>
            </a:r>
            <a:r>
              <a:rPr lang="en-US" altLang="vi-VN" sz="2800" dirty="0" smtClean="0"/>
              <a:t> </a:t>
            </a:r>
            <a:r>
              <a:rPr lang="en-US" altLang="vi-VN" sz="2800" dirty="0" err="1" smtClean="0"/>
              <a:t>mạng</a:t>
            </a:r>
            <a:r>
              <a:rPr lang="en-US" altLang="vi-VN" sz="2800" dirty="0" smtClean="0"/>
              <a:t>.           </a:t>
            </a:r>
          </a:p>
          <a:p>
            <a:pPr eaLnBrk="1" hangingPunct="1">
              <a:lnSpc>
                <a:spcPct val="80000"/>
              </a:lnSpc>
            </a:pPr>
            <a:endParaRPr lang="en-US" altLang="vi-VN" dirty="0" smtClean="0"/>
          </a:p>
          <a:p>
            <a:endParaRPr lang="en-US" altLang="vi-VN" dirty="0" smtClean="0"/>
          </a:p>
        </p:txBody>
      </p:sp>
    </p:spTree>
    <p:extLst>
      <p:ext uri="{BB962C8B-B14F-4D97-AF65-F5344CB8AC3E}">
        <p14:creationId xmlns:p14="http://schemas.microsoft.com/office/powerpoint/2010/main" val="9326924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6D36B18F-13E5-4CE3-9250-3C435A7F6200}"/>
              </a:ext>
            </a:extLst>
          </p:cNvPr>
          <p:cNvSpPr>
            <a:spLocks noGrp="1"/>
          </p:cNvSpPr>
          <p:nvPr>
            <p:ph type="body" idx="1"/>
          </p:nvPr>
        </p:nvSpPr>
        <p:spPr>
          <a:xfrm>
            <a:off x="1034581" y="2004704"/>
            <a:ext cx="10258696" cy="4484496"/>
          </a:xfrm>
        </p:spPr>
        <p:txBody>
          <a:bodyPr/>
          <a:lstStyle/>
          <a:p>
            <a:pPr marL="380990" indent="-380990" algn="just">
              <a:lnSpc>
                <a:spcPct val="107000"/>
              </a:lnSpc>
              <a:spcBef>
                <a:spcPts val="400"/>
              </a:spcBef>
              <a:spcAft>
                <a:spcPts val="400"/>
              </a:spcAft>
              <a:buSzPct val="100000"/>
              <a:buFont typeface="Wingdings" panose="05000000000000000000" pitchFamily="2" charset="2"/>
              <a:buChar char="q"/>
              <a:tabLst>
                <a:tab pos="5280528" algn="l"/>
              </a:tabLst>
            </a:pPr>
            <a:r>
              <a:rPr lang="vi-VN" sz="2400" dirty="0"/>
              <a:t>Qua cuộc vận động dân chủ, Đội quân chính trị quần chúng gồm hàng triệu người được tập hợp, giác ngộ và rèn luyện. Uy tín và ảnh hưởng của Đảng được mở rộng. Tổ chức Đảng được củng cố và phát triển. </a:t>
            </a:r>
            <a:endParaRPr lang="en-US" sz="2400" dirty="0"/>
          </a:p>
          <a:p>
            <a:pPr marL="380990" indent="-380990" algn="just">
              <a:lnSpc>
                <a:spcPct val="107000"/>
              </a:lnSpc>
              <a:spcBef>
                <a:spcPts val="400"/>
              </a:spcBef>
              <a:spcAft>
                <a:spcPts val="400"/>
              </a:spcAft>
              <a:buSzPct val="100000"/>
              <a:buFont typeface="Wingdings" panose="05000000000000000000" pitchFamily="2" charset="2"/>
              <a:buChar char="q"/>
              <a:tabLst>
                <a:tab pos="5280528" algn="l"/>
              </a:tabLst>
            </a:pPr>
            <a:r>
              <a:rPr lang="en-US" sz="2400" dirty="0"/>
              <a:t>Qua </a:t>
            </a:r>
            <a:r>
              <a:rPr lang="en-US" sz="2400" dirty="0" err="1"/>
              <a:t>lãnh</a:t>
            </a:r>
            <a:r>
              <a:rPr lang="en-US" sz="2400" dirty="0"/>
              <a:t> </a:t>
            </a:r>
            <a:r>
              <a:rPr lang="en-US" sz="2400" dirty="0" err="1"/>
              <a:t>đạo</a:t>
            </a:r>
            <a:r>
              <a:rPr lang="en-US" sz="2400" dirty="0"/>
              <a:t> </a:t>
            </a:r>
            <a:r>
              <a:rPr lang="en-US" sz="2400" dirty="0" err="1"/>
              <a:t>phong</a:t>
            </a:r>
            <a:r>
              <a:rPr lang="en-US" sz="2400" dirty="0"/>
              <a:t> </a:t>
            </a:r>
            <a:r>
              <a:rPr lang="en-US" sz="2400" dirty="0" err="1"/>
              <a:t>trào</a:t>
            </a:r>
            <a:r>
              <a:rPr lang="en-US" sz="2400" dirty="0"/>
              <a:t> </a:t>
            </a:r>
            <a:r>
              <a:rPr lang="en-US" sz="2400" dirty="0" err="1"/>
              <a:t>giai</a:t>
            </a:r>
            <a:r>
              <a:rPr lang="en-US" sz="2400" dirty="0"/>
              <a:t> </a:t>
            </a:r>
            <a:r>
              <a:rPr lang="en-US" sz="2400" dirty="0" err="1"/>
              <a:t>đoạn</a:t>
            </a:r>
            <a:r>
              <a:rPr lang="en-US" sz="2400" dirty="0"/>
              <a:t> 1936-1939, </a:t>
            </a:r>
            <a:r>
              <a:rPr lang="vi-VN" sz="2400" dirty="0"/>
              <a:t>Đảng tích lũy thêm nhiều kinh nghiệm mới. </a:t>
            </a:r>
            <a:endParaRPr lang="en-US" sz="2400" dirty="0"/>
          </a:p>
          <a:p>
            <a:pPr marL="380990" indent="-380990" algn="just">
              <a:lnSpc>
                <a:spcPct val="107000"/>
              </a:lnSpc>
              <a:spcBef>
                <a:spcPts val="400"/>
              </a:spcBef>
              <a:spcAft>
                <a:spcPts val="400"/>
              </a:spcAft>
              <a:buSzPct val="100000"/>
              <a:buFont typeface="Wingdings" panose="05000000000000000000" pitchFamily="2" charset="2"/>
              <a:buChar char="q"/>
              <a:tabLst>
                <a:tab pos="5280528" algn="l"/>
              </a:tabLst>
            </a:pPr>
            <a:r>
              <a:rPr lang="vi-VN" sz="2400" dirty="0"/>
              <a:t>Cuộc vận động dân chủ 1936-1939 đã làm cho trận địa và lực lượng cách mạng được mở rộng ở cả nông thôn và thành thị, thực sự là một bước chuẩn bị cho thắng lợi của Cách mạng tháng Tám sau này.</a:t>
            </a:r>
            <a:endParaRPr lang="en-US" sz="2400" dirty="0"/>
          </a:p>
        </p:txBody>
      </p:sp>
      <p:sp>
        <p:nvSpPr>
          <p:cNvPr id="3" name="Slide Number Placeholder 2">
            <a:extLst>
              <a:ext uri="{FF2B5EF4-FFF2-40B4-BE49-F238E27FC236}">
                <a16:creationId xmlns:a16="http://schemas.microsoft.com/office/drawing/2014/main" id="{E5878B66-2A4C-4860-A9BF-D462ACC2D44C}"/>
              </a:ext>
            </a:extLst>
          </p:cNvPr>
          <p:cNvSpPr>
            <a:spLocks noGrp="1"/>
          </p:cNvSpPr>
          <p:nvPr>
            <p:ph type="sldNum" idx="12"/>
          </p:nvPr>
        </p:nvSpPr>
        <p:spPr/>
        <p:txBody>
          <a:bodyPr/>
          <a:lstStyle/>
          <a:p>
            <a:pPr algn="ctr"/>
            <a:fld id="{00000000-1234-1234-1234-123412341234}" type="slidenum">
              <a:rPr lang="en" smtClean="0"/>
              <a:pPr algn="ctr"/>
              <a:t>103</a:t>
            </a:fld>
            <a:endParaRPr lang="en"/>
          </a:p>
        </p:txBody>
      </p:sp>
      <p:sp>
        <p:nvSpPr>
          <p:cNvPr id="5" name="TextBox 4">
            <a:extLst>
              <a:ext uri="{FF2B5EF4-FFF2-40B4-BE49-F238E27FC236}">
                <a16:creationId xmlns:a16="http://schemas.microsoft.com/office/drawing/2014/main" id="{8C3E1B05-E0DE-4208-AC25-6ABF9B021919}"/>
              </a:ext>
            </a:extLst>
          </p:cNvPr>
          <p:cNvSpPr txBox="1"/>
          <p:nvPr/>
        </p:nvSpPr>
        <p:spPr>
          <a:xfrm>
            <a:off x="1654795" y="657027"/>
            <a:ext cx="9018269" cy="1077218"/>
          </a:xfrm>
          <a:prstGeom prst="rect">
            <a:avLst/>
          </a:prstGeom>
          <a:noFill/>
        </p:spPr>
        <p:txBody>
          <a:bodyPr wrap="square">
            <a:spAutoFit/>
          </a:bodyPr>
          <a:lstStyle/>
          <a:p>
            <a:r>
              <a:rPr lang="en-US" sz="3200" dirty="0">
                <a:solidFill>
                  <a:srgbClr val="FF0000"/>
                </a:solidFill>
                <a:latin typeface="Raleway ExtraBold" pitchFamily="2" charset="0"/>
              </a:rPr>
              <a:t>Ý </a:t>
            </a:r>
            <a:r>
              <a:rPr lang="en-US" sz="3200" dirty="0" err="1">
                <a:solidFill>
                  <a:srgbClr val="FF0000"/>
                </a:solidFill>
                <a:latin typeface="Raleway ExtraBold" pitchFamily="2" charset="0"/>
              </a:rPr>
              <a:t>nghĩa</a:t>
            </a:r>
            <a:r>
              <a:rPr lang="en-US" sz="3200" dirty="0">
                <a:solidFill>
                  <a:srgbClr val="FF0000"/>
                </a:solidFill>
                <a:latin typeface="Raleway ExtraBold" pitchFamily="2" charset="0"/>
              </a:rPr>
              <a:t> </a:t>
            </a:r>
            <a:r>
              <a:rPr lang="en-US" sz="3200" dirty="0" err="1">
                <a:solidFill>
                  <a:srgbClr val="FF0000"/>
                </a:solidFill>
                <a:latin typeface="Raleway ExtraBold" pitchFamily="2" charset="0"/>
              </a:rPr>
              <a:t>lịch</a:t>
            </a:r>
            <a:r>
              <a:rPr lang="en-US" sz="3200" dirty="0">
                <a:solidFill>
                  <a:srgbClr val="FF0000"/>
                </a:solidFill>
                <a:latin typeface="Raleway ExtraBold" pitchFamily="2" charset="0"/>
              </a:rPr>
              <a:t> </a:t>
            </a:r>
            <a:r>
              <a:rPr lang="en-US" sz="3200" dirty="0" err="1">
                <a:solidFill>
                  <a:srgbClr val="FF0000"/>
                </a:solidFill>
                <a:latin typeface="Raleway ExtraBold" pitchFamily="2" charset="0"/>
              </a:rPr>
              <a:t>sử</a:t>
            </a:r>
            <a:r>
              <a:rPr lang="en-US" sz="3200" dirty="0">
                <a:solidFill>
                  <a:srgbClr val="FF0000"/>
                </a:solidFill>
                <a:latin typeface="Raleway ExtraBold" pitchFamily="2" charset="0"/>
              </a:rPr>
              <a:t> </a:t>
            </a:r>
            <a:r>
              <a:rPr lang="en-US" sz="3200" dirty="0" err="1">
                <a:solidFill>
                  <a:srgbClr val="FF0000"/>
                </a:solidFill>
                <a:latin typeface="Raleway ExtraBold" pitchFamily="2" charset="0"/>
              </a:rPr>
              <a:t>và</a:t>
            </a:r>
            <a:r>
              <a:rPr lang="en-US" sz="3200" dirty="0">
                <a:solidFill>
                  <a:srgbClr val="FF0000"/>
                </a:solidFill>
                <a:latin typeface="Raleway ExtraBold" pitchFamily="2" charset="0"/>
              </a:rPr>
              <a:t> </a:t>
            </a:r>
            <a:r>
              <a:rPr lang="en-US" sz="3200" dirty="0" err="1">
                <a:solidFill>
                  <a:srgbClr val="FF0000"/>
                </a:solidFill>
                <a:latin typeface="Raleway ExtraBold" pitchFamily="2" charset="0"/>
              </a:rPr>
              <a:t>bài</a:t>
            </a:r>
            <a:r>
              <a:rPr lang="en-US" sz="3200" dirty="0">
                <a:solidFill>
                  <a:srgbClr val="FF0000"/>
                </a:solidFill>
                <a:latin typeface="Raleway ExtraBold" pitchFamily="2" charset="0"/>
              </a:rPr>
              <a:t> </a:t>
            </a:r>
            <a:r>
              <a:rPr lang="en-US" sz="3200" dirty="0" err="1">
                <a:solidFill>
                  <a:srgbClr val="FF0000"/>
                </a:solidFill>
                <a:latin typeface="Raleway ExtraBold" pitchFamily="2" charset="0"/>
              </a:rPr>
              <a:t>học</a:t>
            </a:r>
            <a:r>
              <a:rPr lang="en-US" sz="3200" dirty="0">
                <a:solidFill>
                  <a:srgbClr val="FF0000"/>
                </a:solidFill>
                <a:latin typeface="Raleway ExtraBold" pitchFamily="2" charset="0"/>
              </a:rPr>
              <a:t> </a:t>
            </a:r>
            <a:r>
              <a:rPr lang="en-US" sz="3200" dirty="0" err="1">
                <a:solidFill>
                  <a:srgbClr val="FF0000"/>
                </a:solidFill>
                <a:latin typeface="Raleway ExtraBold" pitchFamily="2" charset="0"/>
              </a:rPr>
              <a:t>kinh</a:t>
            </a:r>
            <a:r>
              <a:rPr lang="en-US" sz="3200" dirty="0">
                <a:solidFill>
                  <a:srgbClr val="FF0000"/>
                </a:solidFill>
                <a:latin typeface="Raleway ExtraBold" pitchFamily="2" charset="0"/>
              </a:rPr>
              <a:t> </a:t>
            </a:r>
            <a:r>
              <a:rPr lang="en-US" sz="3200" dirty="0" err="1">
                <a:solidFill>
                  <a:srgbClr val="FF0000"/>
                </a:solidFill>
                <a:latin typeface="Raleway ExtraBold" pitchFamily="2" charset="0"/>
              </a:rPr>
              <a:t>nghiệm</a:t>
            </a:r>
            <a:r>
              <a:rPr lang="en-US" sz="3200" dirty="0">
                <a:solidFill>
                  <a:srgbClr val="FF0000"/>
                </a:solidFill>
                <a:latin typeface="Raleway ExtraBold" pitchFamily="2" charset="0"/>
              </a:rPr>
              <a:t> </a:t>
            </a:r>
            <a:r>
              <a:rPr lang="en-US" sz="3200" dirty="0" err="1">
                <a:solidFill>
                  <a:srgbClr val="FF0000"/>
                </a:solidFill>
                <a:latin typeface="Raleway ExtraBold" pitchFamily="2" charset="0"/>
              </a:rPr>
              <a:t>của</a:t>
            </a:r>
            <a:r>
              <a:rPr lang="en-US" sz="3200" dirty="0">
                <a:solidFill>
                  <a:srgbClr val="FF0000"/>
                </a:solidFill>
                <a:latin typeface="Raleway ExtraBold" pitchFamily="2" charset="0"/>
              </a:rPr>
              <a:t> </a:t>
            </a:r>
            <a:r>
              <a:rPr lang="en-US" sz="3200" dirty="0" err="1">
                <a:solidFill>
                  <a:srgbClr val="FF0000"/>
                </a:solidFill>
                <a:latin typeface="Raleway ExtraBold" pitchFamily="2" charset="0"/>
              </a:rPr>
              <a:t>phong</a:t>
            </a:r>
            <a:r>
              <a:rPr lang="en-US" sz="3200" dirty="0">
                <a:solidFill>
                  <a:srgbClr val="FF0000"/>
                </a:solidFill>
                <a:latin typeface="Raleway ExtraBold" pitchFamily="2" charset="0"/>
              </a:rPr>
              <a:t> </a:t>
            </a:r>
            <a:r>
              <a:rPr lang="en-US" sz="3200" dirty="0" err="1">
                <a:solidFill>
                  <a:srgbClr val="FF0000"/>
                </a:solidFill>
                <a:latin typeface="Raleway ExtraBold" pitchFamily="2" charset="0"/>
              </a:rPr>
              <a:t>trào</a:t>
            </a:r>
            <a:r>
              <a:rPr lang="en-US" sz="3200" dirty="0">
                <a:solidFill>
                  <a:srgbClr val="FF0000"/>
                </a:solidFill>
                <a:latin typeface="Raleway ExtraBold" pitchFamily="2" charset="0"/>
              </a:rPr>
              <a:t> </a:t>
            </a:r>
            <a:r>
              <a:rPr lang="en-US" sz="3200" dirty="0" err="1">
                <a:solidFill>
                  <a:srgbClr val="FF0000"/>
                </a:solidFill>
                <a:latin typeface="Raleway ExtraBold" pitchFamily="2" charset="0"/>
              </a:rPr>
              <a:t>dân</a:t>
            </a:r>
            <a:r>
              <a:rPr lang="en-US" sz="3200" dirty="0">
                <a:solidFill>
                  <a:srgbClr val="FF0000"/>
                </a:solidFill>
                <a:latin typeface="Raleway ExtraBold" pitchFamily="2" charset="0"/>
              </a:rPr>
              <a:t> </a:t>
            </a:r>
            <a:r>
              <a:rPr lang="en-US" sz="3200" dirty="0" err="1">
                <a:solidFill>
                  <a:srgbClr val="FF0000"/>
                </a:solidFill>
                <a:latin typeface="Raleway ExtraBold" pitchFamily="2" charset="0"/>
              </a:rPr>
              <a:t>chủ</a:t>
            </a:r>
            <a:r>
              <a:rPr lang="en-US" sz="3200" dirty="0">
                <a:solidFill>
                  <a:srgbClr val="FF0000"/>
                </a:solidFill>
                <a:latin typeface="Raleway ExtraBold" pitchFamily="2" charset="0"/>
              </a:rPr>
              <a:t> 1936 - 1939</a:t>
            </a:r>
          </a:p>
        </p:txBody>
      </p:sp>
    </p:spTree>
    <p:extLst>
      <p:ext uri="{BB962C8B-B14F-4D97-AF65-F5344CB8AC3E}">
        <p14:creationId xmlns:p14="http://schemas.microsoft.com/office/powerpoint/2010/main" val="39901661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6"/>
          <p:cNvSpPr txBox="1">
            <a:spLocks noGrp="1"/>
          </p:cNvSpPr>
          <p:nvPr>
            <p:ph type="ctrTitle"/>
          </p:nvPr>
        </p:nvSpPr>
        <p:spPr>
          <a:xfrm>
            <a:off x="734603" y="2099136"/>
            <a:ext cx="10363200" cy="1546400"/>
          </a:xfrm>
          <a:prstGeom prst="rect">
            <a:avLst/>
          </a:prstGeom>
        </p:spPr>
        <p:txBody>
          <a:bodyPr spcFirstLastPara="1" vert="horz" wrap="square" lIns="121900" tIns="121900" rIns="121900" bIns="121900" rtlCol="0" anchor="b" anchorCtr="0">
            <a:noAutofit/>
          </a:bodyPr>
          <a:lstStyle/>
          <a:p>
            <a:pPr>
              <a:spcBef>
                <a:spcPts val="800"/>
              </a:spcBef>
            </a:pPr>
            <a:r>
              <a:rPr lang="vi-VN" sz="4267" dirty="0"/>
              <a:t>Đảng lãnh đạo quá trình đấu tranh giải phóng dân tộc, giành chính quyền (1930-1945)</a:t>
            </a:r>
            <a:endParaRPr lang="en-US" sz="4267" dirty="0"/>
          </a:p>
        </p:txBody>
      </p:sp>
      <p:sp>
        <p:nvSpPr>
          <p:cNvPr id="93" name="Google Shape;93;p16"/>
          <p:cNvSpPr txBox="1">
            <a:spLocks noGrp="1"/>
          </p:cNvSpPr>
          <p:nvPr>
            <p:ph type="subTitle" idx="1"/>
          </p:nvPr>
        </p:nvSpPr>
        <p:spPr>
          <a:xfrm>
            <a:off x="791110" y="4131492"/>
            <a:ext cx="10363200" cy="1046400"/>
          </a:xfrm>
          <a:prstGeom prst="rect">
            <a:avLst/>
          </a:prstGeom>
        </p:spPr>
        <p:txBody>
          <a:bodyPr spcFirstLastPara="1" vert="horz" wrap="square" lIns="121900" tIns="121900" rIns="121900" bIns="121900" rtlCol="0" anchor="t" anchorCtr="0">
            <a:noAutofit/>
          </a:bodyPr>
          <a:lstStyle/>
          <a:p>
            <a:pPr marL="0" indent="0" algn="just">
              <a:lnSpc>
                <a:spcPct val="107000"/>
              </a:lnSpc>
              <a:spcBef>
                <a:spcPts val="400"/>
              </a:spcBef>
              <a:spcAft>
                <a:spcPts val="400"/>
              </a:spcAft>
            </a:pPr>
            <a:r>
              <a:rPr lang="en-US" sz="2933" dirty="0"/>
              <a:t>2.2.3.</a:t>
            </a:r>
            <a:r>
              <a:rPr lang="vi-VN" sz="2933" dirty="0"/>
              <a:t> Phong trào giải phóng dân tộc 1939-1945</a:t>
            </a:r>
            <a:endParaRPr lang="en-US" sz="2933" dirty="0"/>
          </a:p>
        </p:txBody>
      </p:sp>
      <p:sp>
        <p:nvSpPr>
          <p:cNvPr id="94" name="Google Shape;94;p16"/>
          <p:cNvSpPr txBox="1"/>
          <p:nvPr/>
        </p:nvSpPr>
        <p:spPr>
          <a:xfrm>
            <a:off x="517323" y="152099"/>
            <a:ext cx="2360965" cy="1854000"/>
          </a:xfrm>
          <a:prstGeom prst="rect">
            <a:avLst/>
          </a:prstGeom>
          <a:noFill/>
          <a:ln>
            <a:noFill/>
          </a:ln>
        </p:spPr>
        <p:txBody>
          <a:bodyPr spcFirstLastPara="1" wrap="square" lIns="121900" tIns="121900" rIns="121900" bIns="121900" anchor="ctr" anchorCtr="0">
            <a:noAutofit/>
          </a:bodyPr>
          <a:lstStyle/>
          <a:p>
            <a:pPr algn="ctr"/>
            <a:r>
              <a:rPr lang="en" sz="10666" dirty="0">
                <a:latin typeface="Raleway ExtraBold"/>
                <a:ea typeface="Raleway ExtraBold"/>
                <a:cs typeface="Raleway ExtraBold"/>
                <a:sym typeface="Raleway ExtraBold"/>
              </a:rPr>
              <a:t>2.2</a:t>
            </a:r>
            <a:endParaRPr sz="10666" dirty="0">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184009145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7" name="Google Shape;87;p15"/>
          <p:cNvSpPr txBox="1">
            <a:spLocks noGrp="1"/>
          </p:cNvSpPr>
          <p:nvPr>
            <p:ph type="sldNum" sz="quarter"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105</a:t>
            </a:fld>
            <a:endParaRPr/>
          </a:p>
        </p:txBody>
      </p:sp>
      <p:sp>
        <p:nvSpPr>
          <p:cNvPr id="84" name="Google Shape;84;p15"/>
          <p:cNvSpPr txBox="1">
            <a:spLocks noGrp="1"/>
          </p:cNvSpPr>
          <p:nvPr>
            <p:ph type="ctrTitle" idx="4294967295"/>
          </p:nvPr>
        </p:nvSpPr>
        <p:spPr>
          <a:xfrm>
            <a:off x="770562" y="754580"/>
            <a:ext cx="9650413" cy="1546225"/>
          </a:xfrm>
          <a:prstGeom prst="rect">
            <a:avLst/>
          </a:prstGeom>
        </p:spPr>
        <p:txBody>
          <a:bodyPr spcFirstLastPara="1" vert="horz" wrap="square" lIns="121900" tIns="121900" rIns="121900" bIns="121900" rtlCol="0" anchor="t" anchorCtr="0">
            <a:noAutofit/>
          </a:bodyPr>
          <a:lstStyle/>
          <a:p>
            <a:pPr>
              <a:spcBef>
                <a:spcPts val="0"/>
              </a:spcBef>
            </a:pPr>
            <a:r>
              <a:rPr lang="vi-VN" sz="3200" dirty="0"/>
              <a:t>Bối cảnh lịch sử và chủ trương chiến lược mới của Đảng</a:t>
            </a:r>
            <a:endParaRPr sz="3200" dirty="0"/>
          </a:p>
        </p:txBody>
      </p:sp>
      <p:sp>
        <p:nvSpPr>
          <p:cNvPr id="85" name="Google Shape;85;p15"/>
          <p:cNvSpPr txBox="1">
            <a:spLocks noGrp="1"/>
          </p:cNvSpPr>
          <p:nvPr>
            <p:ph type="subTitle" idx="4294967295"/>
          </p:nvPr>
        </p:nvSpPr>
        <p:spPr>
          <a:xfrm>
            <a:off x="847565" y="1925798"/>
            <a:ext cx="10558462" cy="2573338"/>
          </a:xfrm>
          <a:prstGeom prst="rect">
            <a:avLst/>
          </a:prstGeom>
        </p:spPr>
        <p:txBody>
          <a:bodyPr spcFirstLastPara="1" vert="horz" wrap="square" lIns="121900" tIns="121900" rIns="121900" bIns="121900" rtlCol="0" anchor="t" anchorCtr="0">
            <a:noAutofit/>
          </a:bodyPr>
          <a:lstStyle/>
          <a:p>
            <a:pPr marL="380990" indent="-380990"/>
            <a:r>
              <a:rPr lang="vi-VN" dirty="0"/>
              <a:t>Tháng 9-1939, Chiến tranh thế giới thứ hai bùng nổ</a:t>
            </a:r>
            <a:endParaRPr lang="en-US" dirty="0"/>
          </a:p>
          <a:p>
            <a:pPr marL="380990" indent="-380990"/>
            <a:r>
              <a:rPr lang="vi-VN" dirty="0"/>
              <a:t>Ngày 28-9-1939, Toàn quyền Đông Dương ra Nghị định cấm tuyên truyền cộng sản, đặt Đảng Cộng sản Đông Dương ra ngoài vòng pháp luật</a:t>
            </a:r>
            <a:r>
              <a:rPr lang="en-US" dirty="0"/>
              <a:t>.</a:t>
            </a:r>
          </a:p>
          <a:p>
            <a:pPr marL="380990" indent="-380990"/>
            <a:r>
              <a:rPr lang="vi-VN" dirty="0"/>
              <a:t>Tháng 12-1941, chiến tranh Thái Bình Dương bùng nổ. Quân phiệt Nhật lần lượt đánh chiếm nhiều thuộc địa của Mỹ và Anh ở trên biển và trong đất liền.</a:t>
            </a:r>
            <a:endParaRPr lang="en-US" dirty="0"/>
          </a:p>
          <a:p>
            <a:pPr marL="0" indent="0">
              <a:spcBef>
                <a:spcPts val="800"/>
              </a:spcBef>
              <a:buNone/>
            </a:pPr>
            <a:endParaRPr dirty="0"/>
          </a:p>
        </p:txBody>
      </p:sp>
    </p:spTree>
    <p:extLst>
      <p:ext uri="{BB962C8B-B14F-4D97-AF65-F5344CB8AC3E}">
        <p14:creationId xmlns:p14="http://schemas.microsoft.com/office/powerpoint/2010/main" val="125727948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3" name="Freeform 5">
            <a:extLst>
              <a:ext uri="{FF2B5EF4-FFF2-40B4-BE49-F238E27FC236}">
                <a16:creationId xmlns:a16="http://schemas.microsoft.com/office/drawing/2014/main" id="{0B5E0420-E37D-4A8F-9800-3539C766C89A}"/>
              </a:ext>
            </a:extLst>
          </p:cNvPr>
          <p:cNvSpPr/>
          <p:nvPr/>
        </p:nvSpPr>
        <p:spPr>
          <a:xfrm>
            <a:off x="646422" y="603295"/>
            <a:ext cx="5188321" cy="743012"/>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sp>
        <p:nvSpPr>
          <p:cNvPr id="105" name="Google Shape;105;p18"/>
          <p:cNvSpPr txBox="1">
            <a:spLocks noGrp="1"/>
          </p:cNvSpPr>
          <p:nvPr>
            <p:ph type="title"/>
          </p:nvPr>
        </p:nvSpPr>
        <p:spPr>
          <a:xfrm>
            <a:off x="3449987" y="1284448"/>
            <a:ext cx="7966038" cy="1143200"/>
          </a:xfrm>
          <a:prstGeom prst="rect">
            <a:avLst/>
          </a:prstGeom>
        </p:spPr>
        <p:txBody>
          <a:bodyPr spcFirstLastPara="1" vert="horz" wrap="square" lIns="121900" tIns="121900" rIns="121900" bIns="121900" rtlCol="0" anchor="t" anchorCtr="0">
            <a:noAutofit/>
          </a:bodyPr>
          <a:lstStyle/>
          <a:p>
            <a:r>
              <a:rPr lang="vi-VN" sz="3200" dirty="0"/>
              <a:t>Hội nghị Ban Chấp hành Trung ương Đảng Cộng sản Đông Dương tháng 11/1939</a:t>
            </a:r>
            <a:endParaRPr sz="3200" dirty="0"/>
          </a:p>
        </p:txBody>
      </p:sp>
      <p:sp>
        <p:nvSpPr>
          <p:cNvPr id="106" name="Google Shape;106;p18"/>
          <p:cNvSpPr txBox="1">
            <a:spLocks noGrp="1"/>
          </p:cNvSpPr>
          <p:nvPr>
            <p:ph type="body" idx="1"/>
          </p:nvPr>
        </p:nvSpPr>
        <p:spPr>
          <a:xfrm>
            <a:off x="585627" y="2365789"/>
            <a:ext cx="11080679" cy="3788601"/>
          </a:xfrm>
          <a:prstGeom prst="rect">
            <a:avLst/>
          </a:prstGeom>
        </p:spPr>
        <p:txBody>
          <a:bodyPr spcFirstLastPara="1" vert="horz" wrap="square" lIns="121900" tIns="121900" rIns="121900" bIns="121900" rtlCol="0" anchor="t" anchorCtr="0">
            <a:noAutofit/>
          </a:bodyPr>
          <a:lstStyle/>
          <a:p>
            <a:pPr algn="just" fontAlgn="base"/>
            <a:r>
              <a:rPr lang="vi-VN" sz="2133" dirty="0"/>
              <a:t>Đặt nhiệm vụ giải phóng dân tộc l</a:t>
            </a:r>
            <a:r>
              <a:rPr lang="en-US" sz="2133" dirty="0" err="1"/>
              <a:t>ên</a:t>
            </a:r>
            <a:r>
              <a:rPr lang="en-US" sz="2133" dirty="0"/>
              <a:t> </a:t>
            </a:r>
            <a:r>
              <a:rPr lang="en-US" sz="2133" dirty="0" err="1"/>
              <a:t>hàng</a:t>
            </a:r>
            <a:r>
              <a:rPr lang="vi-VN" sz="2133" dirty="0"/>
              <a:t>ng đầu; tạm gác khẩu hiệu cách mạng ruộng đất, chỉ tịch thu ruộng đất của đế quốc và địa chủ phản bội quyền lợi dân tộc, chống tô cao, lãi nặng; thay khẩu hiệu lập chính quyền Xô viết công – nông – binh bằng khẩu hiệu lập chính quyền dân chủ cộng hòa.</a:t>
            </a:r>
          </a:p>
          <a:p>
            <a:pPr algn="just" fontAlgn="base"/>
            <a:r>
              <a:rPr lang="vi-VN" sz="2133" dirty="0"/>
              <a:t>Phương pháp đấu tranh: chuyển từ đấu tranh đòi dân sinh, dân chủ  sang đấu tranh trực tiếp đánh đổ chính quyền đế quốc và tay sai; từ hoạt động hợp pháp, nửa hợp pháp sang hoạt động bí mật, bất hợp pháp.</a:t>
            </a:r>
          </a:p>
          <a:p>
            <a:pPr algn="just" fontAlgn="base"/>
            <a:r>
              <a:rPr lang="vi-VN" sz="2133" dirty="0"/>
              <a:t>Thành lập Mặt trận thống nhất dân tộc phản đế Đông Dương thay cho Mặt trận Dân chủ Đông Dương, nhằm tập hợp mọi lực lượng dân tộc chống đế quốc.</a:t>
            </a:r>
          </a:p>
        </p:txBody>
      </p:sp>
      <p:sp>
        <p:nvSpPr>
          <p:cNvPr id="107" name="Google Shape;107;p18"/>
          <p:cNvSpPr txBox="1">
            <a:spLocks noGrp="1"/>
          </p:cNvSpPr>
          <p:nvPr>
            <p:ph type="sldNum"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106</a:t>
            </a:fld>
            <a:endParaRPr/>
          </a:p>
        </p:txBody>
      </p:sp>
      <p:sp>
        <p:nvSpPr>
          <p:cNvPr id="12" name="TextBox 11">
            <a:extLst>
              <a:ext uri="{FF2B5EF4-FFF2-40B4-BE49-F238E27FC236}">
                <a16:creationId xmlns:a16="http://schemas.microsoft.com/office/drawing/2014/main" id="{0D2AE1EA-A159-4B1B-9E8C-05CEFDA52388}"/>
              </a:ext>
            </a:extLst>
          </p:cNvPr>
          <p:cNvSpPr txBox="1"/>
          <p:nvPr/>
        </p:nvSpPr>
        <p:spPr>
          <a:xfrm>
            <a:off x="1078582" y="682413"/>
            <a:ext cx="6096000" cy="584775"/>
          </a:xfrm>
          <a:prstGeom prst="rect">
            <a:avLst/>
          </a:prstGeom>
          <a:noFill/>
        </p:spPr>
        <p:txBody>
          <a:bodyPr wrap="square">
            <a:spAutoFit/>
          </a:bodyPr>
          <a:lstStyle/>
          <a:p>
            <a:pPr algn="l" fontAlgn="base"/>
            <a:r>
              <a:rPr lang="vi-VN" sz="3200" dirty="0">
                <a:latin typeface="Raleway ExtraBold" pitchFamily="2" charset="0"/>
              </a:rPr>
              <a:t>Chủ trương của Đảng</a:t>
            </a:r>
          </a:p>
        </p:txBody>
      </p:sp>
    </p:spTree>
    <p:extLst>
      <p:ext uri="{BB962C8B-B14F-4D97-AF65-F5344CB8AC3E}">
        <p14:creationId xmlns:p14="http://schemas.microsoft.com/office/powerpoint/2010/main" val="248870214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3" name="Freeform 5">
            <a:extLst>
              <a:ext uri="{FF2B5EF4-FFF2-40B4-BE49-F238E27FC236}">
                <a16:creationId xmlns:a16="http://schemas.microsoft.com/office/drawing/2014/main" id="{0B5E0420-E37D-4A8F-9800-3539C766C89A}"/>
              </a:ext>
            </a:extLst>
          </p:cNvPr>
          <p:cNvSpPr/>
          <p:nvPr/>
        </p:nvSpPr>
        <p:spPr>
          <a:xfrm>
            <a:off x="646422" y="603295"/>
            <a:ext cx="5188321" cy="743012"/>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sp>
        <p:nvSpPr>
          <p:cNvPr id="105" name="Google Shape;105;p18"/>
          <p:cNvSpPr txBox="1">
            <a:spLocks noGrp="1"/>
          </p:cNvSpPr>
          <p:nvPr>
            <p:ph type="title"/>
          </p:nvPr>
        </p:nvSpPr>
        <p:spPr>
          <a:xfrm>
            <a:off x="1962362" y="1346306"/>
            <a:ext cx="9262154" cy="1143200"/>
          </a:xfrm>
          <a:prstGeom prst="rect">
            <a:avLst/>
          </a:prstGeom>
        </p:spPr>
        <p:txBody>
          <a:bodyPr spcFirstLastPara="1" vert="horz" wrap="square" lIns="121900" tIns="121900" rIns="121900" bIns="121900" rtlCol="0" anchor="t" anchorCtr="0">
            <a:noAutofit/>
          </a:bodyPr>
          <a:lstStyle/>
          <a:p>
            <a:r>
              <a:rPr lang="vi-VN" sz="2667" dirty="0"/>
              <a:t>Hội nghị lần thứ 8 Ban Chấp hành Trung ương Đảng (tháng 5/1941) do Nguyễn Ái Quốc chủ trì</a:t>
            </a:r>
            <a:endParaRPr sz="2667" dirty="0"/>
          </a:p>
        </p:txBody>
      </p:sp>
      <p:sp>
        <p:nvSpPr>
          <p:cNvPr id="106" name="Google Shape;106;p18"/>
          <p:cNvSpPr txBox="1">
            <a:spLocks noGrp="1"/>
          </p:cNvSpPr>
          <p:nvPr>
            <p:ph type="body" idx="1"/>
          </p:nvPr>
        </p:nvSpPr>
        <p:spPr>
          <a:xfrm>
            <a:off x="646422" y="2568624"/>
            <a:ext cx="10725659" cy="4132759"/>
          </a:xfrm>
          <a:prstGeom prst="rect">
            <a:avLst/>
          </a:prstGeom>
        </p:spPr>
        <p:txBody>
          <a:bodyPr spcFirstLastPara="1" vert="horz" wrap="square" lIns="121900" tIns="121900" rIns="121900" bIns="121900" rtlCol="0" anchor="t" anchorCtr="0">
            <a:noAutofit/>
          </a:bodyPr>
          <a:lstStyle/>
          <a:p>
            <a:pPr algn="l" fontAlgn="base"/>
            <a:r>
              <a:rPr lang="vi-VN" sz="2133" i="1" dirty="0">
                <a:latin typeface="Raleway Light" pitchFamily="2" charset="0"/>
                <a:ea typeface="Calibri" panose="020F0502020204030204" pitchFamily="34" charset="0"/>
              </a:rPr>
              <a:t>Thứ nhất</a:t>
            </a:r>
            <a:r>
              <a:rPr lang="vi-VN" sz="2133" dirty="0">
                <a:latin typeface="Raleway Light" pitchFamily="2" charset="0"/>
                <a:ea typeface="Calibri" panose="020F0502020204030204" pitchFamily="34" charset="0"/>
              </a:rPr>
              <a:t>, hết sức nhấn mạnh mâu thuẫn chủ yếu đòi hỏi phải được giải quyết cấp bách là mâu thuẫn giữa dân tộc Việt Nam với đế quốc phát xít Pháp - Nhật</a:t>
            </a:r>
            <a:endParaRPr lang="en-US" sz="2133" dirty="0">
              <a:latin typeface="Raleway Light" pitchFamily="2" charset="0"/>
              <a:ea typeface="Calibri" panose="020F0502020204030204" pitchFamily="34" charset="0"/>
            </a:endParaRPr>
          </a:p>
          <a:p>
            <a:pPr algn="l" fontAlgn="base"/>
            <a:r>
              <a:rPr lang="vi-VN" sz="2133" i="1" dirty="0">
                <a:latin typeface="Raleway Light" pitchFamily="2" charset="0"/>
                <a:ea typeface="Calibri" panose="020F0502020204030204" pitchFamily="34" charset="0"/>
              </a:rPr>
              <a:t>Thứ hai</a:t>
            </a:r>
            <a:r>
              <a:rPr lang="vi-VN" sz="2133" dirty="0">
                <a:latin typeface="Raleway Light" pitchFamily="2" charset="0"/>
                <a:ea typeface="Calibri" panose="020F0502020204030204" pitchFamily="34" charset="0"/>
              </a:rPr>
              <a:t>, khẳng định dứt khoát chủ trương “phải thay đổi chiến lược”</a:t>
            </a:r>
            <a:endParaRPr lang="en-US" sz="2133" dirty="0">
              <a:latin typeface="Raleway Light" pitchFamily="2" charset="0"/>
              <a:ea typeface="Calibri" panose="020F0502020204030204" pitchFamily="34" charset="0"/>
            </a:endParaRPr>
          </a:p>
          <a:p>
            <a:pPr algn="l" fontAlgn="base"/>
            <a:r>
              <a:rPr lang="vi-VN" sz="2133" i="1" dirty="0">
                <a:latin typeface="Raleway Light" pitchFamily="2" charset="0"/>
                <a:ea typeface="Calibri" panose="020F0502020204030204" pitchFamily="34" charset="0"/>
              </a:rPr>
              <a:t>Thứ ba</a:t>
            </a:r>
            <a:r>
              <a:rPr lang="vi-VN" sz="2133" dirty="0">
                <a:latin typeface="Raleway Light" pitchFamily="2" charset="0"/>
                <a:ea typeface="Calibri" panose="020F0502020204030204" pitchFamily="34" charset="0"/>
              </a:rPr>
              <a:t>, giải quyết vấn đề dân tộc trong khuôn khổ từng nước ở Đông Dương, thi hành chính sách “dân tộc tự quyết”. </a:t>
            </a:r>
            <a:endParaRPr lang="en-US" sz="2133" dirty="0">
              <a:latin typeface="Raleway Light" pitchFamily="2" charset="0"/>
              <a:ea typeface="Calibri" panose="020F0502020204030204" pitchFamily="34" charset="0"/>
            </a:endParaRPr>
          </a:p>
          <a:p>
            <a:pPr algn="l" fontAlgn="base"/>
            <a:r>
              <a:rPr lang="vi-VN" sz="2133" i="1" dirty="0">
                <a:latin typeface="Raleway Light" pitchFamily="2" charset="0"/>
                <a:ea typeface="Calibri" panose="020F0502020204030204" pitchFamily="34" charset="0"/>
              </a:rPr>
              <a:t>Thứ tư</a:t>
            </a:r>
            <a:r>
              <a:rPr lang="vi-VN" sz="2133" dirty="0">
                <a:latin typeface="Raleway Light" pitchFamily="2" charset="0"/>
                <a:ea typeface="Calibri" panose="020F0502020204030204" pitchFamily="34" charset="0"/>
              </a:rPr>
              <a:t>, tập hợp rộng rãi mọi lực lượng dân tộc</a:t>
            </a:r>
            <a:endParaRPr lang="en-US" sz="2133" dirty="0">
              <a:latin typeface="Raleway Light" pitchFamily="2" charset="0"/>
              <a:ea typeface="Calibri" panose="020F0502020204030204" pitchFamily="34" charset="0"/>
            </a:endParaRPr>
          </a:p>
          <a:p>
            <a:pPr algn="l" fontAlgn="base"/>
            <a:r>
              <a:rPr lang="vi-VN" sz="2133" i="1" dirty="0">
                <a:latin typeface="Raleway Light" pitchFamily="2" charset="0"/>
                <a:ea typeface="Calibri" panose="020F0502020204030204" pitchFamily="34" charset="0"/>
              </a:rPr>
              <a:t>Thứ năm</a:t>
            </a:r>
            <a:r>
              <a:rPr lang="vi-VN" sz="2133" dirty="0">
                <a:latin typeface="Raleway Light" pitchFamily="2" charset="0"/>
                <a:ea typeface="Calibri" panose="020F0502020204030204" pitchFamily="34" charset="0"/>
              </a:rPr>
              <a:t>, chủ trương sau khi cách mạng thành công sẽ thành lập nước Việt Nam Dân chủ Cộng </a:t>
            </a:r>
            <a:r>
              <a:rPr lang="en-US" sz="2133" dirty="0" err="1">
                <a:latin typeface="Raleway Light" pitchFamily="2" charset="0"/>
                <a:ea typeface="Calibri" panose="020F0502020204030204" pitchFamily="34" charset="0"/>
              </a:rPr>
              <a:t>hòa</a:t>
            </a:r>
            <a:endParaRPr lang="en-US" sz="2133" dirty="0">
              <a:latin typeface="Raleway Light" pitchFamily="2" charset="0"/>
              <a:ea typeface="Calibri" panose="020F0502020204030204" pitchFamily="34" charset="0"/>
            </a:endParaRPr>
          </a:p>
          <a:p>
            <a:pPr algn="l" fontAlgn="base"/>
            <a:r>
              <a:rPr lang="vi-VN" sz="2133" i="1" dirty="0">
                <a:latin typeface="Raleway Light" pitchFamily="2" charset="0"/>
                <a:ea typeface="Calibri" panose="020F0502020204030204" pitchFamily="34" charset="0"/>
              </a:rPr>
              <a:t>Thứ sáu</a:t>
            </a:r>
            <a:r>
              <a:rPr lang="vi-VN" sz="2133" dirty="0">
                <a:latin typeface="Raleway Light" pitchFamily="2" charset="0"/>
                <a:ea typeface="Calibri" panose="020F0502020204030204" pitchFamily="34" charset="0"/>
              </a:rPr>
              <a:t>, Hội nghị xác định chuẩn bị khởi nghĩa vũ trang là nhiệm vụ trung tâm của Đảng và nhân dân</a:t>
            </a:r>
            <a:endParaRPr lang="en-US" sz="2133" dirty="0">
              <a:latin typeface="Raleway Light" pitchFamily="2" charset="0"/>
              <a:ea typeface="Calibri" panose="020F0502020204030204" pitchFamily="34" charset="0"/>
            </a:endParaRPr>
          </a:p>
          <a:p>
            <a:pPr algn="l" fontAlgn="base"/>
            <a:endParaRPr lang="vi-VN" sz="2133" dirty="0">
              <a:latin typeface="Raleway Light" pitchFamily="2" charset="0"/>
            </a:endParaRPr>
          </a:p>
        </p:txBody>
      </p:sp>
      <p:sp>
        <p:nvSpPr>
          <p:cNvPr id="107" name="Google Shape;107;p18"/>
          <p:cNvSpPr txBox="1">
            <a:spLocks noGrp="1"/>
          </p:cNvSpPr>
          <p:nvPr>
            <p:ph type="sldNum"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107</a:t>
            </a:fld>
            <a:endParaRPr/>
          </a:p>
        </p:txBody>
      </p:sp>
      <p:sp>
        <p:nvSpPr>
          <p:cNvPr id="12" name="TextBox 11">
            <a:extLst>
              <a:ext uri="{FF2B5EF4-FFF2-40B4-BE49-F238E27FC236}">
                <a16:creationId xmlns:a16="http://schemas.microsoft.com/office/drawing/2014/main" id="{0D2AE1EA-A159-4B1B-9E8C-05CEFDA52388}"/>
              </a:ext>
            </a:extLst>
          </p:cNvPr>
          <p:cNvSpPr txBox="1"/>
          <p:nvPr/>
        </p:nvSpPr>
        <p:spPr>
          <a:xfrm>
            <a:off x="992382" y="682413"/>
            <a:ext cx="6096000" cy="584775"/>
          </a:xfrm>
          <a:prstGeom prst="rect">
            <a:avLst/>
          </a:prstGeom>
          <a:noFill/>
        </p:spPr>
        <p:txBody>
          <a:bodyPr wrap="square">
            <a:spAutoFit/>
          </a:bodyPr>
          <a:lstStyle/>
          <a:p>
            <a:pPr algn="l" fontAlgn="base"/>
            <a:r>
              <a:rPr lang="vi-VN" sz="3200" dirty="0">
                <a:latin typeface="Raleway ExtraBold" pitchFamily="2" charset="0"/>
              </a:rPr>
              <a:t>Chủ trương của Đảng</a:t>
            </a:r>
          </a:p>
        </p:txBody>
      </p:sp>
    </p:spTree>
    <p:extLst>
      <p:ext uri="{BB962C8B-B14F-4D97-AF65-F5344CB8AC3E}">
        <p14:creationId xmlns:p14="http://schemas.microsoft.com/office/powerpoint/2010/main" val="25024297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5">
            <a:extLst>
              <a:ext uri="{FF2B5EF4-FFF2-40B4-BE49-F238E27FC236}">
                <a16:creationId xmlns:a16="http://schemas.microsoft.com/office/drawing/2014/main" id="{684ADB9B-EC24-4FE1-BAC3-757F6E853854}"/>
              </a:ext>
            </a:extLst>
          </p:cNvPr>
          <p:cNvSpPr/>
          <p:nvPr/>
        </p:nvSpPr>
        <p:spPr>
          <a:xfrm>
            <a:off x="665342" y="635153"/>
            <a:ext cx="9809476" cy="569207"/>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sp>
        <p:nvSpPr>
          <p:cNvPr id="13" name="Freeform 5">
            <a:extLst>
              <a:ext uri="{FF2B5EF4-FFF2-40B4-BE49-F238E27FC236}">
                <a16:creationId xmlns:a16="http://schemas.microsoft.com/office/drawing/2014/main" id="{DAD31BDA-5B44-4659-B246-0872907B959B}"/>
              </a:ext>
            </a:extLst>
          </p:cNvPr>
          <p:cNvSpPr/>
          <p:nvPr/>
        </p:nvSpPr>
        <p:spPr>
          <a:xfrm>
            <a:off x="665341" y="1159099"/>
            <a:ext cx="7783200" cy="573087"/>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sp>
        <p:nvSpPr>
          <p:cNvPr id="2" name="Slide Number Placeholder 1">
            <a:extLst>
              <a:ext uri="{FF2B5EF4-FFF2-40B4-BE49-F238E27FC236}">
                <a16:creationId xmlns:a16="http://schemas.microsoft.com/office/drawing/2014/main" id="{F6A4882D-F7BD-4C4F-A440-CDFC7531FDFF}"/>
              </a:ext>
            </a:extLst>
          </p:cNvPr>
          <p:cNvSpPr>
            <a:spLocks noGrp="1"/>
          </p:cNvSpPr>
          <p:nvPr>
            <p:ph type="sldNum" sz="quarter" idx="12"/>
          </p:nvPr>
        </p:nvSpPr>
        <p:spPr/>
        <p:txBody>
          <a:bodyPr/>
          <a:lstStyle/>
          <a:p>
            <a:pPr algn="ctr"/>
            <a:fld id="{00000000-1234-1234-1234-123412341234}" type="slidenum">
              <a:rPr lang="en" smtClean="0"/>
              <a:pPr algn="ctr"/>
              <a:t>108</a:t>
            </a:fld>
            <a:endParaRPr lang="en"/>
          </a:p>
        </p:txBody>
      </p:sp>
      <p:sp>
        <p:nvSpPr>
          <p:cNvPr id="4" name="TextBox 3">
            <a:extLst>
              <a:ext uri="{FF2B5EF4-FFF2-40B4-BE49-F238E27FC236}">
                <a16:creationId xmlns:a16="http://schemas.microsoft.com/office/drawing/2014/main" id="{97C3D1AE-9124-47B7-991D-8FDA64521A87}"/>
              </a:ext>
            </a:extLst>
          </p:cNvPr>
          <p:cNvSpPr txBox="1"/>
          <p:nvPr/>
        </p:nvSpPr>
        <p:spPr>
          <a:xfrm>
            <a:off x="862818" y="706264"/>
            <a:ext cx="9312812" cy="995016"/>
          </a:xfrm>
          <a:prstGeom prst="rect">
            <a:avLst/>
          </a:prstGeom>
          <a:noFill/>
        </p:spPr>
        <p:txBody>
          <a:bodyPr wrap="square">
            <a:spAutoFit/>
          </a:bodyPr>
          <a:lstStyle/>
          <a:p>
            <a:r>
              <a:rPr lang="vi-VN" sz="2933" dirty="0">
                <a:latin typeface="Raleway ExtraBold" pitchFamily="2" charset="0"/>
              </a:rPr>
              <a:t>Phong trào chống Pháp - Nhật, đẩy mạnh chuẩn bị lực lượng cho cuộc khởi nghĩa vũ trang</a:t>
            </a:r>
            <a:endParaRPr lang="en-US" sz="2933" dirty="0">
              <a:latin typeface="Raleway ExtraBold" pitchFamily="2" charset="0"/>
            </a:endParaRPr>
          </a:p>
        </p:txBody>
      </p:sp>
      <p:sp>
        <p:nvSpPr>
          <p:cNvPr id="6" name="TextBox 5">
            <a:extLst>
              <a:ext uri="{FF2B5EF4-FFF2-40B4-BE49-F238E27FC236}">
                <a16:creationId xmlns:a16="http://schemas.microsoft.com/office/drawing/2014/main" id="{FA82F4C2-FD16-4AE7-9350-1F212DFF71A1}"/>
              </a:ext>
            </a:extLst>
          </p:cNvPr>
          <p:cNvSpPr txBox="1"/>
          <p:nvPr/>
        </p:nvSpPr>
        <p:spPr>
          <a:xfrm>
            <a:off x="862818" y="1875207"/>
            <a:ext cx="4313057" cy="461665"/>
          </a:xfrm>
          <a:prstGeom prst="rect">
            <a:avLst/>
          </a:prstGeom>
          <a:noFill/>
        </p:spPr>
        <p:txBody>
          <a:bodyPr wrap="square">
            <a:spAutoFit/>
          </a:bodyPr>
          <a:lstStyle/>
          <a:p>
            <a:pPr algn="l" fontAlgn="base"/>
            <a:r>
              <a:rPr lang="vi-VN" sz="2400" b="1" dirty="0">
                <a:solidFill>
                  <a:srgbClr val="000000"/>
                </a:solidFill>
                <a:latin typeface="Raleway Light" pitchFamily="2" charset="0"/>
              </a:rPr>
              <a:t>Chuẩn bị lực lượng chính trị</a:t>
            </a:r>
            <a:endParaRPr lang="vi-VN" sz="2400" dirty="0">
              <a:solidFill>
                <a:srgbClr val="000000"/>
              </a:solidFill>
              <a:latin typeface="Raleway Light" pitchFamily="2" charset="0"/>
            </a:endParaRPr>
          </a:p>
        </p:txBody>
      </p:sp>
      <p:sp>
        <p:nvSpPr>
          <p:cNvPr id="7" name="Google Shape;138;p20">
            <a:extLst>
              <a:ext uri="{FF2B5EF4-FFF2-40B4-BE49-F238E27FC236}">
                <a16:creationId xmlns:a16="http://schemas.microsoft.com/office/drawing/2014/main" id="{CF1D3B2F-FE3A-4B11-8C8F-AA1F24300E68}"/>
              </a:ext>
            </a:extLst>
          </p:cNvPr>
          <p:cNvSpPr txBox="1">
            <a:spLocks/>
          </p:cNvSpPr>
          <p:nvPr/>
        </p:nvSpPr>
        <p:spPr>
          <a:xfrm>
            <a:off x="862818" y="2376021"/>
            <a:ext cx="5233183" cy="1977183"/>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Bef>
                <a:spcPts val="800"/>
              </a:spcBef>
            </a:pPr>
            <a:r>
              <a:rPr lang="vi-VN" sz="2133" dirty="0">
                <a:latin typeface="Raleway Light" pitchFamily="2" charset="0"/>
              </a:rPr>
              <a:t>Ngày 25-10-1941, Việt Minh công bố Tuyên ngôn, nêu rõ: “Việt Nam độc lập đồng minh (Việt Minh) ra đời”.</a:t>
            </a:r>
            <a:endParaRPr lang="en-US" sz="2133" dirty="0">
              <a:latin typeface="Raleway Light" pitchFamily="2" charset="0"/>
            </a:endParaRPr>
          </a:p>
        </p:txBody>
      </p:sp>
      <p:pic>
        <p:nvPicPr>
          <p:cNvPr id="9" name="Picture 8">
            <a:extLst>
              <a:ext uri="{FF2B5EF4-FFF2-40B4-BE49-F238E27FC236}">
                <a16:creationId xmlns:a16="http://schemas.microsoft.com/office/drawing/2014/main" id="{825D6498-3B4E-4BEE-A031-B35E4C6CF89C}"/>
              </a:ext>
            </a:extLst>
          </p:cNvPr>
          <p:cNvPicPr>
            <a:picLocks noChangeAspect="1"/>
          </p:cNvPicPr>
          <p:nvPr/>
        </p:nvPicPr>
        <p:blipFill>
          <a:blip r:embed="rId2"/>
          <a:stretch>
            <a:fillRect/>
          </a:stretch>
        </p:blipFill>
        <p:spPr>
          <a:xfrm>
            <a:off x="6757854" y="2367650"/>
            <a:ext cx="4894213" cy="1837847"/>
          </a:xfrm>
          <a:prstGeom prst="rect">
            <a:avLst/>
          </a:prstGeom>
        </p:spPr>
      </p:pic>
      <p:sp>
        <p:nvSpPr>
          <p:cNvPr id="10" name="Google Shape;138;p20">
            <a:extLst>
              <a:ext uri="{FF2B5EF4-FFF2-40B4-BE49-F238E27FC236}">
                <a16:creationId xmlns:a16="http://schemas.microsoft.com/office/drawing/2014/main" id="{8285560A-9632-42E7-9508-2AB3E07D3B78}"/>
              </a:ext>
            </a:extLst>
          </p:cNvPr>
          <p:cNvSpPr txBox="1">
            <a:spLocks/>
          </p:cNvSpPr>
          <p:nvPr/>
        </p:nvSpPr>
        <p:spPr>
          <a:xfrm>
            <a:off x="6527687" y="4517859"/>
            <a:ext cx="5421158" cy="1727421"/>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Bef>
                <a:spcPts val="800"/>
              </a:spcBef>
            </a:pPr>
            <a:r>
              <a:rPr lang="vi-VN" sz="2133" dirty="0">
                <a:latin typeface="Raleway Light" pitchFamily="2" charset="0"/>
              </a:rPr>
              <a:t>Tháng 2 – 1943, Ban Thường vụ Trung ương Đảng họp ở Võng La (Đông Anh, Phúc Yên), vạch ra kế hoạch cụ thể về công việc chuẩn bị cho khởi nghĩa vũ trang.</a:t>
            </a:r>
            <a:endParaRPr lang="en-US" sz="2133" dirty="0">
              <a:latin typeface="Raleway Light" pitchFamily="2" charset="0"/>
            </a:endParaRPr>
          </a:p>
        </p:txBody>
      </p:sp>
      <p:pic>
        <p:nvPicPr>
          <p:cNvPr id="12" name="Picture 11">
            <a:extLst>
              <a:ext uri="{FF2B5EF4-FFF2-40B4-BE49-F238E27FC236}">
                <a16:creationId xmlns:a16="http://schemas.microsoft.com/office/drawing/2014/main" id="{FCB7FF3F-7953-4487-8BEF-A61B499CAC0B}"/>
              </a:ext>
            </a:extLst>
          </p:cNvPr>
          <p:cNvPicPr>
            <a:picLocks noChangeAspect="1"/>
          </p:cNvPicPr>
          <p:nvPr/>
        </p:nvPicPr>
        <p:blipFill>
          <a:blip r:embed="rId3"/>
          <a:stretch>
            <a:fillRect/>
          </a:stretch>
        </p:blipFill>
        <p:spPr>
          <a:xfrm>
            <a:off x="982976" y="4424315"/>
            <a:ext cx="5113024" cy="1727421"/>
          </a:xfrm>
          <a:prstGeom prst="rect">
            <a:avLst/>
          </a:prstGeom>
        </p:spPr>
      </p:pic>
    </p:spTree>
    <p:extLst>
      <p:ext uri="{BB962C8B-B14F-4D97-AF65-F5344CB8AC3E}">
        <p14:creationId xmlns:p14="http://schemas.microsoft.com/office/powerpoint/2010/main" val="32492489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2"/>
          <p:cNvSpPr txBox="1">
            <a:spLocks noGrp="1"/>
          </p:cNvSpPr>
          <p:nvPr>
            <p:ph type="title"/>
          </p:nvPr>
        </p:nvSpPr>
        <p:spPr>
          <a:xfrm>
            <a:off x="869571" y="891925"/>
            <a:ext cx="6277455" cy="1143200"/>
          </a:xfrm>
          <a:prstGeom prst="rect">
            <a:avLst/>
          </a:prstGeom>
        </p:spPr>
        <p:txBody>
          <a:bodyPr spcFirstLastPara="1" vert="horz" wrap="square" lIns="121900" tIns="121900" rIns="121900" bIns="121900" rtlCol="0" anchor="t" anchorCtr="0">
            <a:noAutofit/>
          </a:bodyPr>
          <a:lstStyle/>
          <a:p>
            <a:r>
              <a:rPr lang="vi-VN" sz="2933" dirty="0"/>
              <a:t>Năm 1943, Đảng công bố bản Đề cương về văn hóa Việt Nam</a:t>
            </a:r>
            <a:endParaRPr sz="2933" dirty="0"/>
          </a:p>
        </p:txBody>
      </p:sp>
      <p:sp>
        <p:nvSpPr>
          <p:cNvPr id="158" name="Google Shape;158;p22"/>
          <p:cNvSpPr txBox="1">
            <a:spLocks noGrp="1"/>
          </p:cNvSpPr>
          <p:nvPr>
            <p:ph type="body" idx="1"/>
          </p:nvPr>
        </p:nvSpPr>
        <p:spPr>
          <a:xfrm>
            <a:off x="1101800" y="2035127"/>
            <a:ext cx="5161600" cy="1976800"/>
          </a:xfrm>
          <a:prstGeom prst="rect">
            <a:avLst/>
          </a:prstGeom>
        </p:spPr>
        <p:txBody>
          <a:bodyPr spcFirstLastPara="1" vert="horz" wrap="square" lIns="121900" tIns="121900" rIns="121900" bIns="121900" rtlCol="0" anchor="t" anchorCtr="0">
            <a:noAutofit/>
          </a:bodyPr>
          <a:lstStyle/>
          <a:p>
            <a:pPr marL="0" indent="0" algn="just">
              <a:buNone/>
            </a:pPr>
            <a:r>
              <a:rPr lang="vi-VN" dirty="0"/>
              <a:t>xác định văn hóa cũng là một trận địa cách mạng, chủ trương xây dựng một nền văn hóa mới theo ba nguyên tắc: dân tộc, khoa học và đại chúng</a:t>
            </a:r>
            <a:endParaRPr dirty="0"/>
          </a:p>
        </p:txBody>
      </p:sp>
      <p:sp>
        <p:nvSpPr>
          <p:cNvPr id="160" name="Google Shape;160;p22"/>
          <p:cNvSpPr txBox="1">
            <a:spLocks noGrp="1"/>
          </p:cNvSpPr>
          <p:nvPr>
            <p:ph type="sldNum"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109</a:t>
            </a:fld>
            <a:endParaRPr/>
          </a:p>
        </p:txBody>
      </p:sp>
      <p:pic>
        <p:nvPicPr>
          <p:cNvPr id="159" name="Google Shape;159;p22"/>
          <p:cNvPicPr preferRelativeResize="0"/>
          <p:nvPr/>
        </p:nvPicPr>
        <p:blipFill>
          <a:blip r:embed="rId3"/>
          <a:srcRect l="8704" r="8704"/>
          <a:stretch/>
        </p:blipFill>
        <p:spPr>
          <a:xfrm>
            <a:off x="7319607" y="1266363"/>
            <a:ext cx="4480400" cy="4480400"/>
          </a:xfrm>
          <a:prstGeom prst="ellipse">
            <a:avLst/>
          </a:prstGeom>
          <a:noFill/>
          <a:ln>
            <a:noFill/>
          </a:ln>
        </p:spPr>
      </p:pic>
      <p:sp>
        <p:nvSpPr>
          <p:cNvPr id="9" name="Google Shape;157;p22">
            <a:extLst>
              <a:ext uri="{FF2B5EF4-FFF2-40B4-BE49-F238E27FC236}">
                <a16:creationId xmlns:a16="http://schemas.microsoft.com/office/drawing/2014/main" id="{361CF41A-AC59-4D7D-862D-21958DAFB095}"/>
              </a:ext>
            </a:extLst>
          </p:cNvPr>
          <p:cNvSpPr txBox="1">
            <a:spLocks/>
          </p:cNvSpPr>
          <p:nvPr/>
        </p:nvSpPr>
        <p:spPr>
          <a:xfrm>
            <a:off x="869573" y="4251275"/>
            <a:ext cx="6277455" cy="1143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2pPr>
            <a:lvl3pPr marR="0" lvl="2"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3pPr>
            <a:lvl4pPr marR="0" lvl="3"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4pPr>
            <a:lvl5pPr marR="0" lvl="4"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5pPr>
            <a:lvl6pPr marR="0" lvl="5"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6pPr>
            <a:lvl7pPr marR="0" lvl="6"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7pPr>
            <a:lvl8pPr marR="0" lvl="7"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8pPr>
            <a:lvl9pPr marR="0" lvl="8"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9pPr>
          </a:lstStyle>
          <a:p>
            <a:r>
              <a:rPr lang="vi-VN" sz="2933" dirty="0"/>
              <a:t>Cuối năm 1944, Hội Văn hóa Cứu quốc Việt Nam ra đời</a:t>
            </a:r>
          </a:p>
        </p:txBody>
      </p:sp>
    </p:spTree>
    <p:extLst>
      <p:ext uri="{BB962C8B-B14F-4D97-AF65-F5344CB8AC3E}">
        <p14:creationId xmlns:p14="http://schemas.microsoft.com/office/powerpoint/2010/main" val="3720221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1256046" y="2793302"/>
            <a:ext cx="9679909" cy="2923069"/>
          </a:xfrm>
          <a:prstGeom prst="rect">
            <a:avLst/>
          </a:prstGeom>
        </p:spPr>
        <p:txBody>
          <a:bodyPr spcFirstLastPara="1" vert="horz" wrap="square" lIns="121900" tIns="121900" rIns="121900" bIns="121900" rtlCol="0" anchor="b" anchorCtr="0">
            <a:noAutofit/>
          </a:bodyPr>
          <a:lstStyle/>
          <a:p>
            <a:pPr indent="480048">
              <a:lnSpc>
                <a:spcPct val="107000"/>
              </a:lnSpc>
              <a:spcBef>
                <a:spcPts val="267"/>
              </a:spcBef>
            </a:pPr>
            <a:r>
              <a:rPr lang="vi-VN" dirty="0"/>
              <a:t>Chức năng, nhiệm vụ của môn Lịch sử Đảng Cộng sản Việt Nam.</a:t>
            </a:r>
            <a:endParaRPr lang="en-US" dirty="0"/>
          </a:p>
        </p:txBody>
      </p:sp>
      <p:sp>
        <p:nvSpPr>
          <p:cNvPr id="93" name="Google Shape;93;p15"/>
          <p:cNvSpPr txBox="1"/>
          <p:nvPr/>
        </p:nvSpPr>
        <p:spPr>
          <a:xfrm>
            <a:off x="0" y="957591"/>
            <a:ext cx="2976000" cy="2575200"/>
          </a:xfrm>
          <a:prstGeom prst="rect">
            <a:avLst/>
          </a:prstGeom>
          <a:noFill/>
          <a:ln>
            <a:noFill/>
          </a:ln>
        </p:spPr>
        <p:txBody>
          <a:bodyPr spcFirstLastPara="1" wrap="square" lIns="121900" tIns="121900" rIns="121900" bIns="121900" anchor="t" anchorCtr="0">
            <a:noAutofit/>
          </a:bodyPr>
          <a:lstStyle/>
          <a:p>
            <a:pPr algn="r">
              <a:buClr>
                <a:schemeClr val="dk1"/>
              </a:buClr>
              <a:buSzPts val="1100"/>
            </a:pPr>
            <a:r>
              <a:rPr lang="en" sz="12800" b="1" dirty="0">
                <a:solidFill>
                  <a:schemeClr val="dk1"/>
                </a:solidFill>
                <a:latin typeface="Work Sans"/>
                <a:ea typeface="Work Sans"/>
                <a:cs typeface="Work Sans"/>
                <a:sym typeface="Work Sans"/>
              </a:rPr>
              <a:t>1.2</a:t>
            </a:r>
            <a:endParaRPr sz="12800" b="1" dirty="0">
              <a:latin typeface="Work Sans"/>
              <a:ea typeface="Work Sans"/>
              <a:cs typeface="Work Sans"/>
              <a:sym typeface="Work Sans"/>
            </a:endParaRPr>
          </a:p>
        </p:txBody>
      </p:sp>
    </p:spTree>
    <p:extLst>
      <p:ext uri="{BB962C8B-B14F-4D97-AF65-F5344CB8AC3E}">
        <p14:creationId xmlns:p14="http://schemas.microsoft.com/office/powerpoint/2010/main" val="233986994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04BD1F6-AD96-404B-8FA7-D2EC498B4ABA}"/>
              </a:ext>
            </a:extLst>
          </p:cNvPr>
          <p:cNvSpPr>
            <a:spLocks noGrp="1"/>
          </p:cNvSpPr>
          <p:nvPr>
            <p:ph type="body" idx="1"/>
          </p:nvPr>
        </p:nvSpPr>
        <p:spPr>
          <a:xfrm>
            <a:off x="530782" y="1016373"/>
            <a:ext cx="10967436" cy="4434837"/>
          </a:xfrm>
        </p:spPr>
        <p:txBody>
          <a:bodyPr/>
          <a:lstStyle/>
          <a:p>
            <a:pPr algn="just"/>
            <a:r>
              <a:rPr lang="vi-VN" sz="2800" dirty="0">
                <a:solidFill>
                  <a:schemeClr val="tx1">
                    <a:lumMod val="50000"/>
                  </a:schemeClr>
                </a:solidFill>
              </a:rPr>
              <a:t>Tháng 10-1944, Hồ Chí Minh gửi thư cho đồng bào toàn quốc, thông báo chủ trương của Đảng về việc triệu tập Đại hội đại biểu quốc dân</a:t>
            </a:r>
            <a:endParaRPr lang="en-US" sz="2800" dirty="0">
              <a:solidFill>
                <a:schemeClr val="tx1">
                  <a:lumMod val="50000"/>
                </a:schemeClr>
              </a:solidFill>
            </a:endParaRPr>
          </a:p>
          <a:p>
            <a:pPr algn="just"/>
            <a:r>
              <a:rPr lang="vi-VN" sz="2800" dirty="0">
                <a:solidFill>
                  <a:schemeClr val="tx1">
                    <a:lumMod val="50000"/>
                  </a:schemeClr>
                </a:solidFill>
              </a:rPr>
              <a:t>Ngày 22-12-1944, Đội Việt Nam tuyên truyền giải phóng quân do Võ Nguyên Giáp tổ chức ra đời ở Cao Bằng</a:t>
            </a:r>
            <a:endParaRPr lang="en-US" sz="2800" dirty="0">
              <a:solidFill>
                <a:schemeClr val="tx1">
                  <a:lumMod val="50000"/>
                </a:schemeClr>
              </a:solidFill>
            </a:endParaRPr>
          </a:p>
          <a:p>
            <a:pPr algn="just"/>
            <a:r>
              <a:rPr lang="vi-VN" sz="2800" dirty="0">
                <a:solidFill>
                  <a:schemeClr val="tx1">
                    <a:lumMod val="50000"/>
                  </a:schemeClr>
                </a:solidFill>
              </a:rPr>
              <a:t>Ngày 24-12-1944, Đoàn của Tổng bộ Việt Minh do Hoàng Quốc Việt dẫn đầu sang Trung Quốc liên lạc với các nước Đồng Minh để phối hợp chống Nhật. Tháng 2-1945, lãnh tụ Hồ Chí Minh sang Trung Quốc tranh thủ giúp đỡ của Đồng minh chống phát xít Nhật.</a:t>
            </a:r>
            <a:endParaRPr lang="en-US" sz="2800" dirty="0">
              <a:solidFill>
                <a:schemeClr val="tx1">
                  <a:lumMod val="50000"/>
                </a:schemeClr>
              </a:solidFill>
            </a:endParaRPr>
          </a:p>
          <a:p>
            <a:endParaRPr lang="en-US" dirty="0">
              <a:solidFill>
                <a:schemeClr val="tx1">
                  <a:lumMod val="50000"/>
                </a:schemeClr>
              </a:solidFill>
            </a:endParaRPr>
          </a:p>
        </p:txBody>
      </p:sp>
      <p:sp>
        <p:nvSpPr>
          <p:cNvPr id="4" name="Slide Number Placeholder 3">
            <a:extLst>
              <a:ext uri="{FF2B5EF4-FFF2-40B4-BE49-F238E27FC236}">
                <a16:creationId xmlns:a16="http://schemas.microsoft.com/office/drawing/2014/main" id="{B2BDEA71-0C4E-4BF4-BFC2-34A5852CC930}"/>
              </a:ext>
            </a:extLst>
          </p:cNvPr>
          <p:cNvSpPr>
            <a:spLocks noGrp="1"/>
          </p:cNvSpPr>
          <p:nvPr>
            <p:ph type="sldNum" idx="12"/>
          </p:nvPr>
        </p:nvSpPr>
        <p:spPr/>
        <p:txBody>
          <a:bodyPr/>
          <a:lstStyle/>
          <a:p>
            <a:pPr algn="ctr"/>
            <a:fld id="{00000000-1234-1234-1234-123412341234}" type="slidenum">
              <a:rPr lang="en" smtClean="0"/>
              <a:pPr algn="ctr"/>
              <a:t>110</a:t>
            </a:fld>
            <a:endParaRPr lang="en"/>
          </a:p>
        </p:txBody>
      </p:sp>
    </p:spTree>
    <p:extLst>
      <p:ext uri="{BB962C8B-B14F-4D97-AF65-F5344CB8AC3E}">
        <p14:creationId xmlns:p14="http://schemas.microsoft.com/office/powerpoint/2010/main" val="276088633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EF74C280-F772-4093-BF8E-A0C3E98D0B83}"/>
              </a:ext>
            </a:extLst>
          </p:cNvPr>
          <p:cNvSpPr/>
          <p:nvPr/>
        </p:nvSpPr>
        <p:spPr>
          <a:xfrm>
            <a:off x="888275" y="665469"/>
            <a:ext cx="7646125" cy="743012"/>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sp>
        <p:nvSpPr>
          <p:cNvPr id="2" name="Text Placeholder 1">
            <a:extLst>
              <a:ext uri="{FF2B5EF4-FFF2-40B4-BE49-F238E27FC236}">
                <a16:creationId xmlns:a16="http://schemas.microsoft.com/office/drawing/2014/main" id="{F21B0C83-6E87-441F-9B8A-FFEA99ACF98D}"/>
              </a:ext>
            </a:extLst>
          </p:cNvPr>
          <p:cNvSpPr>
            <a:spLocks noGrp="1"/>
          </p:cNvSpPr>
          <p:nvPr>
            <p:ph type="body" idx="1"/>
          </p:nvPr>
        </p:nvSpPr>
        <p:spPr>
          <a:xfrm>
            <a:off x="888275" y="690575"/>
            <a:ext cx="8046720" cy="692800"/>
          </a:xfrm>
        </p:spPr>
        <p:txBody>
          <a:bodyPr/>
          <a:lstStyle/>
          <a:p>
            <a:pPr algn="l"/>
            <a:r>
              <a:rPr lang="en-US" sz="2667" dirty="0" err="1">
                <a:solidFill>
                  <a:schemeClr val="tx1">
                    <a:lumMod val="50000"/>
                  </a:schemeClr>
                </a:solidFill>
                <a:latin typeface="Raleway ExtraBold" pitchFamily="2" charset="0"/>
              </a:rPr>
              <a:t>Phát</a:t>
            </a:r>
            <a:r>
              <a:rPr lang="en-US" sz="2667" dirty="0">
                <a:solidFill>
                  <a:schemeClr val="tx1">
                    <a:lumMod val="50000"/>
                  </a:schemeClr>
                </a:solidFill>
                <a:latin typeface="Raleway ExtraBold" pitchFamily="2" charset="0"/>
              </a:rPr>
              <a:t> </a:t>
            </a:r>
            <a:r>
              <a:rPr lang="en-US" sz="2667" dirty="0" err="1">
                <a:solidFill>
                  <a:schemeClr val="tx1">
                    <a:lumMod val="50000"/>
                  </a:schemeClr>
                </a:solidFill>
                <a:latin typeface="Raleway ExtraBold" pitchFamily="2" charset="0"/>
              </a:rPr>
              <a:t>động</a:t>
            </a:r>
            <a:r>
              <a:rPr lang="en-US" sz="2667" dirty="0">
                <a:solidFill>
                  <a:schemeClr val="tx1">
                    <a:lumMod val="50000"/>
                  </a:schemeClr>
                </a:solidFill>
                <a:latin typeface="Raleway ExtraBold" pitchFamily="2" charset="0"/>
              </a:rPr>
              <a:t> Cao </a:t>
            </a:r>
            <a:r>
              <a:rPr lang="en-US" sz="2667" dirty="0" err="1">
                <a:solidFill>
                  <a:schemeClr val="tx1">
                    <a:lumMod val="50000"/>
                  </a:schemeClr>
                </a:solidFill>
                <a:latin typeface="Raleway ExtraBold" pitchFamily="2" charset="0"/>
              </a:rPr>
              <a:t>trào</a:t>
            </a:r>
            <a:r>
              <a:rPr lang="en-US" sz="2667" dirty="0">
                <a:solidFill>
                  <a:schemeClr val="tx1">
                    <a:lumMod val="50000"/>
                  </a:schemeClr>
                </a:solidFill>
                <a:latin typeface="Raleway ExtraBold" pitchFamily="2" charset="0"/>
              </a:rPr>
              <a:t> </a:t>
            </a:r>
            <a:r>
              <a:rPr lang="en-US" sz="2667" dirty="0" err="1">
                <a:solidFill>
                  <a:schemeClr val="tx1">
                    <a:lumMod val="50000"/>
                  </a:schemeClr>
                </a:solidFill>
                <a:latin typeface="Raleway ExtraBold" pitchFamily="2" charset="0"/>
              </a:rPr>
              <a:t>kháng</a:t>
            </a:r>
            <a:r>
              <a:rPr lang="en-US" sz="2667" dirty="0">
                <a:solidFill>
                  <a:schemeClr val="tx1">
                    <a:lumMod val="50000"/>
                  </a:schemeClr>
                </a:solidFill>
                <a:latin typeface="Raleway ExtraBold" pitchFamily="2" charset="0"/>
              </a:rPr>
              <a:t> </a:t>
            </a:r>
            <a:r>
              <a:rPr lang="en-US" sz="2667" dirty="0" err="1">
                <a:solidFill>
                  <a:schemeClr val="tx1">
                    <a:lumMod val="50000"/>
                  </a:schemeClr>
                </a:solidFill>
                <a:latin typeface="Raleway ExtraBold" pitchFamily="2" charset="0"/>
              </a:rPr>
              <a:t>Nhật</a:t>
            </a:r>
            <a:r>
              <a:rPr lang="en-US" sz="2667" dirty="0">
                <a:solidFill>
                  <a:schemeClr val="tx1">
                    <a:lumMod val="50000"/>
                  </a:schemeClr>
                </a:solidFill>
                <a:latin typeface="Raleway ExtraBold" pitchFamily="2" charset="0"/>
              </a:rPr>
              <a:t>, </a:t>
            </a:r>
            <a:r>
              <a:rPr lang="en-US" sz="2667" dirty="0" err="1">
                <a:solidFill>
                  <a:schemeClr val="tx1">
                    <a:lumMod val="50000"/>
                  </a:schemeClr>
                </a:solidFill>
                <a:latin typeface="Raleway ExtraBold" pitchFamily="2" charset="0"/>
              </a:rPr>
              <a:t>cứu</a:t>
            </a:r>
            <a:r>
              <a:rPr lang="en-US" sz="2667" dirty="0">
                <a:solidFill>
                  <a:schemeClr val="tx1">
                    <a:lumMod val="50000"/>
                  </a:schemeClr>
                </a:solidFill>
                <a:latin typeface="Raleway ExtraBold" pitchFamily="2" charset="0"/>
              </a:rPr>
              <a:t> </a:t>
            </a:r>
            <a:r>
              <a:rPr lang="en-US" sz="2667" dirty="0" err="1">
                <a:solidFill>
                  <a:schemeClr val="tx1">
                    <a:lumMod val="50000"/>
                  </a:schemeClr>
                </a:solidFill>
                <a:latin typeface="Raleway ExtraBold" pitchFamily="2" charset="0"/>
              </a:rPr>
              <a:t>nước</a:t>
            </a:r>
            <a:endParaRPr lang="en-US" sz="2667" dirty="0">
              <a:solidFill>
                <a:schemeClr val="tx1">
                  <a:lumMod val="50000"/>
                </a:schemeClr>
              </a:solidFill>
              <a:latin typeface="Raleway ExtraBold" pitchFamily="2" charset="0"/>
            </a:endParaRPr>
          </a:p>
          <a:p>
            <a:pPr algn="l"/>
            <a:endParaRPr lang="en-US" sz="2667" dirty="0">
              <a:latin typeface="Raleway ExtraBold" pitchFamily="2" charset="0"/>
            </a:endParaRPr>
          </a:p>
        </p:txBody>
      </p:sp>
      <p:sp>
        <p:nvSpPr>
          <p:cNvPr id="3" name="Slide Number Placeholder 2">
            <a:extLst>
              <a:ext uri="{FF2B5EF4-FFF2-40B4-BE49-F238E27FC236}">
                <a16:creationId xmlns:a16="http://schemas.microsoft.com/office/drawing/2014/main" id="{480715D1-9886-4A13-813B-5AE9A50159AC}"/>
              </a:ext>
            </a:extLst>
          </p:cNvPr>
          <p:cNvSpPr>
            <a:spLocks noGrp="1"/>
          </p:cNvSpPr>
          <p:nvPr>
            <p:ph type="sldNum" idx="12"/>
          </p:nvPr>
        </p:nvSpPr>
        <p:spPr/>
        <p:txBody>
          <a:bodyPr/>
          <a:lstStyle/>
          <a:p>
            <a:pPr algn="ctr"/>
            <a:fld id="{00000000-1234-1234-1234-123412341234}" type="slidenum">
              <a:rPr lang="en" smtClean="0"/>
              <a:pPr algn="ctr"/>
              <a:t>111</a:t>
            </a:fld>
            <a:endParaRPr lang="en"/>
          </a:p>
        </p:txBody>
      </p:sp>
      <p:sp>
        <p:nvSpPr>
          <p:cNvPr id="4" name="Rectangle 2">
            <a:extLst>
              <a:ext uri="{FF2B5EF4-FFF2-40B4-BE49-F238E27FC236}">
                <a16:creationId xmlns:a16="http://schemas.microsoft.com/office/drawing/2014/main" id="{9C965482-2362-4051-A59F-DCBBF6A1F1E9}"/>
              </a:ext>
            </a:extLst>
          </p:cNvPr>
          <p:cNvSpPr txBox="1">
            <a:spLocks noChangeArrowheads="1"/>
          </p:cNvSpPr>
          <p:nvPr/>
        </p:nvSpPr>
        <p:spPr>
          <a:xfrm>
            <a:off x="1098017" y="1925444"/>
            <a:ext cx="5184755" cy="3757593"/>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L="457200" marR="0" lvl="0" indent="-228600" algn="ctr" rtl="0">
              <a:lnSpc>
                <a:spcPct val="100000"/>
              </a:lnSpc>
              <a:spcBef>
                <a:spcPts val="360"/>
              </a:spcBef>
              <a:spcAft>
                <a:spcPts val="0"/>
              </a:spcAft>
              <a:buClr>
                <a:schemeClr val="accent1"/>
              </a:buClr>
              <a:buSzPts val="1400"/>
              <a:buFont typeface="Raleway Light"/>
              <a:buNone/>
              <a:defRPr sz="1400" b="0" i="0" u="none" strike="noStrike" cap="none">
                <a:solidFill>
                  <a:schemeClr val="dk2"/>
                </a:solidFill>
                <a:latin typeface="Raleway Light"/>
                <a:ea typeface="Raleway Light"/>
                <a:cs typeface="Raleway Light"/>
                <a:sym typeface="Raleway Light"/>
              </a:defRPr>
            </a:lvl1pPr>
            <a:lvl2pPr marL="914400" marR="0" lvl="1" indent="-342900" algn="l" rtl="0">
              <a:lnSpc>
                <a:spcPct val="100000"/>
              </a:lnSpc>
              <a:spcBef>
                <a:spcPts val="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2pPr>
            <a:lvl3pPr marL="1371600" marR="0" lvl="2" indent="-342900" algn="l" rtl="0">
              <a:lnSpc>
                <a:spcPct val="100000"/>
              </a:lnSpc>
              <a:spcBef>
                <a:spcPts val="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3pPr>
            <a:lvl4pPr marL="1828800" marR="0" lvl="3"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4pPr>
            <a:lvl5pPr marL="2286000" marR="0" lvl="4"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5pPr>
            <a:lvl6pPr marL="2743200" marR="0" lvl="5"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6pPr>
            <a:lvl7pPr marL="3200400" marR="0" lvl="6"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7pPr>
            <a:lvl8pPr marL="3657600" marR="0" lvl="7"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8pPr>
            <a:lvl9pPr marL="4114800" marR="0" lvl="8"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9pPr>
          </a:lstStyle>
          <a:p>
            <a:pPr marL="0" indent="0" algn="just"/>
            <a:r>
              <a:rPr lang="en-US" sz="1867" dirty="0" err="1">
                <a:solidFill>
                  <a:schemeClr val="tx1">
                    <a:lumMod val="50000"/>
                  </a:schemeClr>
                </a:solidFill>
              </a:rPr>
              <a:t>Hoàn</a:t>
            </a:r>
            <a:r>
              <a:rPr lang="en-US" sz="1867" dirty="0">
                <a:solidFill>
                  <a:schemeClr val="tx1">
                    <a:lumMod val="50000"/>
                  </a:schemeClr>
                </a:solidFill>
              </a:rPr>
              <a:t> </a:t>
            </a:r>
            <a:r>
              <a:rPr lang="en-US" sz="1867" dirty="0" err="1">
                <a:solidFill>
                  <a:schemeClr val="tx1">
                    <a:lumMod val="50000"/>
                  </a:schemeClr>
                </a:solidFill>
              </a:rPr>
              <a:t>cảnh</a:t>
            </a:r>
            <a:r>
              <a:rPr lang="en-US" sz="1867" dirty="0">
                <a:solidFill>
                  <a:schemeClr val="tx1">
                    <a:lumMod val="50000"/>
                  </a:schemeClr>
                </a:solidFill>
              </a:rPr>
              <a:t> </a:t>
            </a:r>
            <a:r>
              <a:rPr lang="en-US" sz="1867" dirty="0" err="1">
                <a:solidFill>
                  <a:schemeClr val="tx1">
                    <a:lumMod val="50000"/>
                  </a:schemeClr>
                </a:solidFill>
              </a:rPr>
              <a:t>quốc</a:t>
            </a:r>
            <a:r>
              <a:rPr lang="en-US" sz="1867" dirty="0">
                <a:solidFill>
                  <a:schemeClr val="tx1">
                    <a:lumMod val="50000"/>
                  </a:schemeClr>
                </a:solidFill>
              </a:rPr>
              <a:t> </a:t>
            </a:r>
            <a:r>
              <a:rPr lang="en-US" sz="1867" dirty="0" err="1">
                <a:solidFill>
                  <a:schemeClr val="tx1">
                    <a:lumMod val="50000"/>
                  </a:schemeClr>
                </a:solidFill>
              </a:rPr>
              <a:t>tế</a:t>
            </a:r>
            <a:endParaRPr lang="en-US" sz="1867" dirty="0">
              <a:solidFill>
                <a:schemeClr val="tx1">
                  <a:lumMod val="50000"/>
                </a:schemeClr>
              </a:solidFill>
            </a:endParaRPr>
          </a:p>
          <a:p>
            <a:pPr marL="0" indent="0" algn="just"/>
            <a:r>
              <a:rPr lang="en-US" sz="1867" dirty="0">
                <a:solidFill>
                  <a:schemeClr val="tx1">
                    <a:lumMod val="50000"/>
                  </a:schemeClr>
                </a:solidFill>
              </a:rPr>
              <a:t>    - </a:t>
            </a:r>
            <a:r>
              <a:rPr lang="en-US" sz="1867" dirty="0" err="1">
                <a:solidFill>
                  <a:schemeClr val="tx1">
                    <a:lumMod val="50000"/>
                  </a:schemeClr>
                </a:solidFill>
              </a:rPr>
              <a:t>Đầu</a:t>
            </a:r>
            <a:r>
              <a:rPr lang="en-US" sz="1867" dirty="0">
                <a:solidFill>
                  <a:schemeClr val="tx1">
                    <a:lumMod val="50000"/>
                  </a:schemeClr>
                </a:solidFill>
              </a:rPr>
              <a:t> </a:t>
            </a:r>
            <a:r>
              <a:rPr lang="en-US" sz="1867" dirty="0" err="1">
                <a:solidFill>
                  <a:schemeClr val="tx1">
                    <a:lumMod val="50000"/>
                  </a:schemeClr>
                </a:solidFill>
              </a:rPr>
              <a:t>năm</a:t>
            </a:r>
            <a:r>
              <a:rPr lang="en-US" sz="1867" dirty="0">
                <a:solidFill>
                  <a:schemeClr val="tx1">
                    <a:lumMod val="50000"/>
                  </a:schemeClr>
                </a:solidFill>
              </a:rPr>
              <a:t> 1945, </a:t>
            </a:r>
            <a:r>
              <a:rPr lang="en-US" sz="1867" dirty="0" err="1">
                <a:solidFill>
                  <a:schemeClr val="tx1">
                    <a:lumMod val="50000"/>
                  </a:schemeClr>
                </a:solidFill>
              </a:rPr>
              <a:t>Chiến</a:t>
            </a:r>
            <a:r>
              <a:rPr lang="en-US" sz="1867" dirty="0">
                <a:solidFill>
                  <a:schemeClr val="tx1">
                    <a:lumMod val="50000"/>
                  </a:schemeClr>
                </a:solidFill>
              </a:rPr>
              <a:t> </a:t>
            </a:r>
            <a:r>
              <a:rPr lang="en-US" sz="1867" dirty="0" err="1">
                <a:solidFill>
                  <a:schemeClr val="tx1">
                    <a:lumMod val="50000"/>
                  </a:schemeClr>
                </a:solidFill>
              </a:rPr>
              <a:t>tranh</a:t>
            </a:r>
            <a:r>
              <a:rPr lang="en-US" sz="1867" dirty="0">
                <a:solidFill>
                  <a:schemeClr val="tx1">
                    <a:lumMod val="50000"/>
                  </a:schemeClr>
                </a:solidFill>
              </a:rPr>
              <a:t> </a:t>
            </a:r>
            <a:r>
              <a:rPr lang="en-US" sz="1867" dirty="0" err="1">
                <a:solidFill>
                  <a:schemeClr val="tx1">
                    <a:lumMod val="50000"/>
                  </a:schemeClr>
                </a:solidFill>
              </a:rPr>
              <a:t>thế</a:t>
            </a:r>
            <a:r>
              <a:rPr lang="en-US" sz="1867" dirty="0">
                <a:solidFill>
                  <a:schemeClr val="tx1">
                    <a:lumMod val="50000"/>
                  </a:schemeClr>
                </a:solidFill>
              </a:rPr>
              <a:t> </a:t>
            </a:r>
            <a:r>
              <a:rPr lang="en-US" sz="1867" dirty="0" err="1">
                <a:solidFill>
                  <a:schemeClr val="tx1">
                    <a:lumMod val="50000"/>
                  </a:schemeClr>
                </a:solidFill>
              </a:rPr>
              <a:t>giới</a:t>
            </a:r>
            <a:r>
              <a:rPr lang="en-US" sz="1867" dirty="0">
                <a:solidFill>
                  <a:schemeClr val="tx1">
                    <a:lumMod val="50000"/>
                  </a:schemeClr>
                </a:solidFill>
              </a:rPr>
              <a:t> II </a:t>
            </a:r>
            <a:r>
              <a:rPr lang="en-US" sz="1867" dirty="0" err="1">
                <a:solidFill>
                  <a:schemeClr val="tx1">
                    <a:lumMod val="50000"/>
                  </a:schemeClr>
                </a:solidFill>
              </a:rPr>
              <a:t>kết</a:t>
            </a:r>
            <a:r>
              <a:rPr lang="en-US" sz="1867" dirty="0">
                <a:solidFill>
                  <a:schemeClr val="tx1">
                    <a:lumMod val="50000"/>
                  </a:schemeClr>
                </a:solidFill>
              </a:rPr>
              <a:t> </a:t>
            </a:r>
            <a:r>
              <a:rPr lang="en-US" sz="1867" dirty="0" err="1">
                <a:solidFill>
                  <a:schemeClr val="tx1">
                    <a:lumMod val="50000"/>
                  </a:schemeClr>
                </a:solidFill>
              </a:rPr>
              <a:t>thúc</a:t>
            </a:r>
            <a:r>
              <a:rPr lang="en-US" sz="1867" dirty="0">
                <a:solidFill>
                  <a:schemeClr val="tx1">
                    <a:lumMod val="50000"/>
                  </a:schemeClr>
                </a:solidFill>
              </a:rPr>
              <a:t>. </a:t>
            </a:r>
            <a:r>
              <a:rPr lang="en-US" sz="1867" dirty="0" err="1">
                <a:solidFill>
                  <a:schemeClr val="tx1">
                    <a:lumMod val="50000"/>
                  </a:schemeClr>
                </a:solidFill>
              </a:rPr>
              <a:t>Phát</a:t>
            </a:r>
            <a:r>
              <a:rPr lang="en-US" sz="1867" dirty="0">
                <a:solidFill>
                  <a:schemeClr val="tx1">
                    <a:lumMod val="50000"/>
                  </a:schemeClr>
                </a:solidFill>
              </a:rPr>
              <a:t> </a:t>
            </a:r>
            <a:r>
              <a:rPr lang="en-US" sz="1867" dirty="0" err="1">
                <a:solidFill>
                  <a:schemeClr val="tx1">
                    <a:lumMod val="50000"/>
                  </a:schemeClr>
                </a:solidFill>
              </a:rPr>
              <a:t>xít</a:t>
            </a:r>
            <a:r>
              <a:rPr lang="en-US" sz="1867" dirty="0">
                <a:solidFill>
                  <a:schemeClr val="tx1">
                    <a:lumMod val="50000"/>
                  </a:schemeClr>
                </a:solidFill>
              </a:rPr>
              <a:t> </a:t>
            </a:r>
            <a:r>
              <a:rPr lang="en-US" sz="1867" dirty="0" err="1">
                <a:solidFill>
                  <a:schemeClr val="tx1">
                    <a:lumMod val="50000"/>
                  </a:schemeClr>
                </a:solidFill>
              </a:rPr>
              <a:t>Nhật</a:t>
            </a:r>
            <a:r>
              <a:rPr lang="en-US" sz="1867" dirty="0">
                <a:solidFill>
                  <a:schemeClr val="tx1">
                    <a:lumMod val="50000"/>
                  </a:schemeClr>
                </a:solidFill>
              </a:rPr>
              <a:t> </a:t>
            </a:r>
            <a:r>
              <a:rPr lang="en-US" sz="1867" dirty="0" err="1">
                <a:solidFill>
                  <a:schemeClr val="tx1">
                    <a:lumMod val="50000"/>
                  </a:schemeClr>
                </a:solidFill>
              </a:rPr>
              <a:t>lâm</a:t>
            </a:r>
            <a:r>
              <a:rPr lang="en-US" sz="1867" dirty="0">
                <a:solidFill>
                  <a:schemeClr val="tx1">
                    <a:lumMod val="50000"/>
                  </a:schemeClr>
                </a:solidFill>
              </a:rPr>
              <a:t> </a:t>
            </a:r>
            <a:r>
              <a:rPr lang="en-US" sz="1867" dirty="0" err="1">
                <a:solidFill>
                  <a:schemeClr val="tx1">
                    <a:lumMod val="50000"/>
                  </a:schemeClr>
                </a:solidFill>
              </a:rPr>
              <a:t>vào</a:t>
            </a:r>
            <a:r>
              <a:rPr lang="en-US" sz="1867" dirty="0">
                <a:solidFill>
                  <a:schemeClr val="tx1">
                    <a:lumMod val="50000"/>
                  </a:schemeClr>
                </a:solidFill>
              </a:rPr>
              <a:t> </a:t>
            </a:r>
            <a:r>
              <a:rPr lang="en-US" sz="1867" dirty="0" err="1">
                <a:solidFill>
                  <a:schemeClr val="tx1">
                    <a:lumMod val="50000"/>
                  </a:schemeClr>
                </a:solidFill>
              </a:rPr>
              <a:t>tình</a:t>
            </a:r>
            <a:r>
              <a:rPr lang="en-US" sz="1867" dirty="0">
                <a:solidFill>
                  <a:schemeClr val="tx1">
                    <a:lumMod val="50000"/>
                  </a:schemeClr>
                </a:solidFill>
              </a:rPr>
              <a:t> </a:t>
            </a:r>
            <a:r>
              <a:rPr lang="en-US" sz="1867" dirty="0" err="1">
                <a:solidFill>
                  <a:schemeClr val="tx1">
                    <a:lumMod val="50000"/>
                  </a:schemeClr>
                </a:solidFill>
              </a:rPr>
              <a:t>trạng</a:t>
            </a:r>
            <a:r>
              <a:rPr lang="en-US" sz="1867" dirty="0">
                <a:solidFill>
                  <a:schemeClr val="tx1">
                    <a:lumMod val="50000"/>
                  </a:schemeClr>
                </a:solidFill>
              </a:rPr>
              <a:t> </a:t>
            </a:r>
            <a:r>
              <a:rPr lang="en-US" sz="1867" dirty="0" err="1">
                <a:solidFill>
                  <a:schemeClr val="tx1">
                    <a:lumMod val="50000"/>
                  </a:schemeClr>
                </a:solidFill>
              </a:rPr>
              <a:t>nguy</a:t>
            </a:r>
            <a:r>
              <a:rPr lang="en-US" sz="1867" dirty="0">
                <a:solidFill>
                  <a:schemeClr val="tx1">
                    <a:lumMod val="50000"/>
                  </a:schemeClr>
                </a:solidFill>
              </a:rPr>
              <a:t> </a:t>
            </a:r>
            <a:r>
              <a:rPr lang="en-US" sz="1867" dirty="0" err="1">
                <a:solidFill>
                  <a:schemeClr val="tx1">
                    <a:lumMod val="50000"/>
                  </a:schemeClr>
                </a:solidFill>
              </a:rPr>
              <a:t>khốn</a:t>
            </a:r>
            <a:r>
              <a:rPr lang="en-US" sz="1867" dirty="0">
                <a:solidFill>
                  <a:schemeClr val="tx1">
                    <a:lumMod val="50000"/>
                  </a:schemeClr>
                </a:solidFill>
              </a:rPr>
              <a:t>. </a:t>
            </a:r>
          </a:p>
          <a:p>
            <a:pPr marL="0" indent="0" algn="just"/>
            <a:r>
              <a:rPr lang="en-US" sz="1867" dirty="0">
                <a:solidFill>
                  <a:schemeClr val="tx1">
                    <a:lumMod val="50000"/>
                  </a:schemeClr>
                </a:solidFill>
              </a:rPr>
              <a:t>   - </a:t>
            </a:r>
            <a:r>
              <a:rPr lang="en-US" sz="1867" dirty="0" err="1">
                <a:solidFill>
                  <a:schemeClr val="tx1">
                    <a:lumMod val="50000"/>
                  </a:schemeClr>
                </a:solidFill>
              </a:rPr>
              <a:t>Ngày</a:t>
            </a:r>
            <a:r>
              <a:rPr lang="en-US" sz="1867" dirty="0">
                <a:solidFill>
                  <a:schemeClr val="tx1">
                    <a:lumMod val="50000"/>
                  </a:schemeClr>
                </a:solidFill>
              </a:rPr>
              <a:t> 9/3/1945: </a:t>
            </a:r>
            <a:r>
              <a:rPr lang="en-US" sz="1867" dirty="0" err="1">
                <a:solidFill>
                  <a:schemeClr val="tx1">
                    <a:lumMod val="50000"/>
                  </a:schemeClr>
                </a:solidFill>
              </a:rPr>
              <a:t>Nhật</a:t>
            </a:r>
            <a:r>
              <a:rPr lang="en-US" sz="1867" dirty="0">
                <a:solidFill>
                  <a:schemeClr val="tx1">
                    <a:lumMod val="50000"/>
                  </a:schemeClr>
                </a:solidFill>
              </a:rPr>
              <a:t> </a:t>
            </a:r>
            <a:r>
              <a:rPr lang="en-US" sz="1867" dirty="0" err="1">
                <a:solidFill>
                  <a:schemeClr val="tx1">
                    <a:lumMod val="50000"/>
                  </a:schemeClr>
                </a:solidFill>
              </a:rPr>
              <a:t>đảo</a:t>
            </a:r>
            <a:r>
              <a:rPr lang="en-US" sz="1867" dirty="0">
                <a:solidFill>
                  <a:schemeClr val="tx1">
                    <a:lumMod val="50000"/>
                  </a:schemeClr>
                </a:solidFill>
              </a:rPr>
              <a:t> </a:t>
            </a:r>
            <a:r>
              <a:rPr lang="en-US" sz="1867" dirty="0" err="1">
                <a:solidFill>
                  <a:schemeClr val="tx1">
                    <a:lumMod val="50000"/>
                  </a:schemeClr>
                </a:solidFill>
              </a:rPr>
              <a:t>chính</a:t>
            </a:r>
            <a:r>
              <a:rPr lang="en-US" sz="1867" dirty="0">
                <a:solidFill>
                  <a:schemeClr val="tx1">
                    <a:lumMod val="50000"/>
                  </a:schemeClr>
                </a:solidFill>
              </a:rPr>
              <a:t> </a:t>
            </a:r>
            <a:r>
              <a:rPr lang="en-US" sz="1867" dirty="0" err="1">
                <a:solidFill>
                  <a:schemeClr val="tx1">
                    <a:lumMod val="50000"/>
                  </a:schemeClr>
                </a:solidFill>
              </a:rPr>
              <a:t>Pháp</a:t>
            </a:r>
            <a:r>
              <a:rPr lang="en-US" sz="1867" dirty="0">
                <a:solidFill>
                  <a:schemeClr val="tx1">
                    <a:lumMod val="50000"/>
                  </a:schemeClr>
                </a:solidFill>
              </a:rPr>
              <a:t> </a:t>
            </a:r>
            <a:r>
              <a:rPr lang="en-US" sz="1867" dirty="0" err="1">
                <a:solidFill>
                  <a:schemeClr val="tx1">
                    <a:lumMod val="50000"/>
                  </a:schemeClr>
                </a:solidFill>
              </a:rPr>
              <a:t>trên</a:t>
            </a:r>
            <a:r>
              <a:rPr lang="en-US" sz="1867" dirty="0">
                <a:solidFill>
                  <a:schemeClr val="tx1">
                    <a:lumMod val="50000"/>
                  </a:schemeClr>
                </a:solidFill>
              </a:rPr>
              <a:t> </a:t>
            </a:r>
            <a:r>
              <a:rPr lang="en-US" sz="1867" dirty="0" err="1">
                <a:solidFill>
                  <a:schemeClr val="tx1">
                    <a:lumMod val="50000"/>
                  </a:schemeClr>
                </a:solidFill>
              </a:rPr>
              <a:t>toàn</a:t>
            </a:r>
            <a:r>
              <a:rPr lang="en-US" sz="1867" dirty="0">
                <a:solidFill>
                  <a:schemeClr val="tx1">
                    <a:lumMod val="50000"/>
                  </a:schemeClr>
                </a:solidFill>
              </a:rPr>
              <a:t> </a:t>
            </a:r>
            <a:r>
              <a:rPr lang="en-US" sz="1867" dirty="0" err="1">
                <a:solidFill>
                  <a:schemeClr val="tx1">
                    <a:lumMod val="50000"/>
                  </a:schemeClr>
                </a:solidFill>
              </a:rPr>
              <a:t>cõi</a:t>
            </a:r>
            <a:r>
              <a:rPr lang="en-US" sz="1867" dirty="0">
                <a:solidFill>
                  <a:schemeClr val="tx1">
                    <a:lumMod val="50000"/>
                  </a:schemeClr>
                </a:solidFill>
              </a:rPr>
              <a:t> </a:t>
            </a:r>
            <a:r>
              <a:rPr lang="en-US" sz="1867" dirty="0" err="1">
                <a:solidFill>
                  <a:schemeClr val="tx1">
                    <a:lumMod val="50000"/>
                  </a:schemeClr>
                </a:solidFill>
              </a:rPr>
              <a:t>Đông</a:t>
            </a:r>
            <a:r>
              <a:rPr lang="en-US" sz="1867" dirty="0">
                <a:solidFill>
                  <a:schemeClr val="tx1">
                    <a:lumMod val="50000"/>
                  </a:schemeClr>
                </a:solidFill>
              </a:rPr>
              <a:t> </a:t>
            </a:r>
            <a:r>
              <a:rPr lang="en-US" sz="1867" dirty="0" err="1">
                <a:solidFill>
                  <a:schemeClr val="tx1">
                    <a:lumMod val="50000"/>
                  </a:schemeClr>
                </a:solidFill>
              </a:rPr>
              <a:t>Dương</a:t>
            </a:r>
            <a:r>
              <a:rPr lang="en-US" sz="1867" dirty="0">
                <a:solidFill>
                  <a:schemeClr val="tx1">
                    <a:lumMod val="50000"/>
                  </a:schemeClr>
                </a:solidFill>
              </a:rPr>
              <a:t>. </a:t>
            </a:r>
            <a:r>
              <a:rPr lang="en-US" sz="1867" dirty="0" err="1">
                <a:solidFill>
                  <a:schemeClr val="tx1">
                    <a:lumMod val="50000"/>
                  </a:schemeClr>
                </a:solidFill>
              </a:rPr>
              <a:t>Pháp</a:t>
            </a:r>
            <a:r>
              <a:rPr lang="en-US" sz="1867" dirty="0">
                <a:solidFill>
                  <a:schemeClr val="tx1">
                    <a:lumMod val="50000"/>
                  </a:schemeClr>
                </a:solidFill>
              </a:rPr>
              <a:t> </a:t>
            </a:r>
            <a:r>
              <a:rPr lang="en-US" sz="1867" dirty="0" err="1">
                <a:solidFill>
                  <a:schemeClr val="tx1">
                    <a:lumMod val="50000"/>
                  </a:schemeClr>
                </a:solidFill>
              </a:rPr>
              <a:t>đầu</a:t>
            </a:r>
            <a:r>
              <a:rPr lang="en-US" sz="1867" dirty="0">
                <a:solidFill>
                  <a:schemeClr val="tx1">
                    <a:lumMod val="50000"/>
                  </a:schemeClr>
                </a:solidFill>
              </a:rPr>
              <a:t> </a:t>
            </a:r>
            <a:r>
              <a:rPr lang="en-US" sz="1867" dirty="0" err="1">
                <a:solidFill>
                  <a:schemeClr val="tx1">
                    <a:lumMod val="50000"/>
                  </a:schemeClr>
                </a:solidFill>
              </a:rPr>
              <a:t>hàng</a:t>
            </a:r>
            <a:r>
              <a:rPr lang="en-US" sz="1867" dirty="0">
                <a:solidFill>
                  <a:schemeClr val="tx1">
                    <a:lumMod val="50000"/>
                  </a:schemeClr>
                </a:solidFill>
              </a:rPr>
              <a:t> </a:t>
            </a:r>
            <a:r>
              <a:rPr lang="en-US" sz="1867" dirty="0" err="1">
                <a:solidFill>
                  <a:schemeClr val="tx1">
                    <a:lumMod val="50000"/>
                  </a:schemeClr>
                </a:solidFill>
              </a:rPr>
              <a:t>Nhật</a:t>
            </a:r>
            <a:endParaRPr lang="en-US" sz="1867" dirty="0">
              <a:solidFill>
                <a:schemeClr val="tx1">
                  <a:lumMod val="50000"/>
                </a:schemeClr>
              </a:solidFill>
            </a:endParaRPr>
          </a:p>
          <a:p>
            <a:pPr marL="0" indent="0" algn="just"/>
            <a:r>
              <a:rPr lang="en-US" sz="1867" dirty="0">
                <a:solidFill>
                  <a:schemeClr val="tx1">
                    <a:lumMod val="50000"/>
                  </a:schemeClr>
                </a:solidFill>
              </a:rPr>
              <a:t>   - </a:t>
            </a:r>
            <a:r>
              <a:rPr lang="en-US" sz="1867" dirty="0" err="1">
                <a:solidFill>
                  <a:schemeClr val="tx1">
                    <a:lumMod val="50000"/>
                  </a:schemeClr>
                </a:solidFill>
              </a:rPr>
              <a:t>Ngày</a:t>
            </a:r>
            <a:r>
              <a:rPr lang="en-US" sz="1867" dirty="0">
                <a:solidFill>
                  <a:schemeClr val="tx1">
                    <a:lumMod val="50000"/>
                  </a:schemeClr>
                </a:solidFill>
              </a:rPr>
              <a:t> 12/3/1945: Ban </a:t>
            </a:r>
            <a:r>
              <a:rPr lang="en-US" sz="1867" dirty="0" err="1">
                <a:solidFill>
                  <a:schemeClr val="tx1">
                    <a:lumMod val="50000"/>
                  </a:schemeClr>
                </a:solidFill>
              </a:rPr>
              <a:t>Thường</a:t>
            </a:r>
            <a:r>
              <a:rPr lang="en-US" sz="1867" dirty="0">
                <a:solidFill>
                  <a:schemeClr val="tx1">
                    <a:lumMod val="50000"/>
                  </a:schemeClr>
                </a:solidFill>
              </a:rPr>
              <a:t> </a:t>
            </a:r>
            <a:r>
              <a:rPr lang="en-US" sz="1867" dirty="0" err="1">
                <a:solidFill>
                  <a:schemeClr val="tx1">
                    <a:lumMod val="50000"/>
                  </a:schemeClr>
                </a:solidFill>
              </a:rPr>
              <a:t>vụ</a:t>
            </a:r>
            <a:r>
              <a:rPr lang="en-US" sz="1867" dirty="0">
                <a:solidFill>
                  <a:schemeClr val="tx1">
                    <a:lumMod val="50000"/>
                  </a:schemeClr>
                </a:solidFill>
              </a:rPr>
              <a:t> </a:t>
            </a:r>
            <a:r>
              <a:rPr lang="en-US" sz="1867" dirty="0" err="1">
                <a:solidFill>
                  <a:schemeClr val="tx1">
                    <a:lumMod val="50000"/>
                  </a:schemeClr>
                </a:solidFill>
              </a:rPr>
              <a:t>Trung</a:t>
            </a:r>
            <a:r>
              <a:rPr lang="en-US" sz="1867" dirty="0">
                <a:solidFill>
                  <a:schemeClr val="tx1">
                    <a:lumMod val="50000"/>
                  </a:schemeClr>
                </a:solidFill>
              </a:rPr>
              <a:t> </a:t>
            </a:r>
            <a:r>
              <a:rPr lang="en-US" sz="1867" dirty="0" err="1">
                <a:solidFill>
                  <a:schemeClr val="tx1">
                    <a:lumMod val="50000"/>
                  </a:schemeClr>
                </a:solidFill>
              </a:rPr>
              <a:t>Ương</a:t>
            </a:r>
            <a:r>
              <a:rPr lang="en-US" sz="1867" dirty="0">
                <a:solidFill>
                  <a:schemeClr val="tx1">
                    <a:lumMod val="50000"/>
                  </a:schemeClr>
                </a:solidFill>
              </a:rPr>
              <a:t> ra </a:t>
            </a:r>
            <a:r>
              <a:rPr lang="en-US" sz="1867" dirty="0" err="1">
                <a:solidFill>
                  <a:schemeClr val="tx1">
                    <a:lumMod val="50000"/>
                  </a:schemeClr>
                </a:solidFill>
              </a:rPr>
              <a:t>chỉ</a:t>
            </a:r>
            <a:r>
              <a:rPr lang="en-US" sz="1867" dirty="0">
                <a:solidFill>
                  <a:schemeClr val="tx1">
                    <a:lumMod val="50000"/>
                  </a:schemeClr>
                </a:solidFill>
              </a:rPr>
              <a:t> </a:t>
            </a:r>
            <a:r>
              <a:rPr lang="en-US" sz="1867" dirty="0" err="1">
                <a:solidFill>
                  <a:schemeClr val="tx1">
                    <a:lumMod val="50000"/>
                  </a:schemeClr>
                </a:solidFill>
              </a:rPr>
              <a:t>thị</a:t>
            </a:r>
            <a:r>
              <a:rPr lang="en-US" sz="1867" dirty="0">
                <a:solidFill>
                  <a:schemeClr val="tx1">
                    <a:lumMod val="50000"/>
                  </a:schemeClr>
                </a:solidFill>
              </a:rPr>
              <a:t> “</a:t>
            </a:r>
            <a:r>
              <a:rPr lang="en-US" sz="1867" dirty="0" err="1">
                <a:solidFill>
                  <a:schemeClr val="tx1">
                    <a:lumMod val="50000"/>
                  </a:schemeClr>
                </a:solidFill>
              </a:rPr>
              <a:t>Nhật</a:t>
            </a:r>
            <a:r>
              <a:rPr lang="en-US" sz="1867" dirty="0">
                <a:solidFill>
                  <a:schemeClr val="tx1">
                    <a:lumMod val="50000"/>
                  </a:schemeClr>
                </a:solidFill>
              </a:rPr>
              <a:t> </a:t>
            </a:r>
            <a:r>
              <a:rPr lang="en-US" sz="1867" dirty="0" err="1">
                <a:solidFill>
                  <a:schemeClr val="tx1">
                    <a:lumMod val="50000"/>
                  </a:schemeClr>
                </a:solidFill>
              </a:rPr>
              <a:t>Pháp</a:t>
            </a:r>
            <a:r>
              <a:rPr lang="en-US" sz="1867" dirty="0">
                <a:solidFill>
                  <a:schemeClr val="tx1">
                    <a:lumMod val="50000"/>
                  </a:schemeClr>
                </a:solidFill>
              </a:rPr>
              <a:t> </a:t>
            </a:r>
            <a:r>
              <a:rPr lang="en-US" sz="1867" dirty="0" err="1">
                <a:solidFill>
                  <a:schemeClr val="tx1">
                    <a:lumMod val="50000"/>
                  </a:schemeClr>
                </a:solidFill>
              </a:rPr>
              <a:t>bắn</a:t>
            </a:r>
            <a:r>
              <a:rPr lang="en-US" sz="1867" dirty="0">
                <a:solidFill>
                  <a:schemeClr val="tx1">
                    <a:lumMod val="50000"/>
                  </a:schemeClr>
                </a:solidFill>
              </a:rPr>
              <a:t> </a:t>
            </a:r>
            <a:r>
              <a:rPr lang="en-US" sz="1867" dirty="0" err="1">
                <a:solidFill>
                  <a:schemeClr val="tx1">
                    <a:lumMod val="50000"/>
                  </a:schemeClr>
                </a:solidFill>
              </a:rPr>
              <a:t>nhau</a:t>
            </a:r>
            <a:r>
              <a:rPr lang="en-US" sz="1867" dirty="0">
                <a:solidFill>
                  <a:schemeClr val="tx1">
                    <a:lumMod val="50000"/>
                  </a:schemeClr>
                </a:solidFill>
              </a:rPr>
              <a:t> </a:t>
            </a:r>
            <a:r>
              <a:rPr lang="en-US" sz="1867" dirty="0" err="1">
                <a:solidFill>
                  <a:schemeClr val="tx1">
                    <a:lumMod val="50000"/>
                  </a:schemeClr>
                </a:solidFill>
              </a:rPr>
              <a:t>và</a:t>
            </a:r>
            <a:r>
              <a:rPr lang="en-US" sz="1867" dirty="0">
                <a:solidFill>
                  <a:schemeClr val="tx1">
                    <a:lumMod val="50000"/>
                  </a:schemeClr>
                </a:solidFill>
              </a:rPr>
              <a:t> </a:t>
            </a:r>
            <a:r>
              <a:rPr lang="en-US" sz="1867" dirty="0" err="1">
                <a:solidFill>
                  <a:schemeClr val="tx1">
                    <a:lumMod val="50000"/>
                  </a:schemeClr>
                </a:solidFill>
              </a:rPr>
              <a:t>hành</a:t>
            </a:r>
            <a:r>
              <a:rPr lang="en-US" sz="1867" dirty="0">
                <a:solidFill>
                  <a:schemeClr val="tx1">
                    <a:lumMod val="50000"/>
                  </a:schemeClr>
                </a:solidFill>
              </a:rPr>
              <a:t> </a:t>
            </a:r>
            <a:r>
              <a:rPr lang="en-US" sz="1867" dirty="0" err="1">
                <a:solidFill>
                  <a:schemeClr val="tx1">
                    <a:lumMod val="50000"/>
                  </a:schemeClr>
                </a:solidFill>
              </a:rPr>
              <a:t>động</a:t>
            </a:r>
            <a:r>
              <a:rPr lang="en-US" sz="1867" dirty="0">
                <a:solidFill>
                  <a:schemeClr val="tx1">
                    <a:lumMod val="50000"/>
                  </a:schemeClr>
                </a:solidFill>
              </a:rPr>
              <a:t> </a:t>
            </a:r>
            <a:r>
              <a:rPr lang="en-US" sz="1867" dirty="0" err="1">
                <a:solidFill>
                  <a:schemeClr val="tx1">
                    <a:lumMod val="50000"/>
                  </a:schemeClr>
                </a:solidFill>
              </a:rPr>
              <a:t>của</a:t>
            </a:r>
            <a:r>
              <a:rPr lang="en-US" sz="1867" dirty="0">
                <a:solidFill>
                  <a:schemeClr val="tx1">
                    <a:lumMod val="50000"/>
                  </a:schemeClr>
                </a:solidFill>
              </a:rPr>
              <a:t> </a:t>
            </a:r>
            <a:r>
              <a:rPr lang="en-US" sz="1867" dirty="0" err="1">
                <a:solidFill>
                  <a:schemeClr val="tx1">
                    <a:lumMod val="50000"/>
                  </a:schemeClr>
                </a:solidFill>
              </a:rPr>
              <a:t>chúng</a:t>
            </a:r>
            <a:r>
              <a:rPr lang="en-US" sz="1867" dirty="0">
                <a:solidFill>
                  <a:schemeClr val="tx1">
                    <a:lumMod val="50000"/>
                  </a:schemeClr>
                </a:solidFill>
              </a:rPr>
              <a:t> ta”</a:t>
            </a:r>
          </a:p>
          <a:p>
            <a:pPr algn="just"/>
            <a:endParaRPr lang="en-US" sz="1867" dirty="0">
              <a:solidFill>
                <a:schemeClr val="tx1">
                  <a:lumMod val="50000"/>
                </a:schemeClr>
              </a:solidFill>
            </a:endParaRPr>
          </a:p>
        </p:txBody>
      </p:sp>
      <p:sp>
        <p:nvSpPr>
          <p:cNvPr id="5" name="Rectangle 10">
            <a:extLst>
              <a:ext uri="{FF2B5EF4-FFF2-40B4-BE49-F238E27FC236}">
                <a16:creationId xmlns:a16="http://schemas.microsoft.com/office/drawing/2014/main" id="{830F3DD8-0A89-4FD2-9B58-50D66443A32A}"/>
              </a:ext>
            </a:extLst>
          </p:cNvPr>
          <p:cNvSpPr>
            <a:spLocks noChangeArrowheads="1"/>
          </p:cNvSpPr>
          <p:nvPr/>
        </p:nvSpPr>
        <p:spPr bwMode="auto">
          <a:xfrm>
            <a:off x="6920744" y="5995975"/>
            <a:ext cx="3303513" cy="342900"/>
          </a:xfrm>
          <a:prstGeom prst="rect">
            <a:avLst/>
          </a:prstGeom>
          <a:noFill/>
          <a:ln w="9525">
            <a:noFill/>
            <a:miter lim="800000"/>
            <a:headEnd/>
            <a:tailEnd/>
          </a:ln>
          <a:effectLst/>
        </p:spPr>
        <p:txBody>
          <a:bodyPr wrap="none" anchor="ctr"/>
          <a:lstStyle/>
          <a:p>
            <a:pPr algn="ctr" eaLnBrk="0" fontAlgn="base" hangingPunct="0">
              <a:spcBef>
                <a:spcPct val="0"/>
              </a:spcBef>
              <a:spcAft>
                <a:spcPct val="0"/>
              </a:spcAft>
              <a:defRPr/>
            </a:pPr>
            <a:r>
              <a:rPr lang="en-US" sz="1400" dirty="0" err="1">
                <a:solidFill>
                  <a:schemeClr val="tx1">
                    <a:lumMod val="50000"/>
                  </a:schemeClr>
                </a:solidFill>
                <a:cs typeface="Arial" charset="0"/>
              </a:rPr>
              <a:t>Mâu</a:t>
            </a:r>
            <a:r>
              <a:rPr lang="en-US" sz="1400" dirty="0">
                <a:solidFill>
                  <a:schemeClr val="tx1">
                    <a:lumMod val="50000"/>
                  </a:schemeClr>
                </a:solidFill>
                <a:cs typeface="Arial" charset="0"/>
              </a:rPr>
              <a:t> </a:t>
            </a:r>
            <a:r>
              <a:rPr lang="en-US" sz="1400" dirty="0" err="1">
                <a:solidFill>
                  <a:schemeClr val="tx1">
                    <a:lumMod val="50000"/>
                  </a:schemeClr>
                </a:solidFill>
                <a:cs typeface="Arial" charset="0"/>
              </a:rPr>
              <a:t>thuẫn</a:t>
            </a:r>
            <a:r>
              <a:rPr lang="en-US" sz="1400" dirty="0">
                <a:solidFill>
                  <a:schemeClr val="tx1">
                    <a:lumMod val="50000"/>
                  </a:schemeClr>
                </a:solidFill>
                <a:cs typeface="Arial" charset="0"/>
              </a:rPr>
              <a:t>  </a:t>
            </a:r>
            <a:r>
              <a:rPr lang="en-US" sz="1400" dirty="0" err="1">
                <a:solidFill>
                  <a:schemeClr val="tx1">
                    <a:lumMod val="50000"/>
                  </a:schemeClr>
                </a:solidFill>
                <a:cs typeface="Arial" charset="0"/>
              </a:rPr>
              <a:t>Nhật</a:t>
            </a:r>
            <a:r>
              <a:rPr lang="en-US" sz="1400" dirty="0">
                <a:solidFill>
                  <a:schemeClr val="tx1">
                    <a:lumMod val="50000"/>
                  </a:schemeClr>
                </a:solidFill>
                <a:cs typeface="Arial" charset="0"/>
              </a:rPr>
              <a:t> - </a:t>
            </a:r>
            <a:r>
              <a:rPr lang="en-US" sz="1400" dirty="0" err="1">
                <a:solidFill>
                  <a:schemeClr val="tx1">
                    <a:lumMod val="50000"/>
                  </a:schemeClr>
                </a:solidFill>
                <a:cs typeface="Arial" charset="0"/>
              </a:rPr>
              <a:t>Pháp</a:t>
            </a:r>
            <a:endParaRPr lang="en-US" sz="1400" dirty="0">
              <a:solidFill>
                <a:schemeClr val="tx1">
                  <a:lumMod val="50000"/>
                </a:schemeClr>
              </a:solidFill>
              <a:cs typeface="Arial" charset="0"/>
            </a:endParaRPr>
          </a:p>
        </p:txBody>
      </p:sp>
      <p:pic>
        <p:nvPicPr>
          <p:cNvPr id="6" name="Picture 2">
            <a:extLst>
              <a:ext uri="{FF2B5EF4-FFF2-40B4-BE49-F238E27FC236}">
                <a16:creationId xmlns:a16="http://schemas.microsoft.com/office/drawing/2014/main" id="{1C5582B5-314A-4EE4-BE64-33A6978407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9816" y="1444099"/>
            <a:ext cx="3581400" cy="1845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a:extLst>
              <a:ext uri="{FF2B5EF4-FFF2-40B4-BE49-F238E27FC236}">
                <a16:creationId xmlns:a16="http://schemas.microsoft.com/office/drawing/2014/main" id="{0FDF4680-BC84-4845-8B11-AC04869E7A73}"/>
              </a:ext>
            </a:extLst>
          </p:cNvPr>
          <p:cNvSpPr txBox="1"/>
          <p:nvPr/>
        </p:nvSpPr>
        <p:spPr>
          <a:xfrm>
            <a:off x="6781800" y="3429000"/>
            <a:ext cx="3581400" cy="307777"/>
          </a:xfrm>
          <a:prstGeom prst="rect">
            <a:avLst/>
          </a:prstGeom>
          <a:noFill/>
        </p:spPr>
        <p:txBody>
          <a:bodyPr wrap="square" rtlCol="0">
            <a:spAutoFit/>
          </a:bodyPr>
          <a:lstStyle/>
          <a:p>
            <a:pPr algn="ctr"/>
            <a:r>
              <a:rPr lang="en-US" sz="1400" dirty="0" err="1">
                <a:solidFill>
                  <a:schemeClr val="tx1">
                    <a:lumMod val="50000"/>
                  </a:schemeClr>
                </a:solidFill>
              </a:rPr>
              <a:t>Hồng</a:t>
            </a:r>
            <a:r>
              <a:rPr lang="en-US" sz="1400" dirty="0">
                <a:solidFill>
                  <a:schemeClr val="tx1">
                    <a:lumMod val="50000"/>
                  </a:schemeClr>
                </a:solidFill>
              </a:rPr>
              <a:t> </a:t>
            </a:r>
            <a:r>
              <a:rPr lang="en-US" sz="1400" dirty="0" err="1">
                <a:solidFill>
                  <a:schemeClr val="tx1">
                    <a:lumMod val="50000"/>
                  </a:schemeClr>
                </a:solidFill>
              </a:rPr>
              <a:t>quân</a:t>
            </a:r>
            <a:r>
              <a:rPr lang="en-US" sz="1400" dirty="0">
                <a:solidFill>
                  <a:schemeClr val="tx1">
                    <a:lumMod val="50000"/>
                  </a:schemeClr>
                </a:solidFill>
              </a:rPr>
              <a:t> </a:t>
            </a:r>
            <a:r>
              <a:rPr lang="en-US" sz="1400" dirty="0" err="1">
                <a:solidFill>
                  <a:schemeClr val="tx1">
                    <a:lumMod val="50000"/>
                  </a:schemeClr>
                </a:solidFill>
              </a:rPr>
              <a:t>Liên</a:t>
            </a:r>
            <a:r>
              <a:rPr lang="en-US" sz="1400" dirty="0">
                <a:solidFill>
                  <a:schemeClr val="tx1">
                    <a:lumMod val="50000"/>
                  </a:schemeClr>
                </a:solidFill>
              </a:rPr>
              <a:t> </a:t>
            </a:r>
            <a:r>
              <a:rPr lang="en-US" sz="1400" dirty="0" err="1">
                <a:solidFill>
                  <a:schemeClr val="tx1">
                    <a:lumMod val="50000"/>
                  </a:schemeClr>
                </a:solidFill>
              </a:rPr>
              <a:t>Xô</a:t>
            </a:r>
            <a:r>
              <a:rPr lang="en-US" sz="1400" dirty="0">
                <a:solidFill>
                  <a:schemeClr val="tx1">
                    <a:lumMod val="50000"/>
                  </a:schemeClr>
                </a:solidFill>
              </a:rPr>
              <a:t> </a:t>
            </a:r>
            <a:r>
              <a:rPr lang="en-US" sz="1400" dirty="0" err="1">
                <a:solidFill>
                  <a:schemeClr val="tx1">
                    <a:lumMod val="50000"/>
                  </a:schemeClr>
                </a:solidFill>
              </a:rPr>
              <a:t>quét</a:t>
            </a:r>
            <a:r>
              <a:rPr lang="en-US" sz="1400" dirty="0">
                <a:solidFill>
                  <a:schemeClr val="tx1">
                    <a:lumMod val="50000"/>
                  </a:schemeClr>
                </a:solidFill>
              </a:rPr>
              <a:t> </a:t>
            </a:r>
            <a:r>
              <a:rPr lang="en-US" sz="1400" dirty="0" err="1">
                <a:solidFill>
                  <a:schemeClr val="tx1">
                    <a:lumMod val="50000"/>
                  </a:schemeClr>
                </a:solidFill>
              </a:rPr>
              <a:t>sạch</a:t>
            </a:r>
            <a:r>
              <a:rPr lang="en-US" sz="1400" dirty="0">
                <a:solidFill>
                  <a:schemeClr val="tx1">
                    <a:lumMod val="50000"/>
                  </a:schemeClr>
                </a:solidFill>
              </a:rPr>
              <a:t> </a:t>
            </a:r>
            <a:r>
              <a:rPr lang="en-US" sz="1400" dirty="0" err="1">
                <a:solidFill>
                  <a:schemeClr val="tx1">
                    <a:lumMod val="50000"/>
                  </a:schemeClr>
                </a:solidFill>
              </a:rPr>
              <a:t>phát</a:t>
            </a:r>
            <a:r>
              <a:rPr lang="en-US" sz="1400" dirty="0">
                <a:solidFill>
                  <a:schemeClr val="tx1">
                    <a:lumMod val="50000"/>
                  </a:schemeClr>
                </a:solidFill>
              </a:rPr>
              <a:t> </a:t>
            </a:r>
            <a:r>
              <a:rPr lang="en-US" sz="1400" dirty="0" err="1">
                <a:solidFill>
                  <a:schemeClr val="tx1">
                    <a:lumMod val="50000"/>
                  </a:schemeClr>
                </a:solidFill>
              </a:rPr>
              <a:t>xít</a:t>
            </a:r>
            <a:r>
              <a:rPr lang="en-US" sz="1400" dirty="0">
                <a:solidFill>
                  <a:schemeClr val="tx1">
                    <a:lumMod val="50000"/>
                  </a:schemeClr>
                </a:solidFill>
              </a:rPr>
              <a:t> </a:t>
            </a:r>
            <a:r>
              <a:rPr lang="en-US" sz="1400" dirty="0" err="1">
                <a:solidFill>
                  <a:schemeClr val="tx1">
                    <a:lumMod val="50000"/>
                  </a:schemeClr>
                </a:solidFill>
              </a:rPr>
              <a:t>Đức</a:t>
            </a:r>
            <a:endParaRPr lang="en-US" sz="1400" dirty="0">
              <a:solidFill>
                <a:schemeClr val="tx1">
                  <a:lumMod val="50000"/>
                </a:schemeClr>
              </a:solidFill>
            </a:endParaRPr>
          </a:p>
        </p:txBody>
      </p:sp>
      <p:pic>
        <p:nvPicPr>
          <p:cNvPr id="8" name="Picture 4" descr="Kết quả hình ảnh cho mâu thuẫn nhật pháp 1945">
            <a:extLst>
              <a:ext uri="{FF2B5EF4-FFF2-40B4-BE49-F238E27FC236}">
                <a16:creationId xmlns:a16="http://schemas.microsoft.com/office/drawing/2014/main" id="{D99B4D31-350B-4681-BE1B-AEF1908EC3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9817" y="4044260"/>
            <a:ext cx="3677433" cy="1882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605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par>
                          <p:cTn id="21" fill="hold">
                            <p:stCondLst>
                              <p:cond delay="1000"/>
                            </p:stCondLst>
                            <p:childTnLst>
                              <p:par>
                                <p:cTn id="22" presetID="42"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42" presetClass="entr" presetSubtype="0"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1000"/>
                                        <p:tgtEl>
                                          <p:spTgt spid="7"/>
                                        </p:tgtEl>
                                      </p:cBhvr>
                                    </p:animEffect>
                                    <p:anim calcmode="lin" valueType="num">
                                      <p:cBhvr>
                                        <p:cTn id="31" dur="1000" fill="hold"/>
                                        <p:tgtEl>
                                          <p:spTgt spid="7"/>
                                        </p:tgtEl>
                                        <p:attrNameLst>
                                          <p:attrName>ppt_x</p:attrName>
                                        </p:attrNameLst>
                                      </p:cBhvr>
                                      <p:tavLst>
                                        <p:tav tm="0">
                                          <p:val>
                                            <p:strVal val="#ppt_x"/>
                                          </p:val>
                                        </p:tav>
                                        <p:tav tm="100000">
                                          <p:val>
                                            <p:strVal val="#ppt_x"/>
                                          </p:val>
                                        </p:tav>
                                      </p:tavLst>
                                    </p:anim>
                                    <p:anim calcmode="lin" valueType="num">
                                      <p:cBhvr>
                                        <p:cTn id="32" dur="1000" fill="hold"/>
                                        <p:tgtEl>
                                          <p:spTgt spid="7"/>
                                        </p:tgtEl>
                                        <p:attrNameLst>
                                          <p:attrName>ppt_y</p:attrName>
                                        </p:attrNameLst>
                                      </p:cBhvr>
                                      <p:tavLst>
                                        <p:tav tm="0">
                                          <p:val>
                                            <p:strVal val="#ppt_y+.1"/>
                                          </p:val>
                                        </p:tav>
                                        <p:tav tm="100000">
                                          <p:val>
                                            <p:strVal val="#ppt_y"/>
                                          </p:val>
                                        </p:tav>
                                      </p:tavLst>
                                    </p:anim>
                                  </p:childTnLst>
                                </p:cTn>
                              </p:par>
                            </p:childTnLst>
                          </p:cTn>
                        </p:par>
                        <p:par>
                          <p:cTn id="33" fill="hold">
                            <p:stCondLst>
                              <p:cond delay="3000"/>
                            </p:stCondLst>
                            <p:childTnLst>
                              <p:par>
                                <p:cTn id="34" presetID="42" presetClass="entr" presetSubtype="0" fill="hold"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00"/>
                                        <p:tgtEl>
                                          <p:spTgt spid="8"/>
                                        </p:tgtEl>
                                      </p:cBhvr>
                                    </p:animEffect>
                                    <p:anim calcmode="lin" valueType="num">
                                      <p:cBhvr>
                                        <p:cTn id="37" dur="1000" fill="hold"/>
                                        <p:tgtEl>
                                          <p:spTgt spid="8"/>
                                        </p:tgtEl>
                                        <p:attrNameLst>
                                          <p:attrName>ppt_x</p:attrName>
                                        </p:attrNameLst>
                                      </p:cBhvr>
                                      <p:tavLst>
                                        <p:tav tm="0">
                                          <p:val>
                                            <p:strVal val="#ppt_x"/>
                                          </p:val>
                                        </p:tav>
                                        <p:tav tm="100000">
                                          <p:val>
                                            <p:strVal val="#ppt_x"/>
                                          </p:val>
                                        </p:tav>
                                      </p:tavLst>
                                    </p:anim>
                                    <p:anim calcmode="lin" valueType="num">
                                      <p:cBhvr>
                                        <p:cTn id="38" dur="1000" fill="hold"/>
                                        <p:tgtEl>
                                          <p:spTgt spid="8"/>
                                        </p:tgtEl>
                                        <p:attrNameLst>
                                          <p:attrName>ppt_y</p:attrName>
                                        </p:attrNameLst>
                                      </p:cBhvr>
                                      <p:tavLst>
                                        <p:tav tm="0">
                                          <p:val>
                                            <p:strVal val="#ppt_y+.1"/>
                                          </p:val>
                                        </p:tav>
                                        <p:tav tm="100000">
                                          <p:val>
                                            <p:strVal val="#ppt_y"/>
                                          </p:val>
                                        </p:tav>
                                      </p:tavLst>
                                    </p:anim>
                                  </p:childTnLst>
                                </p:cTn>
                              </p:par>
                            </p:childTnLst>
                          </p:cTn>
                        </p:par>
                        <p:par>
                          <p:cTn id="39" fill="hold">
                            <p:stCondLst>
                              <p:cond delay="4000"/>
                            </p:stCondLst>
                            <p:childTnLst>
                              <p:par>
                                <p:cTn id="40" presetID="42" presetClass="entr" presetSubtype="0" fill="hold" grpId="0" nodeType="after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1000"/>
                                        <p:tgtEl>
                                          <p:spTgt spid="5"/>
                                        </p:tgtEl>
                                      </p:cBhvr>
                                    </p:animEffect>
                                    <p:anim calcmode="lin" valueType="num">
                                      <p:cBhvr>
                                        <p:cTn id="43" dur="1000" fill="hold"/>
                                        <p:tgtEl>
                                          <p:spTgt spid="5"/>
                                        </p:tgtEl>
                                        <p:attrNameLst>
                                          <p:attrName>ppt_x</p:attrName>
                                        </p:attrNameLst>
                                      </p:cBhvr>
                                      <p:tavLst>
                                        <p:tav tm="0">
                                          <p:val>
                                            <p:strVal val="#ppt_x"/>
                                          </p:val>
                                        </p:tav>
                                        <p:tav tm="100000">
                                          <p:val>
                                            <p:strVal val="#ppt_x"/>
                                          </p:val>
                                        </p:tav>
                                      </p:tavLst>
                                    </p:anim>
                                    <p:anim calcmode="lin" valueType="num">
                                      <p:cBhvr>
                                        <p:cTn id="4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P spid="7" grpId="0"/>
    </p:bldLst>
  </p:timing>
</p:sld>
</file>

<file path=ppt/slides/slide1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531" y="1027091"/>
            <a:ext cx="4009591" cy="225539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0141" y="2837511"/>
            <a:ext cx="5159523" cy="3079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662821" y="1396284"/>
            <a:ext cx="4572000" cy="1569660"/>
          </a:xfrm>
          <a:prstGeom prst="rect">
            <a:avLst/>
          </a:prstGeom>
        </p:spPr>
        <p:txBody>
          <a:bodyPr>
            <a:spAutoFit/>
          </a:bodyPr>
          <a:lstStyle/>
          <a:p>
            <a:pPr algn="just"/>
            <a:r>
              <a:rPr lang="en-US" sz="2400" dirty="0" err="1">
                <a:latin typeface="Raleway Light" pitchFamily="2" charset="0"/>
              </a:rPr>
              <a:t>Ngày</a:t>
            </a:r>
            <a:r>
              <a:rPr lang="en-US" sz="2400" dirty="0">
                <a:latin typeface="Raleway Light" pitchFamily="2" charset="0"/>
              </a:rPr>
              <a:t> 12/3/1945: Ban </a:t>
            </a:r>
            <a:r>
              <a:rPr lang="en-US" sz="2400" dirty="0" err="1">
                <a:latin typeface="Raleway Light" pitchFamily="2" charset="0"/>
              </a:rPr>
              <a:t>Thường</a:t>
            </a:r>
            <a:r>
              <a:rPr lang="en-US" sz="2400" dirty="0">
                <a:latin typeface="Raleway Light" pitchFamily="2" charset="0"/>
              </a:rPr>
              <a:t> </a:t>
            </a:r>
            <a:r>
              <a:rPr lang="en-US" sz="2400" dirty="0" err="1">
                <a:latin typeface="Raleway Light" pitchFamily="2" charset="0"/>
              </a:rPr>
              <a:t>vụ</a:t>
            </a:r>
            <a:r>
              <a:rPr lang="en-US" sz="2400" dirty="0">
                <a:latin typeface="Raleway Light" pitchFamily="2" charset="0"/>
              </a:rPr>
              <a:t> </a:t>
            </a:r>
            <a:r>
              <a:rPr lang="en-US" sz="2400" dirty="0" err="1">
                <a:latin typeface="Raleway Light" pitchFamily="2" charset="0"/>
              </a:rPr>
              <a:t>Trung</a:t>
            </a:r>
            <a:r>
              <a:rPr lang="en-US" sz="2400" dirty="0">
                <a:latin typeface="Raleway Light" pitchFamily="2" charset="0"/>
              </a:rPr>
              <a:t> </a:t>
            </a:r>
            <a:r>
              <a:rPr lang="en-US" sz="2400" dirty="0" err="1">
                <a:latin typeface="Raleway Light" pitchFamily="2" charset="0"/>
              </a:rPr>
              <a:t>Ương</a:t>
            </a:r>
            <a:r>
              <a:rPr lang="en-US" sz="2400" dirty="0">
                <a:latin typeface="Raleway Light" pitchFamily="2" charset="0"/>
              </a:rPr>
              <a:t> </a:t>
            </a:r>
            <a:r>
              <a:rPr lang="en-US" sz="2400" dirty="0" err="1">
                <a:latin typeface="Raleway Light" pitchFamily="2" charset="0"/>
              </a:rPr>
              <a:t>ra</a:t>
            </a:r>
            <a:r>
              <a:rPr lang="en-US" sz="2400" dirty="0">
                <a:latin typeface="Raleway Light" pitchFamily="2" charset="0"/>
              </a:rPr>
              <a:t> </a:t>
            </a:r>
            <a:r>
              <a:rPr lang="en-US" sz="2400" dirty="0" err="1">
                <a:latin typeface="Raleway Light" pitchFamily="2" charset="0"/>
              </a:rPr>
              <a:t>chỉ</a:t>
            </a:r>
            <a:r>
              <a:rPr lang="en-US" sz="2400" dirty="0">
                <a:latin typeface="Raleway Light" pitchFamily="2" charset="0"/>
              </a:rPr>
              <a:t> </a:t>
            </a:r>
            <a:r>
              <a:rPr lang="en-US" sz="2400" dirty="0" err="1">
                <a:latin typeface="Raleway Light" pitchFamily="2" charset="0"/>
              </a:rPr>
              <a:t>thị</a:t>
            </a:r>
            <a:r>
              <a:rPr lang="en-US" sz="2400" dirty="0">
                <a:latin typeface="Raleway Light" pitchFamily="2" charset="0"/>
              </a:rPr>
              <a:t> “</a:t>
            </a:r>
            <a:r>
              <a:rPr lang="en-US" sz="2400" dirty="0" err="1">
                <a:latin typeface="Raleway Light" pitchFamily="2" charset="0"/>
              </a:rPr>
              <a:t>Nhật</a:t>
            </a:r>
            <a:r>
              <a:rPr lang="en-US" sz="2400" dirty="0">
                <a:latin typeface="Raleway Light" pitchFamily="2" charset="0"/>
              </a:rPr>
              <a:t> </a:t>
            </a:r>
            <a:r>
              <a:rPr lang="en-US" sz="2400" dirty="0" err="1">
                <a:latin typeface="Raleway Light" pitchFamily="2" charset="0"/>
              </a:rPr>
              <a:t>Pháp</a:t>
            </a:r>
            <a:r>
              <a:rPr lang="en-US" sz="2400" dirty="0">
                <a:latin typeface="Raleway Light" pitchFamily="2" charset="0"/>
              </a:rPr>
              <a:t> </a:t>
            </a:r>
            <a:r>
              <a:rPr lang="en-US" sz="2400" dirty="0" err="1">
                <a:latin typeface="Raleway Light" pitchFamily="2" charset="0"/>
              </a:rPr>
              <a:t>bắn</a:t>
            </a:r>
            <a:r>
              <a:rPr lang="en-US" sz="2400" dirty="0">
                <a:latin typeface="Raleway Light" pitchFamily="2" charset="0"/>
              </a:rPr>
              <a:t> </a:t>
            </a:r>
            <a:r>
              <a:rPr lang="en-US" sz="2400" dirty="0" err="1">
                <a:latin typeface="Raleway Light" pitchFamily="2" charset="0"/>
              </a:rPr>
              <a:t>nhau</a:t>
            </a:r>
            <a:r>
              <a:rPr lang="en-US" sz="2400" dirty="0">
                <a:latin typeface="Raleway Light" pitchFamily="2" charset="0"/>
              </a:rPr>
              <a:t> </a:t>
            </a:r>
            <a:r>
              <a:rPr lang="en-US" sz="2400" dirty="0" err="1">
                <a:latin typeface="Raleway Light" pitchFamily="2" charset="0"/>
              </a:rPr>
              <a:t>và</a:t>
            </a:r>
            <a:r>
              <a:rPr lang="en-US" sz="2400" dirty="0">
                <a:latin typeface="Raleway Light" pitchFamily="2" charset="0"/>
              </a:rPr>
              <a:t> </a:t>
            </a:r>
            <a:r>
              <a:rPr lang="en-US" sz="2400" dirty="0" err="1">
                <a:latin typeface="Raleway Light" pitchFamily="2" charset="0"/>
              </a:rPr>
              <a:t>hành</a:t>
            </a:r>
            <a:r>
              <a:rPr lang="en-US" sz="2400" dirty="0">
                <a:latin typeface="Raleway Light" pitchFamily="2" charset="0"/>
              </a:rPr>
              <a:t> </a:t>
            </a:r>
            <a:r>
              <a:rPr lang="en-US" sz="2400" dirty="0" err="1">
                <a:latin typeface="Raleway Light" pitchFamily="2" charset="0"/>
              </a:rPr>
              <a:t>động</a:t>
            </a:r>
            <a:r>
              <a:rPr lang="en-US" sz="2400" dirty="0">
                <a:latin typeface="Raleway Light" pitchFamily="2" charset="0"/>
              </a:rPr>
              <a:t> </a:t>
            </a:r>
            <a:r>
              <a:rPr lang="en-US" sz="2400" dirty="0" err="1">
                <a:latin typeface="Raleway Light" pitchFamily="2" charset="0"/>
              </a:rPr>
              <a:t>của</a:t>
            </a:r>
            <a:r>
              <a:rPr lang="en-US" sz="2400" dirty="0">
                <a:latin typeface="Raleway Light" pitchFamily="2" charset="0"/>
              </a:rPr>
              <a:t> </a:t>
            </a:r>
            <a:r>
              <a:rPr lang="en-US" sz="2400" dirty="0" err="1">
                <a:latin typeface="Raleway Light" pitchFamily="2" charset="0"/>
              </a:rPr>
              <a:t>chúng</a:t>
            </a:r>
            <a:r>
              <a:rPr lang="en-US" sz="2400" dirty="0">
                <a:latin typeface="Raleway Light" pitchFamily="2" charset="0"/>
              </a:rPr>
              <a:t> ta”</a:t>
            </a:r>
          </a:p>
        </p:txBody>
      </p:sp>
      <p:sp>
        <p:nvSpPr>
          <p:cNvPr id="6" name="TextBox 5">
            <a:extLst>
              <a:ext uri="{FF2B5EF4-FFF2-40B4-BE49-F238E27FC236}">
                <a16:creationId xmlns:a16="http://schemas.microsoft.com/office/drawing/2014/main" id="{830107CB-8CC0-4C06-9495-D7E24225D92A}"/>
              </a:ext>
            </a:extLst>
          </p:cNvPr>
          <p:cNvSpPr txBox="1"/>
          <p:nvPr/>
        </p:nvSpPr>
        <p:spPr>
          <a:xfrm>
            <a:off x="1287886" y="3764407"/>
            <a:ext cx="4009591" cy="954300"/>
          </a:xfrm>
          <a:prstGeom prst="rect">
            <a:avLst/>
          </a:prstGeom>
          <a:noFill/>
        </p:spPr>
        <p:txBody>
          <a:bodyPr wrap="square">
            <a:spAutoFit/>
          </a:bodyPr>
          <a:lstStyle/>
          <a:p>
            <a:r>
              <a:rPr lang="vi-VN" sz="1867" dirty="0">
                <a:latin typeface="Raleway Light" pitchFamily="2" charset="0"/>
                <a:ea typeface="Calibri" panose="020F0502020204030204" pitchFamily="34" charset="0"/>
              </a:rPr>
              <a:t>Bản chỉ thị ngày 12-3-1945 thể hiện sự lãnh đạo kiên quyết, kịp thời của Đảng</a:t>
            </a:r>
            <a:endParaRPr lang="en-US" sz="2400" dirty="0">
              <a:latin typeface="Raleway Light" pitchFamily="2" charset="0"/>
            </a:endParaRPr>
          </a:p>
        </p:txBody>
      </p:sp>
    </p:spTree>
    <p:extLst>
      <p:ext uri="{BB962C8B-B14F-4D97-AF65-F5344CB8AC3E}">
        <p14:creationId xmlns:p14="http://schemas.microsoft.com/office/powerpoint/2010/main" val="1560014338"/>
      </p:ext>
    </p:extLst>
  </p:cSld>
  <p:clrMapOvr>
    <a:masterClrMapping/>
  </p:clrMapOvr>
  <mc:AlternateContent xmlns:mc="http://schemas.openxmlformats.org/markup-compatibility/2006" xmlns:p14="http://schemas.microsoft.com/office/powerpoint/2010/main">
    <mc:Choice Requires="p14">
      <p:transition spd="med" p14:dur="700" advClick="0" advTm="130000">
        <p:fade/>
      </p:transition>
    </mc:Choice>
    <mc:Fallback xmlns="">
      <p:transition spd="med" advClick="0" advTm="13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027"/>
                                        </p:tgtEl>
                                        <p:attrNameLst>
                                          <p:attrName>style.visibility</p:attrName>
                                        </p:attrNameLst>
                                      </p:cBhvr>
                                      <p:to>
                                        <p:strVal val="visible"/>
                                      </p:to>
                                    </p:set>
                                    <p:anim calcmode="lin" valueType="num">
                                      <p:cBhvr>
                                        <p:cTn id="19" dur="500" fill="hold"/>
                                        <p:tgtEl>
                                          <p:spTgt spid="1027"/>
                                        </p:tgtEl>
                                        <p:attrNameLst>
                                          <p:attrName>ppt_w</p:attrName>
                                        </p:attrNameLst>
                                      </p:cBhvr>
                                      <p:tavLst>
                                        <p:tav tm="0">
                                          <p:val>
                                            <p:fltVal val="0"/>
                                          </p:val>
                                        </p:tav>
                                        <p:tav tm="100000">
                                          <p:val>
                                            <p:strVal val="#ppt_w"/>
                                          </p:val>
                                        </p:tav>
                                      </p:tavLst>
                                    </p:anim>
                                    <p:anim calcmode="lin" valueType="num">
                                      <p:cBhvr>
                                        <p:cTn id="20" dur="500" fill="hold"/>
                                        <p:tgtEl>
                                          <p:spTgt spid="1027"/>
                                        </p:tgtEl>
                                        <p:attrNameLst>
                                          <p:attrName>ppt_h</p:attrName>
                                        </p:attrNameLst>
                                      </p:cBhvr>
                                      <p:tavLst>
                                        <p:tav tm="0">
                                          <p:val>
                                            <p:fltVal val="0"/>
                                          </p:val>
                                        </p:tav>
                                        <p:tav tm="100000">
                                          <p:val>
                                            <p:strVal val="#ppt_h"/>
                                          </p:val>
                                        </p:tav>
                                      </p:tavLst>
                                    </p:anim>
                                    <p:animEffect transition="in" filter="fade">
                                      <p:cBhvr>
                                        <p:cTn id="21"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B37C59A-00F3-4725-8032-8E4DE27C4459}"/>
              </a:ext>
            </a:extLst>
          </p:cNvPr>
          <p:cNvSpPr>
            <a:spLocks noGrp="1"/>
          </p:cNvSpPr>
          <p:nvPr>
            <p:ph type="sldNum" idx="12"/>
          </p:nvPr>
        </p:nvSpPr>
        <p:spPr/>
        <p:txBody>
          <a:bodyPr/>
          <a:lstStyle/>
          <a:p>
            <a:pPr algn="ctr"/>
            <a:fld id="{00000000-1234-1234-1234-123412341234}" type="slidenum">
              <a:rPr lang="en" smtClean="0"/>
              <a:pPr algn="ctr"/>
              <a:t>113</a:t>
            </a:fld>
            <a:endParaRPr lang="en"/>
          </a:p>
        </p:txBody>
      </p:sp>
      <p:sp>
        <p:nvSpPr>
          <p:cNvPr id="4" name="Rectangle 3">
            <a:extLst>
              <a:ext uri="{FF2B5EF4-FFF2-40B4-BE49-F238E27FC236}">
                <a16:creationId xmlns:a16="http://schemas.microsoft.com/office/drawing/2014/main" id="{6850BA70-3F4C-483C-AD97-C6811D42E842}"/>
              </a:ext>
            </a:extLst>
          </p:cNvPr>
          <p:cNvSpPr txBox="1">
            <a:spLocks noChangeArrowheads="1"/>
          </p:cNvSpPr>
          <p:nvPr/>
        </p:nvSpPr>
        <p:spPr>
          <a:xfrm>
            <a:off x="755053" y="679923"/>
            <a:ext cx="5198508" cy="3581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228600" algn="ctr" rtl="0">
              <a:lnSpc>
                <a:spcPct val="100000"/>
              </a:lnSpc>
              <a:spcBef>
                <a:spcPts val="360"/>
              </a:spcBef>
              <a:spcAft>
                <a:spcPts val="0"/>
              </a:spcAft>
              <a:buClr>
                <a:schemeClr val="accent1"/>
              </a:buClr>
              <a:buSzPts val="1400"/>
              <a:buFont typeface="Raleway Light"/>
              <a:buNone/>
              <a:defRPr sz="1400" b="0" i="0" u="none" strike="noStrike" cap="none">
                <a:solidFill>
                  <a:schemeClr val="dk2"/>
                </a:solidFill>
                <a:latin typeface="Raleway Light"/>
                <a:ea typeface="Raleway Light"/>
                <a:cs typeface="Raleway Light"/>
                <a:sym typeface="Raleway Light"/>
              </a:defRPr>
            </a:lvl1pPr>
            <a:lvl2pPr marL="914400" marR="0" lvl="1" indent="-342900" algn="l" rtl="0">
              <a:lnSpc>
                <a:spcPct val="100000"/>
              </a:lnSpc>
              <a:spcBef>
                <a:spcPts val="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2pPr>
            <a:lvl3pPr marL="1371600" marR="0" lvl="2" indent="-342900" algn="l" rtl="0">
              <a:lnSpc>
                <a:spcPct val="100000"/>
              </a:lnSpc>
              <a:spcBef>
                <a:spcPts val="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3pPr>
            <a:lvl4pPr marL="1828800" marR="0" lvl="3"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4pPr>
            <a:lvl5pPr marL="2286000" marR="0" lvl="4"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5pPr>
            <a:lvl6pPr marL="2743200" marR="0" lvl="5"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6pPr>
            <a:lvl7pPr marL="3200400" marR="0" lvl="6"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7pPr>
            <a:lvl8pPr marL="3657600" marR="0" lvl="7"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8pPr>
            <a:lvl9pPr marL="4114800" marR="0" lvl="8"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9pPr>
          </a:lstStyle>
          <a:p>
            <a:pPr marL="426709" indent="-380990" algn="just">
              <a:buFont typeface="Wingdings" panose="05000000000000000000" pitchFamily="2" charset="2"/>
              <a:buChar char="§"/>
            </a:pPr>
            <a:r>
              <a:rPr lang="en-US" sz="1867" dirty="0" err="1">
                <a:solidFill>
                  <a:schemeClr val="tx1">
                    <a:lumMod val="50000"/>
                  </a:schemeClr>
                </a:solidFill>
              </a:rPr>
              <a:t>Từ</a:t>
            </a:r>
            <a:r>
              <a:rPr lang="en-US" sz="1867" dirty="0">
                <a:solidFill>
                  <a:schemeClr val="tx1">
                    <a:lumMod val="50000"/>
                  </a:schemeClr>
                </a:solidFill>
              </a:rPr>
              <a:t> 3/1945: Cao </a:t>
            </a:r>
            <a:r>
              <a:rPr lang="en-US" sz="1867" dirty="0" err="1">
                <a:solidFill>
                  <a:schemeClr val="tx1">
                    <a:lumMod val="50000"/>
                  </a:schemeClr>
                </a:solidFill>
              </a:rPr>
              <a:t>trào</a:t>
            </a:r>
            <a:r>
              <a:rPr lang="en-US" sz="1867" dirty="0">
                <a:solidFill>
                  <a:schemeClr val="tx1">
                    <a:lumMod val="50000"/>
                  </a:schemeClr>
                </a:solidFill>
              </a:rPr>
              <a:t> </a:t>
            </a:r>
            <a:r>
              <a:rPr lang="en-US" sz="1867" dirty="0" err="1">
                <a:solidFill>
                  <a:schemeClr val="tx1">
                    <a:lumMod val="50000"/>
                  </a:schemeClr>
                </a:solidFill>
              </a:rPr>
              <a:t>kháng</a:t>
            </a:r>
            <a:r>
              <a:rPr lang="en-US" sz="1867" dirty="0">
                <a:solidFill>
                  <a:schemeClr val="tx1">
                    <a:lumMod val="50000"/>
                  </a:schemeClr>
                </a:solidFill>
              </a:rPr>
              <a:t> </a:t>
            </a:r>
            <a:r>
              <a:rPr lang="en-US" sz="1867" dirty="0" err="1">
                <a:solidFill>
                  <a:schemeClr val="tx1">
                    <a:lumMod val="50000"/>
                  </a:schemeClr>
                </a:solidFill>
              </a:rPr>
              <a:t>nhật</a:t>
            </a:r>
            <a:r>
              <a:rPr lang="en-US" sz="1867" dirty="0">
                <a:solidFill>
                  <a:schemeClr val="tx1">
                    <a:lumMod val="50000"/>
                  </a:schemeClr>
                </a:solidFill>
              </a:rPr>
              <a:t> </a:t>
            </a:r>
            <a:r>
              <a:rPr lang="en-US" sz="1867" dirty="0" err="1">
                <a:solidFill>
                  <a:schemeClr val="tx1">
                    <a:lumMod val="50000"/>
                  </a:schemeClr>
                </a:solidFill>
              </a:rPr>
              <a:t>cứu</a:t>
            </a:r>
            <a:r>
              <a:rPr lang="en-US" sz="1867" dirty="0">
                <a:solidFill>
                  <a:schemeClr val="tx1">
                    <a:lumMod val="50000"/>
                  </a:schemeClr>
                </a:solidFill>
              </a:rPr>
              <a:t> </a:t>
            </a:r>
            <a:r>
              <a:rPr lang="en-US" sz="1867" dirty="0" err="1">
                <a:solidFill>
                  <a:schemeClr val="tx1">
                    <a:lumMod val="50000"/>
                  </a:schemeClr>
                </a:solidFill>
              </a:rPr>
              <a:t>nước</a:t>
            </a:r>
            <a:r>
              <a:rPr lang="en-US" sz="1867" dirty="0">
                <a:solidFill>
                  <a:schemeClr val="tx1">
                    <a:lumMod val="50000"/>
                  </a:schemeClr>
                </a:solidFill>
              </a:rPr>
              <a:t> </a:t>
            </a:r>
            <a:r>
              <a:rPr lang="en-US" sz="1867" dirty="0" err="1">
                <a:solidFill>
                  <a:schemeClr val="tx1">
                    <a:lumMod val="50000"/>
                  </a:schemeClr>
                </a:solidFill>
              </a:rPr>
              <a:t>đã</a:t>
            </a:r>
            <a:r>
              <a:rPr lang="en-US" sz="1867" dirty="0">
                <a:solidFill>
                  <a:schemeClr val="tx1">
                    <a:lumMod val="50000"/>
                  </a:schemeClr>
                </a:solidFill>
              </a:rPr>
              <a:t> </a:t>
            </a:r>
            <a:r>
              <a:rPr lang="en-US" sz="1867" dirty="0" err="1">
                <a:solidFill>
                  <a:schemeClr val="tx1">
                    <a:lumMod val="50000"/>
                  </a:schemeClr>
                </a:solidFill>
              </a:rPr>
              <a:t>diễn</a:t>
            </a:r>
            <a:r>
              <a:rPr lang="en-US" sz="1867" dirty="0">
                <a:solidFill>
                  <a:schemeClr val="tx1">
                    <a:lumMod val="50000"/>
                  </a:schemeClr>
                </a:solidFill>
              </a:rPr>
              <a:t> ra </a:t>
            </a:r>
            <a:r>
              <a:rPr lang="en-US" sz="1867" dirty="0" err="1">
                <a:solidFill>
                  <a:schemeClr val="tx1">
                    <a:lumMod val="50000"/>
                  </a:schemeClr>
                </a:solidFill>
              </a:rPr>
              <a:t>rất</a:t>
            </a:r>
            <a:r>
              <a:rPr lang="en-US" sz="1867" dirty="0">
                <a:solidFill>
                  <a:schemeClr val="tx1">
                    <a:lumMod val="50000"/>
                  </a:schemeClr>
                </a:solidFill>
              </a:rPr>
              <a:t> </a:t>
            </a:r>
            <a:r>
              <a:rPr lang="en-US" sz="1867" dirty="0" err="1">
                <a:solidFill>
                  <a:schemeClr val="tx1">
                    <a:lumMod val="50000"/>
                  </a:schemeClr>
                </a:solidFill>
              </a:rPr>
              <a:t>sôi</a:t>
            </a:r>
            <a:r>
              <a:rPr lang="en-US" sz="1867" dirty="0">
                <a:solidFill>
                  <a:schemeClr val="tx1">
                    <a:lumMod val="50000"/>
                  </a:schemeClr>
                </a:solidFill>
              </a:rPr>
              <a:t> </a:t>
            </a:r>
            <a:r>
              <a:rPr lang="en-US" sz="1867" dirty="0" err="1">
                <a:solidFill>
                  <a:schemeClr val="tx1">
                    <a:lumMod val="50000"/>
                  </a:schemeClr>
                </a:solidFill>
              </a:rPr>
              <a:t>nổi</a:t>
            </a:r>
            <a:r>
              <a:rPr lang="en-US" sz="1867" dirty="0">
                <a:solidFill>
                  <a:schemeClr val="tx1">
                    <a:lumMod val="50000"/>
                  </a:schemeClr>
                </a:solidFill>
              </a:rPr>
              <a:t>, </a:t>
            </a:r>
            <a:r>
              <a:rPr lang="en-US" sz="1867" dirty="0" err="1">
                <a:solidFill>
                  <a:schemeClr val="tx1">
                    <a:lumMod val="50000"/>
                  </a:schemeClr>
                </a:solidFill>
              </a:rPr>
              <a:t>mạnh</a:t>
            </a:r>
            <a:r>
              <a:rPr lang="en-US" sz="1867" dirty="0">
                <a:solidFill>
                  <a:schemeClr val="tx1">
                    <a:lumMod val="50000"/>
                  </a:schemeClr>
                </a:solidFill>
              </a:rPr>
              <a:t> </a:t>
            </a:r>
            <a:r>
              <a:rPr lang="en-US" sz="1867" dirty="0" err="1">
                <a:solidFill>
                  <a:schemeClr val="tx1">
                    <a:lumMod val="50000"/>
                  </a:schemeClr>
                </a:solidFill>
              </a:rPr>
              <a:t>mẽ</a:t>
            </a:r>
            <a:r>
              <a:rPr lang="en-US" sz="1867" dirty="0">
                <a:solidFill>
                  <a:schemeClr val="tx1">
                    <a:lumMod val="50000"/>
                  </a:schemeClr>
                </a:solidFill>
              </a:rPr>
              <a:t> </a:t>
            </a:r>
            <a:r>
              <a:rPr lang="en-US" sz="1867" dirty="0" err="1">
                <a:solidFill>
                  <a:schemeClr val="tx1">
                    <a:lumMod val="50000"/>
                  </a:schemeClr>
                </a:solidFill>
              </a:rPr>
              <a:t>và</a:t>
            </a:r>
            <a:r>
              <a:rPr lang="en-US" sz="1867" dirty="0">
                <a:solidFill>
                  <a:schemeClr val="tx1">
                    <a:lumMod val="50000"/>
                  </a:schemeClr>
                </a:solidFill>
              </a:rPr>
              <a:t> </a:t>
            </a:r>
            <a:r>
              <a:rPr lang="en-US" sz="1867" dirty="0" err="1">
                <a:solidFill>
                  <a:schemeClr val="tx1">
                    <a:lumMod val="50000"/>
                  </a:schemeClr>
                </a:solidFill>
              </a:rPr>
              <a:t>phong</a:t>
            </a:r>
            <a:r>
              <a:rPr lang="en-US" sz="1867" dirty="0">
                <a:solidFill>
                  <a:schemeClr val="tx1">
                    <a:lumMod val="50000"/>
                  </a:schemeClr>
                </a:solidFill>
              </a:rPr>
              <a:t> </a:t>
            </a:r>
            <a:r>
              <a:rPr lang="en-US" sz="1867" dirty="0" err="1">
                <a:solidFill>
                  <a:schemeClr val="tx1">
                    <a:lumMod val="50000"/>
                  </a:schemeClr>
                </a:solidFill>
              </a:rPr>
              <a:t>phú</a:t>
            </a:r>
            <a:r>
              <a:rPr lang="en-US" sz="1867" dirty="0">
                <a:solidFill>
                  <a:schemeClr val="tx1">
                    <a:lumMod val="50000"/>
                  </a:schemeClr>
                </a:solidFill>
              </a:rPr>
              <a:t> </a:t>
            </a:r>
            <a:r>
              <a:rPr lang="en-US" sz="1867" dirty="0" err="1">
                <a:solidFill>
                  <a:schemeClr val="tx1">
                    <a:lumMod val="50000"/>
                  </a:schemeClr>
                </a:solidFill>
              </a:rPr>
              <a:t>về</a:t>
            </a:r>
            <a:r>
              <a:rPr lang="en-US" sz="1867" dirty="0">
                <a:solidFill>
                  <a:schemeClr val="tx1">
                    <a:lumMod val="50000"/>
                  </a:schemeClr>
                </a:solidFill>
              </a:rPr>
              <a:t> </a:t>
            </a:r>
            <a:r>
              <a:rPr lang="en-US" sz="1867" dirty="0" err="1">
                <a:solidFill>
                  <a:schemeClr val="tx1">
                    <a:lumMod val="50000"/>
                  </a:schemeClr>
                </a:solidFill>
              </a:rPr>
              <a:t>nội</a:t>
            </a:r>
            <a:r>
              <a:rPr lang="en-US" sz="1867" dirty="0">
                <a:solidFill>
                  <a:schemeClr val="tx1">
                    <a:lumMod val="50000"/>
                  </a:schemeClr>
                </a:solidFill>
              </a:rPr>
              <a:t> dung </a:t>
            </a:r>
            <a:r>
              <a:rPr lang="en-US" sz="1867" dirty="0" err="1">
                <a:solidFill>
                  <a:schemeClr val="tx1">
                    <a:lumMod val="50000"/>
                  </a:schemeClr>
                </a:solidFill>
              </a:rPr>
              <a:t>và</a:t>
            </a:r>
            <a:r>
              <a:rPr lang="en-US" sz="1867" dirty="0">
                <a:solidFill>
                  <a:schemeClr val="tx1">
                    <a:lumMod val="50000"/>
                  </a:schemeClr>
                </a:solidFill>
              </a:rPr>
              <a:t> </a:t>
            </a:r>
            <a:r>
              <a:rPr lang="en-US" sz="1867" dirty="0" err="1">
                <a:solidFill>
                  <a:schemeClr val="tx1">
                    <a:lumMod val="50000"/>
                  </a:schemeClr>
                </a:solidFill>
              </a:rPr>
              <a:t>hình</a:t>
            </a:r>
            <a:r>
              <a:rPr lang="en-US" sz="1867" dirty="0">
                <a:solidFill>
                  <a:schemeClr val="tx1">
                    <a:lumMod val="50000"/>
                  </a:schemeClr>
                </a:solidFill>
              </a:rPr>
              <a:t> </a:t>
            </a:r>
            <a:r>
              <a:rPr lang="en-US" sz="1867" dirty="0" err="1">
                <a:solidFill>
                  <a:schemeClr val="tx1">
                    <a:lumMod val="50000"/>
                  </a:schemeClr>
                </a:solidFill>
              </a:rPr>
              <a:t>thức</a:t>
            </a:r>
            <a:endParaRPr lang="en-US" sz="1867" dirty="0">
              <a:solidFill>
                <a:schemeClr val="tx1">
                  <a:lumMod val="50000"/>
                </a:schemeClr>
              </a:solidFill>
            </a:endParaRPr>
          </a:p>
          <a:p>
            <a:pPr marL="426709" indent="-380990" algn="just">
              <a:buFont typeface="Wingdings" panose="05000000000000000000" pitchFamily="2" charset="2"/>
              <a:buChar char="§"/>
            </a:pPr>
            <a:r>
              <a:rPr lang="vi-VN" sz="1867" dirty="0">
                <a:solidFill>
                  <a:schemeClr val="tx1">
                    <a:lumMod val="50000"/>
                  </a:schemeClr>
                </a:solidFill>
              </a:rPr>
              <a:t>Ngày 16-4-1945, Tổng bộ Việt Minh ra chỉ thị về việc tổ chức Ủy ban giải phóng Việt Nam.</a:t>
            </a:r>
            <a:endParaRPr lang="en-US" sz="1867" dirty="0">
              <a:solidFill>
                <a:schemeClr val="tx1">
                  <a:lumMod val="50000"/>
                </a:schemeClr>
              </a:solidFill>
            </a:endParaRPr>
          </a:p>
          <a:p>
            <a:pPr marL="426709" indent="-380990" algn="just">
              <a:buFont typeface="Wingdings" panose="05000000000000000000" pitchFamily="2" charset="2"/>
              <a:buChar char="§"/>
            </a:pPr>
            <a:r>
              <a:rPr lang="vi-VN" sz="1867" dirty="0">
                <a:solidFill>
                  <a:schemeClr val="tx1">
                    <a:lumMod val="50000"/>
                  </a:schemeClr>
                </a:solidFill>
              </a:rPr>
              <a:t>Ngày 15-5-1945, Ban Thường vụ Trung ương Đảng triệu tập Hội nghị quân sự cách mạng Bắc kỳ tại Hiệp Hòa (Bắc Giang)</a:t>
            </a:r>
            <a:endParaRPr lang="en-US" sz="1867" dirty="0">
              <a:solidFill>
                <a:schemeClr val="tx1">
                  <a:lumMod val="50000"/>
                </a:schemeClr>
              </a:solidFill>
            </a:endParaRPr>
          </a:p>
          <a:p>
            <a:pPr marL="426709" indent="-380990" algn="just">
              <a:buFont typeface="Wingdings" panose="05000000000000000000" pitchFamily="2" charset="2"/>
              <a:buChar char="§"/>
            </a:pPr>
            <a:r>
              <a:rPr lang="vi-VN" sz="1867" dirty="0">
                <a:solidFill>
                  <a:schemeClr val="tx1">
                    <a:lumMod val="50000"/>
                  </a:schemeClr>
                </a:solidFill>
              </a:rPr>
              <a:t>Tháng 5-1945, Hồ Chí Minh về Tân Trào (Tuyên Quang), chỉ thị gấp rút chuẩn bị đại hội quốc dân, thành lập “khu giải phóng”. </a:t>
            </a:r>
            <a:endParaRPr lang="en-US" sz="1867" dirty="0">
              <a:solidFill>
                <a:schemeClr val="tx1">
                  <a:lumMod val="50000"/>
                </a:schemeClr>
              </a:solidFill>
            </a:endParaRPr>
          </a:p>
        </p:txBody>
      </p:sp>
      <p:pic>
        <p:nvPicPr>
          <p:cNvPr id="5" name="Picture 4">
            <a:extLst>
              <a:ext uri="{FF2B5EF4-FFF2-40B4-BE49-F238E27FC236}">
                <a16:creationId xmlns:a16="http://schemas.microsoft.com/office/drawing/2014/main" id="{B5BD5932-2684-4C4C-B5F2-AF89E2EF6E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3244" y="1450484"/>
            <a:ext cx="4593992" cy="38100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a:extLst>
              <a:ext uri="{FF2B5EF4-FFF2-40B4-BE49-F238E27FC236}">
                <a16:creationId xmlns:a16="http://schemas.microsoft.com/office/drawing/2014/main" id="{D6A607D2-35D8-4031-8A6D-0C358B5F6622}"/>
              </a:ext>
            </a:extLst>
          </p:cNvPr>
          <p:cNvSpPr txBox="1"/>
          <p:nvPr/>
        </p:nvSpPr>
        <p:spPr>
          <a:xfrm>
            <a:off x="7462943" y="5202332"/>
            <a:ext cx="4009591" cy="461665"/>
          </a:xfrm>
          <a:prstGeom prst="rect">
            <a:avLst/>
          </a:prstGeom>
          <a:noFill/>
        </p:spPr>
        <p:txBody>
          <a:bodyPr wrap="square">
            <a:spAutoFit/>
          </a:bodyPr>
          <a:lstStyle/>
          <a:p>
            <a:r>
              <a:rPr lang="en-US" sz="2400" dirty="0">
                <a:latin typeface="Raleway Light" pitchFamily="2" charset="0"/>
              </a:rPr>
              <a:t>Du </a:t>
            </a:r>
            <a:r>
              <a:rPr lang="en-US" sz="2400" dirty="0" err="1">
                <a:latin typeface="Raleway Light" pitchFamily="2" charset="0"/>
              </a:rPr>
              <a:t>kích</a:t>
            </a:r>
            <a:r>
              <a:rPr lang="en-US" sz="2400" dirty="0">
                <a:latin typeface="Raleway Light" pitchFamily="2" charset="0"/>
              </a:rPr>
              <a:t> Ba </a:t>
            </a:r>
            <a:r>
              <a:rPr lang="en-US" sz="2400" dirty="0" err="1">
                <a:latin typeface="Raleway Light" pitchFamily="2" charset="0"/>
              </a:rPr>
              <a:t>Tơ</a:t>
            </a:r>
            <a:endParaRPr lang="en-US" sz="2400" dirty="0">
              <a:latin typeface="Raleway Light" pitchFamily="2" charset="0"/>
            </a:endParaRPr>
          </a:p>
        </p:txBody>
      </p:sp>
    </p:spTree>
    <p:extLst>
      <p:ext uri="{BB962C8B-B14F-4D97-AF65-F5344CB8AC3E}">
        <p14:creationId xmlns:p14="http://schemas.microsoft.com/office/powerpoint/2010/main" val="387985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randombar(horizontal)">
                                      <p:cBhvr>
                                        <p:cTn id="22" dur="500"/>
                                        <p:tgtEl>
                                          <p:spTgt spid="4">
                                            <p:txEl>
                                              <p:pRg st="3" end="3"/>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randombar(horizontal)">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8C8BD3C-B356-4C20-8288-6BBDFD9CF336}"/>
              </a:ext>
            </a:extLst>
          </p:cNvPr>
          <p:cNvSpPr>
            <a:spLocks noGrp="1"/>
          </p:cNvSpPr>
          <p:nvPr>
            <p:ph type="sldNum" idx="12"/>
          </p:nvPr>
        </p:nvSpPr>
        <p:spPr/>
        <p:txBody>
          <a:bodyPr/>
          <a:lstStyle/>
          <a:p>
            <a:pPr algn="ctr"/>
            <a:fld id="{00000000-1234-1234-1234-123412341234}" type="slidenum">
              <a:rPr lang="en" smtClean="0"/>
              <a:pPr algn="ctr"/>
              <a:t>114</a:t>
            </a:fld>
            <a:endParaRPr lang="en"/>
          </a:p>
        </p:txBody>
      </p:sp>
      <p:sp>
        <p:nvSpPr>
          <p:cNvPr id="4" name="Rectangle 2">
            <a:extLst>
              <a:ext uri="{FF2B5EF4-FFF2-40B4-BE49-F238E27FC236}">
                <a16:creationId xmlns:a16="http://schemas.microsoft.com/office/drawing/2014/main" id="{CDAA8941-3B0A-43BC-B0E1-0489AF7EA0F1}"/>
              </a:ext>
            </a:extLst>
          </p:cNvPr>
          <p:cNvSpPr txBox="1">
            <a:spLocks noChangeArrowheads="1"/>
          </p:cNvSpPr>
          <p:nvPr/>
        </p:nvSpPr>
        <p:spPr>
          <a:xfrm>
            <a:off x="123289" y="945679"/>
            <a:ext cx="5904024" cy="1432775"/>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L="457200" marR="0" lvl="0" indent="-228600" algn="ctr" rtl="0">
              <a:lnSpc>
                <a:spcPct val="100000"/>
              </a:lnSpc>
              <a:spcBef>
                <a:spcPts val="360"/>
              </a:spcBef>
              <a:spcAft>
                <a:spcPts val="0"/>
              </a:spcAft>
              <a:buClr>
                <a:schemeClr val="accent1"/>
              </a:buClr>
              <a:buSzPts val="1400"/>
              <a:buFont typeface="Raleway Light"/>
              <a:buNone/>
              <a:defRPr sz="1400" b="0" i="0" u="none" strike="noStrike" cap="none">
                <a:solidFill>
                  <a:schemeClr val="dk2"/>
                </a:solidFill>
                <a:latin typeface="Raleway Light"/>
                <a:ea typeface="Raleway Light"/>
                <a:cs typeface="Raleway Light"/>
                <a:sym typeface="Raleway Light"/>
              </a:defRPr>
            </a:lvl1pPr>
            <a:lvl2pPr marL="914400" marR="0" lvl="1" indent="-342900" algn="l" rtl="0">
              <a:lnSpc>
                <a:spcPct val="100000"/>
              </a:lnSpc>
              <a:spcBef>
                <a:spcPts val="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2pPr>
            <a:lvl3pPr marL="1371600" marR="0" lvl="2" indent="-342900" algn="l" rtl="0">
              <a:lnSpc>
                <a:spcPct val="100000"/>
              </a:lnSpc>
              <a:spcBef>
                <a:spcPts val="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3pPr>
            <a:lvl4pPr marL="1828800" marR="0" lvl="3"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4pPr>
            <a:lvl5pPr marL="2286000" marR="0" lvl="4"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5pPr>
            <a:lvl6pPr marL="2743200" marR="0" lvl="5"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6pPr>
            <a:lvl7pPr marL="3200400" marR="0" lvl="6"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7pPr>
            <a:lvl8pPr marL="3657600" marR="0" lvl="7"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8pPr>
            <a:lvl9pPr marL="4114800" marR="0" lvl="8"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9pPr>
          </a:lstStyle>
          <a:p>
            <a:pPr marL="685783" indent="-380990" algn="l">
              <a:buFont typeface="Arial" panose="020B0604020202020204" pitchFamily="34" charset="0"/>
              <a:buChar char="•"/>
            </a:pPr>
            <a:r>
              <a:rPr lang="en-US" sz="1867" dirty="0">
                <a:solidFill>
                  <a:schemeClr val="tx1">
                    <a:lumMod val="50000"/>
                  </a:schemeClr>
                </a:solidFill>
              </a:rPr>
              <a:t>4/6/1945: “</a:t>
            </a:r>
            <a:r>
              <a:rPr lang="en-US" sz="1867" dirty="0" err="1">
                <a:solidFill>
                  <a:schemeClr val="tx1">
                    <a:lumMod val="50000"/>
                  </a:schemeClr>
                </a:solidFill>
              </a:rPr>
              <a:t>Khu</a:t>
            </a:r>
            <a:r>
              <a:rPr lang="en-US" sz="1867" dirty="0">
                <a:solidFill>
                  <a:schemeClr val="tx1">
                    <a:lumMod val="50000"/>
                  </a:schemeClr>
                </a:solidFill>
              </a:rPr>
              <a:t> </a:t>
            </a:r>
            <a:r>
              <a:rPr lang="en-US" sz="1867" dirty="0" err="1">
                <a:solidFill>
                  <a:schemeClr val="tx1">
                    <a:lumMod val="50000"/>
                  </a:schemeClr>
                </a:solidFill>
              </a:rPr>
              <a:t>giải</a:t>
            </a:r>
            <a:r>
              <a:rPr lang="en-US" sz="1867" dirty="0">
                <a:solidFill>
                  <a:schemeClr val="tx1">
                    <a:lumMod val="50000"/>
                  </a:schemeClr>
                </a:solidFill>
              </a:rPr>
              <a:t> </a:t>
            </a:r>
            <a:r>
              <a:rPr lang="en-US" sz="1867" dirty="0" err="1">
                <a:solidFill>
                  <a:schemeClr val="tx1">
                    <a:lumMod val="50000"/>
                  </a:schemeClr>
                </a:solidFill>
              </a:rPr>
              <a:t>phóng</a:t>
            </a:r>
            <a:r>
              <a:rPr lang="en-US" sz="1867" dirty="0">
                <a:solidFill>
                  <a:schemeClr val="tx1">
                    <a:lumMod val="50000"/>
                  </a:schemeClr>
                </a:solidFill>
              </a:rPr>
              <a:t>” </a:t>
            </a:r>
            <a:r>
              <a:rPr lang="en-US" sz="1867" dirty="0" err="1">
                <a:solidFill>
                  <a:schemeClr val="tx1">
                    <a:lumMod val="50000"/>
                  </a:schemeClr>
                </a:solidFill>
              </a:rPr>
              <a:t>được</a:t>
            </a:r>
            <a:r>
              <a:rPr lang="en-US" sz="1867" dirty="0">
                <a:solidFill>
                  <a:schemeClr val="tx1">
                    <a:lumMod val="50000"/>
                  </a:schemeClr>
                </a:solidFill>
              </a:rPr>
              <a:t> </a:t>
            </a:r>
            <a:r>
              <a:rPr lang="en-US" sz="1867" dirty="0" err="1">
                <a:solidFill>
                  <a:schemeClr val="tx1">
                    <a:lumMod val="50000"/>
                  </a:schemeClr>
                </a:solidFill>
              </a:rPr>
              <a:t>thành</a:t>
            </a:r>
            <a:r>
              <a:rPr lang="en-US" sz="1867" dirty="0">
                <a:solidFill>
                  <a:schemeClr val="tx1">
                    <a:lumMod val="50000"/>
                  </a:schemeClr>
                </a:solidFill>
              </a:rPr>
              <a:t> </a:t>
            </a:r>
            <a:r>
              <a:rPr lang="en-US" sz="1867" dirty="0" err="1">
                <a:solidFill>
                  <a:schemeClr val="tx1">
                    <a:lumMod val="50000"/>
                  </a:schemeClr>
                </a:solidFill>
              </a:rPr>
              <a:t>lập</a:t>
            </a:r>
            <a:r>
              <a:rPr lang="en-US" sz="1867" dirty="0">
                <a:solidFill>
                  <a:schemeClr val="tx1">
                    <a:lumMod val="50000"/>
                  </a:schemeClr>
                </a:solidFill>
              </a:rPr>
              <a:t> </a:t>
            </a:r>
            <a:r>
              <a:rPr lang="en-US" sz="1867" dirty="0" err="1">
                <a:solidFill>
                  <a:schemeClr val="tx1">
                    <a:lumMod val="50000"/>
                  </a:schemeClr>
                </a:solidFill>
              </a:rPr>
              <a:t>gồm</a:t>
            </a:r>
            <a:r>
              <a:rPr lang="en-US" sz="1867" dirty="0">
                <a:solidFill>
                  <a:schemeClr val="tx1">
                    <a:lumMod val="50000"/>
                  </a:schemeClr>
                </a:solidFill>
              </a:rPr>
              <a:t>: Cao – </a:t>
            </a:r>
            <a:r>
              <a:rPr lang="en-US" sz="1867" dirty="0" err="1">
                <a:solidFill>
                  <a:schemeClr val="tx1">
                    <a:lumMod val="50000"/>
                  </a:schemeClr>
                </a:solidFill>
              </a:rPr>
              <a:t>Bắc</a:t>
            </a:r>
            <a:r>
              <a:rPr lang="en-US" sz="1867" dirty="0">
                <a:solidFill>
                  <a:schemeClr val="tx1">
                    <a:lumMod val="50000"/>
                  </a:schemeClr>
                </a:solidFill>
              </a:rPr>
              <a:t> – </a:t>
            </a:r>
            <a:r>
              <a:rPr lang="en-US" sz="1867" dirty="0" err="1">
                <a:solidFill>
                  <a:schemeClr val="tx1">
                    <a:lumMod val="50000"/>
                  </a:schemeClr>
                </a:solidFill>
              </a:rPr>
              <a:t>Lạng</a:t>
            </a:r>
            <a:r>
              <a:rPr lang="en-US" sz="1867" dirty="0">
                <a:solidFill>
                  <a:schemeClr val="tx1">
                    <a:lumMod val="50000"/>
                  </a:schemeClr>
                </a:solidFill>
              </a:rPr>
              <a:t> – </a:t>
            </a:r>
            <a:r>
              <a:rPr lang="en-US" sz="1867" dirty="0" err="1">
                <a:solidFill>
                  <a:schemeClr val="tx1">
                    <a:lumMod val="50000"/>
                  </a:schemeClr>
                </a:solidFill>
              </a:rPr>
              <a:t>Thái</a:t>
            </a:r>
            <a:r>
              <a:rPr lang="en-US" sz="1867" dirty="0">
                <a:solidFill>
                  <a:schemeClr val="tx1">
                    <a:lumMod val="50000"/>
                  </a:schemeClr>
                </a:solidFill>
              </a:rPr>
              <a:t> – </a:t>
            </a:r>
            <a:r>
              <a:rPr lang="en-US" sz="1867" dirty="0" err="1">
                <a:solidFill>
                  <a:schemeClr val="tx1">
                    <a:lumMod val="50000"/>
                  </a:schemeClr>
                </a:solidFill>
              </a:rPr>
              <a:t>Tuyên</a:t>
            </a:r>
            <a:r>
              <a:rPr lang="en-US" sz="1867" dirty="0">
                <a:solidFill>
                  <a:schemeClr val="tx1">
                    <a:lumMod val="50000"/>
                  </a:schemeClr>
                </a:solidFill>
              </a:rPr>
              <a:t> – </a:t>
            </a:r>
            <a:r>
              <a:rPr lang="en-US" sz="1867" dirty="0" err="1">
                <a:solidFill>
                  <a:schemeClr val="tx1">
                    <a:lumMod val="50000"/>
                  </a:schemeClr>
                </a:solidFill>
              </a:rPr>
              <a:t>Hà</a:t>
            </a:r>
            <a:r>
              <a:rPr lang="en-US" sz="1867" dirty="0">
                <a:solidFill>
                  <a:schemeClr val="tx1">
                    <a:lumMod val="50000"/>
                  </a:schemeClr>
                </a:solidFill>
              </a:rPr>
              <a:t>.</a:t>
            </a:r>
          </a:p>
        </p:txBody>
      </p:sp>
      <p:pic>
        <p:nvPicPr>
          <p:cNvPr id="5" name="Picture 3" descr="01">
            <a:extLst>
              <a:ext uri="{FF2B5EF4-FFF2-40B4-BE49-F238E27FC236}">
                <a16:creationId xmlns:a16="http://schemas.microsoft.com/office/drawing/2014/main" id="{336C9783-AF6E-4BE9-B440-C0643C12076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0" y="567081"/>
            <a:ext cx="4572000" cy="341637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F7F88484-86C6-4842-BC6A-643F5A00A363}"/>
              </a:ext>
            </a:extLst>
          </p:cNvPr>
          <p:cNvSpPr txBox="1"/>
          <p:nvPr/>
        </p:nvSpPr>
        <p:spPr>
          <a:xfrm>
            <a:off x="5743254" y="4678241"/>
            <a:ext cx="6380059" cy="830997"/>
          </a:xfrm>
          <a:prstGeom prst="rect">
            <a:avLst/>
          </a:prstGeom>
          <a:noFill/>
        </p:spPr>
        <p:txBody>
          <a:bodyPr wrap="square">
            <a:spAutoFit/>
          </a:bodyPr>
          <a:lstStyle/>
          <a:p>
            <a:pPr marL="380990" indent="-380990">
              <a:buClr>
                <a:schemeClr val="accent1"/>
              </a:buClr>
              <a:buFont typeface="Arial" panose="020B0604020202020204" pitchFamily="34" charset="0"/>
              <a:buChar char="•"/>
            </a:pPr>
            <a:r>
              <a:rPr lang="en-US" sz="2400" dirty="0" err="1">
                <a:latin typeface="Raleway Light" pitchFamily="2" charset="0"/>
              </a:rPr>
              <a:t>Phong</a:t>
            </a:r>
            <a:r>
              <a:rPr lang="en-US" sz="2400" dirty="0">
                <a:latin typeface="Raleway Light" pitchFamily="2" charset="0"/>
              </a:rPr>
              <a:t> </a:t>
            </a:r>
            <a:r>
              <a:rPr lang="en-US" sz="2400" dirty="0" err="1">
                <a:latin typeface="Raleway Light" pitchFamily="2" charset="0"/>
              </a:rPr>
              <a:t>trào</a:t>
            </a:r>
            <a:r>
              <a:rPr lang="en-US" sz="2400" dirty="0">
                <a:latin typeface="Raleway Light" pitchFamily="2" charset="0"/>
              </a:rPr>
              <a:t> “</a:t>
            </a:r>
            <a:r>
              <a:rPr lang="en-US" sz="2400" dirty="0" err="1">
                <a:latin typeface="Raleway Light" pitchFamily="2" charset="0"/>
              </a:rPr>
              <a:t>phá</a:t>
            </a:r>
            <a:r>
              <a:rPr lang="en-US" sz="2400" dirty="0">
                <a:latin typeface="Raleway Light" pitchFamily="2" charset="0"/>
              </a:rPr>
              <a:t> </a:t>
            </a:r>
            <a:r>
              <a:rPr lang="en-US" sz="2400" dirty="0" err="1">
                <a:latin typeface="Raleway Light" pitchFamily="2" charset="0"/>
              </a:rPr>
              <a:t>kho</a:t>
            </a:r>
            <a:r>
              <a:rPr lang="en-US" sz="2400" dirty="0">
                <a:latin typeface="Raleway Light" pitchFamily="2" charset="0"/>
              </a:rPr>
              <a:t> </a:t>
            </a:r>
            <a:r>
              <a:rPr lang="en-US" sz="2400" dirty="0" err="1">
                <a:latin typeface="Raleway Light" pitchFamily="2" charset="0"/>
              </a:rPr>
              <a:t>thóc</a:t>
            </a:r>
            <a:r>
              <a:rPr lang="en-US" sz="2400" dirty="0">
                <a:latin typeface="Raleway Light" pitchFamily="2" charset="0"/>
              </a:rPr>
              <a:t> </a:t>
            </a:r>
            <a:r>
              <a:rPr lang="en-US" sz="2400" dirty="0" err="1">
                <a:latin typeface="Raleway Light" pitchFamily="2" charset="0"/>
              </a:rPr>
              <a:t>giải</a:t>
            </a:r>
            <a:r>
              <a:rPr lang="en-US" sz="2400" dirty="0">
                <a:latin typeface="Raleway Light" pitchFamily="2" charset="0"/>
              </a:rPr>
              <a:t> </a:t>
            </a:r>
            <a:r>
              <a:rPr lang="en-US" sz="2400" dirty="0" err="1">
                <a:latin typeface="Raleway Light" pitchFamily="2" charset="0"/>
              </a:rPr>
              <a:t>quyết</a:t>
            </a:r>
            <a:r>
              <a:rPr lang="en-US" sz="2400" dirty="0">
                <a:latin typeface="Raleway Light" pitchFamily="2" charset="0"/>
              </a:rPr>
              <a:t> </a:t>
            </a:r>
            <a:r>
              <a:rPr lang="en-US" sz="2400" dirty="0" err="1">
                <a:latin typeface="Raleway Light" pitchFamily="2" charset="0"/>
              </a:rPr>
              <a:t>nạn</a:t>
            </a:r>
            <a:r>
              <a:rPr lang="en-US" sz="2400" dirty="0">
                <a:latin typeface="Raleway Light" pitchFamily="2" charset="0"/>
              </a:rPr>
              <a:t> </a:t>
            </a:r>
            <a:r>
              <a:rPr lang="en-US" sz="2400" dirty="0" err="1">
                <a:latin typeface="Raleway Light" pitchFamily="2" charset="0"/>
              </a:rPr>
              <a:t>đói</a:t>
            </a:r>
            <a:r>
              <a:rPr lang="en-US" sz="2400" dirty="0">
                <a:latin typeface="Raleway Light" pitchFamily="2" charset="0"/>
              </a:rPr>
              <a:t>” ở </a:t>
            </a:r>
            <a:r>
              <a:rPr lang="en-US" sz="2400" dirty="0" err="1">
                <a:latin typeface="Raleway Light" pitchFamily="2" charset="0"/>
              </a:rPr>
              <a:t>đồng</a:t>
            </a:r>
            <a:r>
              <a:rPr lang="en-US" sz="2400" dirty="0">
                <a:latin typeface="Raleway Light" pitchFamily="2" charset="0"/>
              </a:rPr>
              <a:t> </a:t>
            </a:r>
            <a:r>
              <a:rPr lang="en-US" sz="2400" dirty="0" err="1">
                <a:latin typeface="Raleway Light" pitchFamily="2" charset="0"/>
              </a:rPr>
              <a:t>bằng</a:t>
            </a:r>
            <a:r>
              <a:rPr lang="en-US" sz="2400" dirty="0">
                <a:latin typeface="Raleway Light" pitchFamily="2" charset="0"/>
              </a:rPr>
              <a:t> </a:t>
            </a:r>
            <a:r>
              <a:rPr lang="en-US" sz="2400" dirty="0" err="1">
                <a:latin typeface="Raleway Light" pitchFamily="2" charset="0"/>
              </a:rPr>
              <a:t>Bắc</a:t>
            </a:r>
            <a:r>
              <a:rPr lang="en-US" sz="2400" dirty="0">
                <a:latin typeface="Raleway Light" pitchFamily="2" charset="0"/>
              </a:rPr>
              <a:t> </a:t>
            </a:r>
            <a:r>
              <a:rPr lang="en-US" sz="2400" dirty="0" err="1">
                <a:latin typeface="Raleway Light" pitchFamily="2" charset="0"/>
              </a:rPr>
              <a:t>Bộ</a:t>
            </a:r>
            <a:r>
              <a:rPr lang="en-US" sz="2400" dirty="0">
                <a:latin typeface="Raleway Light" pitchFamily="2" charset="0"/>
              </a:rPr>
              <a:t> </a:t>
            </a:r>
            <a:r>
              <a:rPr lang="en-US" sz="2400" dirty="0" err="1">
                <a:latin typeface="Raleway Light" pitchFamily="2" charset="0"/>
              </a:rPr>
              <a:t>và</a:t>
            </a:r>
            <a:r>
              <a:rPr lang="en-US" sz="2400" dirty="0">
                <a:latin typeface="Raleway Light" pitchFamily="2" charset="0"/>
              </a:rPr>
              <a:t> </a:t>
            </a:r>
            <a:r>
              <a:rPr lang="en-US" sz="2400" dirty="0" err="1">
                <a:latin typeface="Raleway Light" pitchFamily="2" charset="0"/>
              </a:rPr>
              <a:t>Bắc</a:t>
            </a:r>
            <a:r>
              <a:rPr lang="en-US" sz="2400" dirty="0">
                <a:latin typeface="Raleway Light" pitchFamily="2" charset="0"/>
              </a:rPr>
              <a:t> </a:t>
            </a:r>
            <a:r>
              <a:rPr lang="en-US" sz="2400" dirty="0" err="1">
                <a:latin typeface="Raleway Light" pitchFamily="2" charset="0"/>
              </a:rPr>
              <a:t>Trung</a:t>
            </a:r>
            <a:r>
              <a:rPr lang="en-US" sz="2400" dirty="0">
                <a:latin typeface="Raleway Light" pitchFamily="2" charset="0"/>
              </a:rPr>
              <a:t> </a:t>
            </a:r>
            <a:r>
              <a:rPr lang="en-US" sz="2400" dirty="0" err="1">
                <a:latin typeface="Raleway Light" pitchFamily="2" charset="0"/>
              </a:rPr>
              <a:t>Bộ</a:t>
            </a:r>
            <a:endParaRPr lang="en-US" sz="2400" dirty="0">
              <a:latin typeface="Raleway Light" pitchFamily="2" charset="0"/>
            </a:endParaRPr>
          </a:p>
        </p:txBody>
      </p:sp>
      <p:pic>
        <p:nvPicPr>
          <p:cNvPr id="7" name="Picture 2">
            <a:extLst>
              <a:ext uri="{FF2B5EF4-FFF2-40B4-BE49-F238E27FC236}">
                <a16:creationId xmlns:a16="http://schemas.microsoft.com/office/drawing/2014/main" id="{5CE9C4C5-F918-4473-BD38-518FF535B0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8891" y="2890233"/>
            <a:ext cx="4193679" cy="2968792"/>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562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21" presetClass="entr" presetSubtype="1"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heel(1)">
                                      <p:cBhvr>
                                        <p:cTn id="13"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8131" name="Picture 3" descr="cm t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1" y="4191000"/>
            <a:ext cx="2684436" cy="197037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1" y="1751557"/>
            <a:ext cx="3679371" cy="2581051"/>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8396" y="1975283"/>
            <a:ext cx="3288809"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Freeform 5">
            <a:extLst>
              <a:ext uri="{FF2B5EF4-FFF2-40B4-BE49-F238E27FC236}">
                <a16:creationId xmlns:a16="http://schemas.microsoft.com/office/drawing/2014/main" id="{DCA7369E-8AB9-43A8-AF7B-2DFF569FA7A8}"/>
              </a:ext>
            </a:extLst>
          </p:cNvPr>
          <p:cNvSpPr/>
          <p:nvPr/>
        </p:nvSpPr>
        <p:spPr>
          <a:xfrm>
            <a:off x="907679" y="761610"/>
            <a:ext cx="6759544" cy="743012"/>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sp>
        <p:nvSpPr>
          <p:cNvPr id="9" name="TextBox 8">
            <a:extLst>
              <a:ext uri="{FF2B5EF4-FFF2-40B4-BE49-F238E27FC236}">
                <a16:creationId xmlns:a16="http://schemas.microsoft.com/office/drawing/2014/main" id="{5CFB92DF-3750-40E3-8B6B-EFDD80BB12EF}"/>
              </a:ext>
            </a:extLst>
          </p:cNvPr>
          <p:cNvSpPr txBox="1"/>
          <p:nvPr/>
        </p:nvSpPr>
        <p:spPr>
          <a:xfrm>
            <a:off x="1225891" y="910279"/>
            <a:ext cx="6096000" cy="502766"/>
          </a:xfrm>
          <a:prstGeom prst="rect">
            <a:avLst/>
          </a:prstGeom>
          <a:noFill/>
        </p:spPr>
        <p:txBody>
          <a:bodyPr wrap="square">
            <a:spAutoFit/>
          </a:bodyPr>
          <a:lstStyle/>
          <a:p>
            <a:r>
              <a:rPr lang="en-US" sz="2667" dirty="0" err="1">
                <a:latin typeface="Raleway ExtraBold" pitchFamily="2" charset="0"/>
              </a:rPr>
              <a:t>Tổng</a:t>
            </a:r>
            <a:r>
              <a:rPr lang="en-US" sz="2667" dirty="0">
                <a:latin typeface="Raleway ExtraBold" pitchFamily="2" charset="0"/>
              </a:rPr>
              <a:t> </a:t>
            </a:r>
            <a:r>
              <a:rPr lang="en-US" sz="2667" dirty="0" err="1">
                <a:latin typeface="Raleway ExtraBold" pitchFamily="2" charset="0"/>
              </a:rPr>
              <a:t>khởi</a:t>
            </a:r>
            <a:r>
              <a:rPr lang="en-US" sz="2667" dirty="0">
                <a:latin typeface="Raleway ExtraBold" pitchFamily="2" charset="0"/>
              </a:rPr>
              <a:t> </a:t>
            </a:r>
            <a:r>
              <a:rPr lang="en-US" sz="2667" dirty="0" err="1">
                <a:latin typeface="Raleway ExtraBold" pitchFamily="2" charset="0"/>
              </a:rPr>
              <a:t>nghĩa</a:t>
            </a:r>
            <a:r>
              <a:rPr lang="en-US" sz="2667" dirty="0">
                <a:latin typeface="Raleway ExtraBold" pitchFamily="2" charset="0"/>
              </a:rPr>
              <a:t> </a:t>
            </a:r>
            <a:r>
              <a:rPr lang="en-US" sz="2667" dirty="0" err="1">
                <a:latin typeface="Raleway ExtraBold" pitchFamily="2" charset="0"/>
              </a:rPr>
              <a:t>giành</a:t>
            </a:r>
            <a:r>
              <a:rPr lang="en-US" sz="2667" dirty="0">
                <a:latin typeface="Raleway ExtraBold" pitchFamily="2" charset="0"/>
              </a:rPr>
              <a:t> </a:t>
            </a:r>
            <a:r>
              <a:rPr lang="en-US" sz="2667" dirty="0" err="1">
                <a:latin typeface="Raleway ExtraBold" pitchFamily="2" charset="0"/>
              </a:rPr>
              <a:t>chính</a:t>
            </a:r>
            <a:r>
              <a:rPr lang="en-US" sz="2667" dirty="0">
                <a:latin typeface="Raleway ExtraBold" pitchFamily="2" charset="0"/>
              </a:rPr>
              <a:t> </a:t>
            </a:r>
            <a:r>
              <a:rPr lang="en-US" sz="2667" dirty="0" err="1">
                <a:latin typeface="Raleway ExtraBold" pitchFamily="2" charset="0"/>
              </a:rPr>
              <a:t>quyền</a:t>
            </a:r>
            <a:endParaRPr lang="en-US" sz="2667" dirty="0">
              <a:latin typeface="Raleway ExtraBold" pitchFamily="2" charset="0"/>
            </a:endParaRPr>
          </a:p>
        </p:txBody>
      </p:sp>
    </p:spTree>
    <p:extLst>
      <p:ext uri="{BB962C8B-B14F-4D97-AF65-F5344CB8AC3E}">
        <p14:creationId xmlns:p14="http://schemas.microsoft.com/office/powerpoint/2010/main" val="416717181"/>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heel(1)">
                                      <p:cBhvr>
                                        <p:cTn id="7" dur="2000"/>
                                        <p:tgtEl>
                                          <p:spTgt spid="2050"/>
                                        </p:tgtEl>
                                      </p:cBhvr>
                                    </p:animEffect>
                                  </p:childTnLst>
                                </p:cTn>
                              </p:par>
                              <p:par>
                                <p:cTn id="8" presetID="21" presetClass="entr" presetSubtype="1"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wheel(1)">
                                      <p:cBhvr>
                                        <p:cTn id="10" dur="2000"/>
                                        <p:tgtEl>
                                          <p:spTgt spid="4098"/>
                                        </p:tgtEl>
                                      </p:cBhvr>
                                    </p:animEffect>
                                  </p:childTnLst>
                                </p:cTn>
                              </p:par>
                              <p:par>
                                <p:cTn id="11" presetID="21" presetClass="entr" presetSubtype="1" fill="hold" nodeType="withEffect">
                                  <p:stCondLst>
                                    <p:cond delay="0"/>
                                  </p:stCondLst>
                                  <p:childTnLst>
                                    <p:set>
                                      <p:cBhvr>
                                        <p:cTn id="12" dur="1" fill="hold">
                                          <p:stCondLst>
                                            <p:cond delay="0"/>
                                          </p:stCondLst>
                                        </p:cTn>
                                        <p:tgtEl>
                                          <p:spTgt spid="48131"/>
                                        </p:tgtEl>
                                        <p:attrNameLst>
                                          <p:attrName>style.visibility</p:attrName>
                                        </p:attrNameLst>
                                      </p:cBhvr>
                                      <p:to>
                                        <p:strVal val="visible"/>
                                      </p:to>
                                    </p:set>
                                    <p:animEffect transition="in" filter="wheel(1)">
                                      <p:cBhvr>
                                        <p:cTn id="13" dur="2000"/>
                                        <p:tgtEl>
                                          <p:spTgt spid="48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Rectangle 4"/>
          <p:cNvSpPr>
            <a:spLocks noGrp="1" noChangeArrowheads="1"/>
          </p:cNvSpPr>
          <p:nvPr>
            <p:ph type="body" sz="half" idx="4294967295"/>
          </p:nvPr>
        </p:nvSpPr>
        <p:spPr>
          <a:xfrm>
            <a:off x="1177888" y="1144968"/>
            <a:ext cx="5399088" cy="4241800"/>
          </a:xfrm>
        </p:spPr>
        <p:txBody>
          <a:bodyPr>
            <a:normAutofit/>
          </a:bodyPr>
          <a:lstStyle/>
          <a:p>
            <a:pPr algn="just">
              <a:lnSpc>
                <a:spcPct val="90000"/>
              </a:lnSpc>
            </a:pPr>
            <a:r>
              <a:rPr lang="en-US" sz="2800" dirty="0" err="1"/>
              <a:t>Chiến</a:t>
            </a:r>
            <a:r>
              <a:rPr lang="en-US" sz="2800" dirty="0"/>
              <a:t> </a:t>
            </a:r>
            <a:r>
              <a:rPr lang="en-US" sz="2800" dirty="0" err="1"/>
              <a:t>tranh</a:t>
            </a:r>
            <a:r>
              <a:rPr lang="en-US" sz="2800" dirty="0"/>
              <a:t> </a:t>
            </a:r>
            <a:r>
              <a:rPr lang="en-US" sz="2800" dirty="0" err="1"/>
              <a:t>thế</a:t>
            </a:r>
            <a:r>
              <a:rPr lang="en-US" sz="2800" dirty="0"/>
              <a:t> </a:t>
            </a:r>
            <a:r>
              <a:rPr lang="en-US" sz="2800" dirty="0" err="1"/>
              <a:t>giới</a:t>
            </a:r>
            <a:r>
              <a:rPr lang="en-US" sz="2800" dirty="0"/>
              <a:t> </a:t>
            </a:r>
            <a:r>
              <a:rPr lang="en-US" sz="2800" dirty="0" err="1"/>
              <a:t>thứ</a:t>
            </a:r>
            <a:r>
              <a:rPr lang="en-US" sz="2800" dirty="0"/>
              <a:t> 2 </a:t>
            </a:r>
            <a:r>
              <a:rPr lang="en-US" sz="2800" dirty="0" err="1"/>
              <a:t>kết</a:t>
            </a:r>
            <a:r>
              <a:rPr lang="en-US" sz="2800" dirty="0"/>
              <a:t> </a:t>
            </a:r>
            <a:r>
              <a:rPr lang="en-US" sz="2800" dirty="0" err="1"/>
              <a:t>thúc</a:t>
            </a:r>
            <a:r>
              <a:rPr lang="en-US" sz="2800" dirty="0"/>
              <a:t>.</a:t>
            </a:r>
          </a:p>
          <a:p>
            <a:pPr algn="just">
              <a:lnSpc>
                <a:spcPct val="90000"/>
              </a:lnSpc>
            </a:pPr>
            <a:r>
              <a:rPr lang="en-US" sz="2800" dirty="0"/>
              <a:t>9/5/1945: </a:t>
            </a:r>
            <a:r>
              <a:rPr lang="en-US" sz="2800" dirty="0" err="1"/>
              <a:t>Phát</a:t>
            </a:r>
            <a:r>
              <a:rPr lang="en-US" sz="2800" dirty="0"/>
              <a:t> </a:t>
            </a:r>
            <a:r>
              <a:rPr lang="en-US" sz="2800" dirty="0" err="1"/>
              <a:t>xít</a:t>
            </a:r>
            <a:r>
              <a:rPr lang="en-US" sz="2800" dirty="0"/>
              <a:t> </a:t>
            </a:r>
            <a:r>
              <a:rPr lang="en-US" sz="2800" dirty="0" err="1"/>
              <a:t>Nhật</a:t>
            </a:r>
            <a:r>
              <a:rPr lang="en-US" sz="2800" dirty="0"/>
              <a:t> </a:t>
            </a:r>
            <a:r>
              <a:rPr lang="en-US" sz="2800" dirty="0" err="1"/>
              <a:t>đi</a:t>
            </a:r>
            <a:r>
              <a:rPr lang="en-US" sz="2800" dirty="0"/>
              <a:t> </a:t>
            </a:r>
            <a:r>
              <a:rPr lang="en-US" sz="2800" dirty="0" err="1"/>
              <a:t>gần</a:t>
            </a:r>
            <a:r>
              <a:rPr lang="en-US" sz="2800" dirty="0"/>
              <a:t> </a:t>
            </a:r>
            <a:r>
              <a:rPr lang="en-US" sz="2800" dirty="0" err="1"/>
              <a:t>đến</a:t>
            </a:r>
            <a:r>
              <a:rPr lang="en-US" sz="2800" dirty="0"/>
              <a:t> </a:t>
            </a:r>
            <a:r>
              <a:rPr lang="en-US" sz="2800" dirty="0" err="1"/>
              <a:t>chỗ</a:t>
            </a:r>
            <a:r>
              <a:rPr lang="en-US" sz="2800" dirty="0"/>
              <a:t> </a:t>
            </a:r>
            <a:r>
              <a:rPr lang="en-US" sz="2800" dirty="0" err="1"/>
              <a:t>thất</a:t>
            </a:r>
            <a:r>
              <a:rPr lang="en-US" sz="2800" dirty="0"/>
              <a:t> </a:t>
            </a:r>
            <a:r>
              <a:rPr lang="en-US" sz="2800" dirty="0" err="1"/>
              <a:t>bại</a:t>
            </a:r>
            <a:r>
              <a:rPr lang="en-US" sz="2800" dirty="0"/>
              <a:t> </a:t>
            </a:r>
            <a:r>
              <a:rPr lang="en-US" sz="2800" dirty="0" err="1"/>
              <a:t>hoàn</a:t>
            </a:r>
            <a:r>
              <a:rPr lang="en-US" sz="2800" dirty="0"/>
              <a:t> </a:t>
            </a:r>
            <a:r>
              <a:rPr lang="en-US" sz="2800" dirty="0" err="1"/>
              <a:t>toàn</a:t>
            </a:r>
            <a:r>
              <a:rPr lang="en-US" sz="2800" dirty="0"/>
              <a:t>, </a:t>
            </a:r>
            <a:r>
              <a:rPr lang="en-US" sz="2800" dirty="0" err="1"/>
              <a:t>chính</a:t>
            </a:r>
            <a:r>
              <a:rPr lang="en-US" sz="2800" dirty="0"/>
              <a:t> </a:t>
            </a:r>
            <a:r>
              <a:rPr lang="en-US" sz="2800" dirty="0" err="1"/>
              <a:t>phủ</a:t>
            </a:r>
            <a:r>
              <a:rPr lang="en-US" sz="2800" dirty="0"/>
              <a:t> </a:t>
            </a:r>
            <a:r>
              <a:rPr lang="en-US" sz="2800" dirty="0" err="1"/>
              <a:t>Trần</a:t>
            </a:r>
            <a:r>
              <a:rPr lang="en-US" sz="2800" dirty="0"/>
              <a:t> </a:t>
            </a:r>
            <a:r>
              <a:rPr lang="en-US" sz="2800" dirty="0" err="1"/>
              <a:t>Trọng</a:t>
            </a:r>
            <a:r>
              <a:rPr lang="en-US" sz="2800" dirty="0"/>
              <a:t> Kim </a:t>
            </a:r>
            <a:r>
              <a:rPr lang="en-US" sz="2800" dirty="0" err="1"/>
              <a:t>hoang</a:t>
            </a:r>
            <a:r>
              <a:rPr lang="en-US" sz="2800" dirty="0"/>
              <a:t> </a:t>
            </a:r>
            <a:r>
              <a:rPr lang="en-US" sz="2800" dirty="0" err="1"/>
              <a:t>mang</a:t>
            </a:r>
            <a:r>
              <a:rPr lang="en-US" sz="2800" dirty="0"/>
              <a:t> </a:t>
            </a:r>
            <a:r>
              <a:rPr lang="en-US" sz="2800" dirty="0" err="1"/>
              <a:t>cực</a:t>
            </a:r>
            <a:r>
              <a:rPr lang="en-US" sz="2800" dirty="0"/>
              <a:t> </a:t>
            </a:r>
            <a:r>
              <a:rPr lang="en-US" sz="2800" dirty="0" err="1"/>
              <a:t>độ</a:t>
            </a:r>
            <a:r>
              <a:rPr lang="en-US" sz="2800" dirty="0"/>
              <a:t>.</a:t>
            </a:r>
          </a:p>
          <a:p>
            <a:pPr algn="just">
              <a:lnSpc>
                <a:spcPct val="90000"/>
              </a:lnSpc>
            </a:pPr>
            <a:r>
              <a:rPr lang="en-US" sz="2800" dirty="0" err="1"/>
              <a:t>Quân</a:t>
            </a:r>
            <a:r>
              <a:rPr lang="en-US" sz="2800" dirty="0"/>
              <a:t> </a:t>
            </a:r>
            <a:r>
              <a:rPr lang="en-US" sz="2800" dirty="0" err="1"/>
              <a:t>đội</a:t>
            </a:r>
            <a:r>
              <a:rPr lang="en-US" sz="2800" dirty="0"/>
              <a:t> </a:t>
            </a:r>
            <a:r>
              <a:rPr lang="en-US" sz="2800" dirty="0" err="1"/>
              <a:t>các</a:t>
            </a:r>
            <a:r>
              <a:rPr lang="en-US" sz="2800" dirty="0"/>
              <a:t> </a:t>
            </a:r>
            <a:r>
              <a:rPr lang="en-US" sz="2800" dirty="0" err="1"/>
              <a:t>nước</a:t>
            </a:r>
            <a:r>
              <a:rPr lang="en-US" sz="2800" dirty="0"/>
              <a:t> </a:t>
            </a:r>
            <a:r>
              <a:rPr lang="en-US" sz="2800" dirty="0" err="1"/>
              <a:t>đế</a:t>
            </a:r>
            <a:r>
              <a:rPr lang="en-US" sz="2800" dirty="0"/>
              <a:t> </a:t>
            </a:r>
            <a:r>
              <a:rPr lang="en-US" sz="2800" dirty="0" err="1"/>
              <a:t>quốc</a:t>
            </a:r>
            <a:r>
              <a:rPr lang="en-US" sz="2800" dirty="0"/>
              <a:t> </a:t>
            </a:r>
            <a:r>
              <a:rPr lang="en-US" sz="2800" dirty="0" err="1"/>
              <a:t>với</a:t>
            </a:r>
            <a:r>
              <a:rPr lang="en-US" sz="2800" dirty="0"/>
              <a:t> danh </a:t>
            </a:r>
            <a:r>
              <a:rPr lang="en-US" sz="2800" dirty="0" err="1"/>
              <a:t>nghĩa</a:t>
            </a:r>
            <a:r>
              <a:rPr lang="en-US" sz="2800" dirty="0"/>
              <a:t> </a:t>
            </a:r>
            <a:r>
              <a:rPr lang="en-US" sz="2800" dirty="0" err="1"/>
              <a:t>quân</a:t>
            </a:r>
            <a:r>
              <a:rPr lang="en-US" sz="2800" dirty="0"/>
              <a:t> </a:t>
            </a:r>
            <a:r>
              <a:rPr lang="en-US" sz="2800" dirty="0" err="1"/>
              <a:t>đồng</a:t>
            </a:r>
            <a:r>
              <a:rPr lang="en-US" sz="2800" dirty="0"/>
              <a:t> </a:t>
            </a:r>
            <a:r>
              <a:rPr lang="en-US" sz="2800" dirty="0" err="1"/>
              <a:t>minh</a:t>
            </a:r>
            <a:r>
              <a:rPr lang="en-US" sz="2800" dirty="0"/>
              <a:t> </a:t>
            </a:r>
            <a:r>
              <a:rPr lang="en-US" sz="2800" dirty="0" err="1"/>
              <a:t>chuẩn</a:t>
            </a:r>
            <a:r>
              <a:rPr lang="en-US" sz="2800" dirty="0"/>
              <a:t> </a:t>
            </a:r>
            <a:r>
              <a:rPr lang="en-US" sz="2800" dirty="0" err="1"/>
              <a:t>bị</a:t>
            </a:r>
            <a:r>
              <a:rPr lang="en-US" sz="2800" dirty="0"/>
              <a:t> </a:t>
            </a:r>
            <a:r>
              <a:rPr lang="en-US" sz="2800" dirty="0" err="1"/>
              <a:t>vào</a:t>
            </a:r>
            <a:r>
              <a:rPr lang="en-US" sz="2800" dirty="0"/>
              <a:t> </a:t>
            </a:r>
            <a:r>
              <a:rPr lang="en-US" sz="2800" dirty="0" err="1"/>
              <a:t>Đông</a:t>
            </a:r>
            <a:r>
              <a:rPr lang="en-US" sz="2800" dirty="0"/>
              <a:t> </a:t>
            </a:r>
            <a:r>
              <a:rPr lang="en-US" sz="2800" dirty="0" err="1"/>
              <a:t>Dương</a:t>
            </a:r>
            <a:r>
              <a:rPr lang="en-US" sz="2800" dirty="0"/>
              <a:t> </a:t>
            </a:r>
            <a:r>
              <a:rPr lang="en-US" sz="2800" dirty="0" err="1"/>
              <a:t>tước</a:t>
            </a:r>
            <a:r>
              <a:rPr lang="en-US" sz="2800" dirty="0"/>
              <a:t> </a:t>
            </a:r>
            <a:r>
              <a:rPr lang="en-US" sz="2800" dirty="0" err="1"/>
              <a:t>vũ</a:t>
            </a:r>
            <a:r>
              <a:rPr lang="en-US" sz="2800" dirty="0"/>
              <a:t> </a:t>
            </a:r>
            <a:r>
              <a:rPr lang="en-US" sz="2800" dirty="0" err="1"/>
              <a:t>khí</a:t>
            </a:r>
            <a:r>
              <a:rPr lang="en-US" sz="2800" dirty="0"/>
              <a:t> </a:t>
            </a:r>
            <a:r>
              <a:rPr lang="en-US" sz="2800" dirty="0" err="1"/>
              <a:t>quân</a:t>
            </a:r>
            <a:r>
              <a:rPr lang="en-US" sz="2800" dirty="0"/>
              <a:t> </a:t>
            </a:r>
            <a:r>
              <a:rPr lang="en-US" sz="2800" dirty="0" err="1"/>
              <a:t>Nhật</a:t>
            </a:r>
            <a:r>
              <a:rPr lang="en-US" sz="2800" dirty="0"/>
              <a:t>.</a:t>
            </a:r>
          </a:p>
          <a:p>
            <a:pPr>
              <a:lnSpc>
                <a:spcPct val="90000"/>
              </a:lnSpc>
            </a:pPr>
            <a:endParaRPr lang="en-US" dirty="0"/>
          </a:p>
        </p:txBody>
      </p:sp>
      <p:pic>
        <p:nvPicPr>
          <p:cNvPr id="49155" name="Picture 7" descr="tu binh Duc trong tran Berlin"/>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8740775" y="665163"/>
            <a:ext cx="3451225" cy="2333625"/>
          </a:xfrm>
          <a:prstGeom prst="rect">
            <a:avLst/>
          </a:prstGeom>
          <a:ln>
            <a:noFill/>
          </a:ln>
          <a:effectLst>
            <a:softEdge rad="112500"/>
          </a:effectLst>
        </p:spPr>
      </p:pic>
      <p:sp>
        <p:nvSpPr>
          <p:cNvPr id="112649" name="Rectangle 9"/>
          <p:cNvSpPr>
            <a:spLocks noChangeArrowheads="1"/>
          </p:cNvSpPr>
          <p:nvPr/>
        </p:nvSpPr>
        <p:spPr bwMode="auto">
          <a:xfrm>
            <a:off x="7547169" y="2999168"/>
            <a:ext cx="2209800" cy="533400"/>
          </a:xfrm>
          <a:prstGeom prst="rect">
            <a:avLst/>
          </a:prstGeom>
          <a:noFill/>
          <a:ln w="9525">
            <a:noFill/>
            <a:miter lim="800000"/>
            <a:headEnd/>
            <a:tailEnd/>
          </a:ln>
          <a:effectLst/>
        </p:spPr>
        <p:txBody>
          <a:bodyPr wrap="none" anchor="ctr"/>
          <a:lstStyle/>
          <a:p>
            <a:pPr algn="ctr" eaLnBrk="0" fontAlgn="base" hangingPunct="0">
              <a:spcBef>
                <a:spcPct val="0"/>
              </a:spcBef>
              <a:spcAft>
                <a:spcPct val="0"/>
              </a:spcAft>
              <a:defRPr/>
            </a:pPr>
            <a:r>
              <a:rPr lang="en-US" sz="2400" dirty="0" err="1">
                <a:solidFill>
                  <a:schemeClr val="tx1">
                    <a:lumMod val="50000"/>
                  </a:schemeClr>
                </a:solidFill>
                <a:latin typeface="Raleway Light" pitchFamily="2" charset="0"/>
              </a:rPr>
              <a:t>Tù</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binh</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Đức</a:t>
            </a:r>
            <a:endParaRPr lang="en-US" sz="2400" dirty="0">
              <a:solidFill>
                <a:schemeClr val="tx1">
                  <a:lumMod val="50000"/>
                </a:schemeClr>
              </a:solidFill>
              <a:latin typeface="Raleway Light" pitchFamily="2" charset="0"/>
            </a:endParaRPr>
          </a:p>
        </p:txBody>
      </p:sp>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3779" y="3571086"/>
            <a:ext cx="3341797" cy="2110797"/>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6033347" y="5835106"/>
            <a:ext cx="5530217" cy="461665"/>
          </a:xfrm>
          <a:prstGeom prst="rect">
            <a:avLst/>
          </a:prstGeom>
          <a:noFill/>
        </p:spPr>
        <p:txBody>
          <a:bodyPr wrap="square" rtlCol="0">
            <a:spAutoFit/>
          </a:bodyPr>
          <a:lstStyle/>
          <a:p>
            <a:pPr algn="ctr"/>
            <a:r>
              <a:rPr lang="en-US" sz="2400" dirty="0" err="1">
                <a:solidFill>
                  <a:schemeClr val="tx1">
                    <a:lumMod val="50000"/>
                  </a:schemeClr>
                </a:solidFill>
                <a:latin typeface="Raleway Light" pitchFamily="2" charset="0"/>
              </a:rPr>
              <a:t>Nhật</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đầu</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hàng</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đồng</a:t>
            </a:r>
            <a:r>
              <a:rPr lang="en-US" sz="2400" dirty="0">
                <a:solidFill>
                  <a:schemeClr val="tx1">
                    <a:lumMod val="50000"/>
                  </a:schemeClr>
                </a:solidFill>
                <a:latin typeface="Raleway Light" pitchFamily="2" charset="0"/>
              </a:rPr>
              <a:t> minh </a:t>
            </a:r>
            <a:r>
              <a:rPr lang="en-US" sz="2400" dirty="0" err="1">
                <a:solidFill>
                  <a:schemeClr val="tx1">
                    <a:lumMod val="50000"/>
                  </a:schemeClr>
                </a:solidFill>
                <a:latin typeface="Raleway Light" pitchFamily="2" charset="0"/>
              </a:rPr>
              <a:t>vô</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điều</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kiện</a:t>
            </a:r>
            <a:endParaRPr lang="en-US" sz="2400" dirty="0">
              <a:solidFill>
                <a:schemeClr val="tx1">
                  <a:lumMod val="50000"/>
                </a:schemeClr>
              </a:solidFill>
              <a:latin typeface="Raleway Light" pitchFamily="2" charset="0"/>
            </a:endParaRPr>
          </a:p>
        </p:txBody>
      </p:sp>
    </p:spTree>
    <p:extLst>
      <p:ext uri="{BB962C8B-B14F-4D97-AF65-F5344CB8AC3E}">
        <p14:creationId xmlns:p14="http://schemas.microsoft.com/office/powerpoint/2010/main" val="1324180911"/>
      </p:ext>
    </p:extLst>
  </p:cSld>
  <p:clrMapOvr>
    <a:masterClrMapping/>
  </p:clrMapOvr>
  <mc:AlternateContent xmlns:mc="http://schemas.openxmlformats.org/markup-compatibility/2006" xmlns:p14="http://schemas.microsoft.com/office/powerpoint/2010/main">
    <mc:Choice Requires="p14">
      <p:transition spd="med" p14:dur="700" advClick="0" advTm="33000">
        <p:fade/>
      </p:transition>
    </mc:Choice>
    <mc:Fallback xmlns="">
      <p:transition spd="med" advClick="0" advTm="3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49154">
                                            <p:txEl>
                                              <p:pRg st="0" end="0"/>
                                            </p:txEl>
                                          </p:spTgt>
                                        </p:tgtEl>
                                        <p:attrNameLst>
                                          <p:attrName>style.visibility</p:attrName>
                                        </p:attrNameLst>
                                      </p:cBhvr>
                                      <p:to>
                                        <p:strVal val="visible"/>
                                      </p:to>
                                    </p:set>
                                    <p:anim calcmode="lin" valueType="num">
                                      <p:cBhvr>
                                        <p:cTn id="7" dur="500" fill="hold"/>
                                        <p:tgtEl>
                                          <p:spTgt spid="4915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9154">
                                            <p:txEl>
                                              <p:pRg st="0" end="0"/>
                                            </p:txEl>
                                          </p:spTgt>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49154">
                                            <p:txEl>
                                              <p:pRg st="1" end="1"/>
                                            </p:txEl>
                                          </p:spTgt>
                                        </p:tgtEl>
                                        <p:attrNameLst>
                                          <p:attrName>style.visibility</p:attrName>
                                        </p:attrNameLst>
                                      </p:cBhvr>
                                      <p:to>
                                        <p:strVal val="visible"/>
                                      </p:to>
                                    </p:set>
                                    <p:anim calcmode="lin" valueType="num">
                                      <p:cBhvr>
                                        <p:cTn id="11" dur="500" fill="hold"/>
                                        <p:tgtEl>
                                          <p:spTgt spid="49154">
                                            <p:txEl>
                                              <p:pRg st="1" end="1"/>
                                            </p:txEl>
                                          </p:spTgt>
                                        </p:tgtEl>
                                        <p:attrNameLst>
                                          <p:attrName>ppt_w</p:attrName>
                                        </p:attrNameLst>
                                      </p:cBhvr>
                                      <p:tavLst>
                                        <p:tav tm="0">
                                          <p:val>
                                            <p:fltVal val="0"/>
                                          </p:val>
                                        </p:tav>
                                        <p:tav tm="100000">
                                          <p:val>
                                            <p:strVal val="#ppt_w"/>
                                          </p:val>
                                        </p:tav>
                                      </p:tavLst>
                                    </p:anim>
                                    <p:anim calcmode="lin" valueType="num">
                                      <p:cBhvr>
                                        <p:cTn id="12" dur="500" fill="hold"/>
                                        <p:tgtEl>
                                          <p:spTgt spid="49154">
                                            <p:txEl>
                                              <p:pRg st="1" end="1"/>
                                            </p:txEl>
                                          </p:spTgt>
                                        </p:tgtEl>
                                        <p:attrNameLst>
                                          <p:attrName>ppt_h</p:attrName>
                                        </p:attrNameLst>
                                      </p:cBhvr>
                                      <p:tavLst>
                                        <p:tav tm="0">
                                          <p:val>
                                            <p:fltVal val="0"/>
                                          </p:val>
                                        </p:tav>
                                        <p:tav tm="100000">
                                          <p:val>
                                            <p:strVal val="#ppt_h"/>
                                          </p:val>
                                        </p:tav>
                                      </p:tavLst>
                                    </p:anim>
                                  </p:childTnLst>
                                </p:cTn>
                              </p:par>
                            </p:childTnLst>
                          </p:cTn>
                        </p:par>
                        <p:par>
                          <p:cTn id="13" fill="hold">
                            <p:stCondLst>
                              <p:cond delay="500"/>
                            </p:stCondLst>
                            <p:childTnLst>
                              <p:par>
                                <p:cTn id="14" presetID="23" presetClass="entr" presetSubtype="16" fill="hold" grpId="0" nodeType="afterEffect">
                                  <p:stCondLst>
                                    <p:cond delay="0"/>
                                  </p:stCondLst>
                                  <p:childTnLst>
                                    <p:set>
                                      <p:cBhvr>
                                        <p:cTn id="15" dur="1" fill="hold">
                                          <p:stCondLst>
                                            <p:cond delay="0"/>
                                          </p:stCondLst>
                                        </p:cTn>
                                        <p:tgtEl>
                                          <p:spTgt spid="49154">
                                            <p:txEl>
                                              <p:pRg st="2" end="2"/>
                                            </p:txEl>
                                          </p:spTgt>
                                        </p:tgtEl>
                                        <p:attrNameLst>
                                          <p:attrName>style.visibility</p:attrName>
                                        </p:attrNameLst>
                                      </p:cBhvr>
                                      <p:to>
                                        <p:strVal val="visible"/>
                                      </p:to>
                                    </p:set>
                                    <p:anim calcmode="lin" valueType="num">
                                      <p:cBhvr>
                                        <p:cTn id="16" dur="500" fill="hold"/>
                                        <p:tgtEl>
                                          <p:spTgt spid="49154">
                                            <p:txEl>
                                              <p:pRg st="2" end="2"/>
                                            </p:txEl>
                                          </p:spTgt>
                                        </p:tgtEl>
                                        <p:attrNameLst>
                                          <p:attrName>ppt_w</p:attrName>
                                        </p:attrNameLst>
                                      </p:cBhvr>
                                      <p:tavLst>
                                        <p:tav tm="0">
                                          <p:val>
                                            <p:fltVal val="0"/>
                                          </p:val>
                                        </p:tav>
                                        <p:tav tm="100000">
                                          <p:val>
                                            <p:strVal val="#ppt_w"/>
                                          </p:val>
                                        </p:tav>
                                      </p:tavLst>
                                    </p:anim>
                                    <p:anim calcmode="lin" valueType="num">
                                      <p:cBhvr>
                                        <p:cTn id="17" dur="500" fill="hold"/>
                                        <p:tgtEl>
                                          <p:spTgt spid="49154">
                                            <p:txEl>
                                              <p:pRg st="2" end="2"/>
                                            </p:txEl>
                                          </p:spTgt>
                                        </p:tgtEl>
                                        <p:attrNameLst>
                                          <p:attrName>ppt_h</p:attrName>
                                        </p:attrNameLst>
                                      </p:cBhvr>
                                      <p:tavLst>
                                        <p:tav tm="0">
                                          <p:val>
                                            <p:fltVal val="0"/>
                                          </p:val>
                                        </p:tav>
                                        <p:tav tm="100000">
                                          <p:val>
                                            <p:strVal val="#ppt_h"/>
                                          </p:val>
                                        </p:tav>
                                      </p:tavLst>
                                    </p:anim>
                                  </p:childTnLst>
                                </p:cTn>
                              </p:par>
                            </p:childTnLst>
                          </p:cTn>
                        </p:par>
                        <p:par>
                          <p:cTn id="18" fill="hold">
                            <p:stCondLst>
                              <p:cond delay="1000"/>
                            </p:stCondLst>
                            <p:childTnLst>
                              <p:par>
                                <p:cTn id="19" presetID="53" presetClass="entr" presetSubtype="16" fill="hold" grpId="0" nodeType="afterEffect">
                                  <p:stCondLst>
                                    <p:cond delay="0"/>
                                  </p:stCondLst>
                                  <p:childTnLst>
                                    <p:set>
                                      <p:cBhvr>
                                        <p:cTn id="20" dur="1" fill="hold">
                                          <p:stCondLst>
                                            <p:cond delay="0"/>
                                          </p:stCondLst>
                                        </p:cTn>
                                        <p:tgtEl>
                                          <p:spTgt spid="112649"/>
                                        </p:tgtEl>
                                        <p:attrNameLst>
                                          <p:attrName>style.visibility</p:attrName>
                                        </p:attrNameLst>
                                      </p:cBhvr>
                                      <p:to>
                                        <p:strVal val="visible"/>
                                      </p:to>
                                    </p:set>
                                    <p:anim calcmode="lin" valueType="num">
                                      <p:cBhvr>
                                        <p:cTn id="21" dur="500" fill="hold"/>
                                        <p:tgtEl>
                                          <p:spTgt spid="112649"/>
                                        </p:tgtEl>
                                        <p:attrNameLst>
                                          <p:attrName>ppt_w</p:attrName>
                                        </p:attrNameLst>
                                      </p:cBhvr>
                                      <p:tavLst>
                                        <p:tav tm="0">
                                          <p:val>
                                            <p:fltVal val="0"/>
                                          </p:val>
                                        </p:tav>
                                        <p:tav tm="100000">
                                          <p:val>
                                            <p:strVal val="#ppt_w"/>
                                          </p:val>
                                        </p:tav>
                                      </p:tavLst>
                                    </p:anim>
                                    <p:anim calcmode="lin" valueType="num">
                                      <p:cBhvr>
                                        <p:cTn id="22" dur="500" fill="hold"/>
                                        <p:tgtEl>
                                          <p:spTgt spid="112649"/>
                                        </p:tgtEl>
                                        <p:attrNameLst>
                                          <p:attrName>ppt_h</p:attrName>
                                        </p:attrNameLst>
                                      </p:cBhvr>
                                      <p:tavLst>
                                        <p:tav tm="0">
                                          <p:val>
                                            <p:fltVal val="0"/>
                                          </p:val>
                                        </p:tav>
                                        <p:tav tm="100000">
                                          <p:val>
                                            <p:strVal val="#ppt_h"/>
                                          </p:val>
                                        </p:tav>
                                      </p:tavLst>
                                    </p:anim>
                                    <p:animEffect transition="in" filter="fade">
                                      <p:cBhvr>
                                        <p:cTn id="23" dur="500"/>
                                        <p:tgtEl>
                                          <p:spTgt spid="112649"/>
                                        </p:tgtEl>
                                      </p:cBhvr>
                                    </p:animEffect>
                                  </p:childTnLst>
                                </p:cTn>
                              </p:par>
                            </p:childTnLst>
                          </p:cTn>
                        </p:par>
                        <p:par>
                          <p:cTn id="24" fill="hold">
                            <p:stCondLst>
                              <p:cond delay="1500"/>
                            </p:stCondLst>
                            <p:childTnLst>
                              <p:par>
                                <p:cTn id="25" presetID="53" presetClass="entr" presetSubtype="16" fill="hold" nodeType="afterEffect">
                                  <p:stCondLst>
                                    <p:cond delay="0"/>
                                  </p:stCondLst>
                                  <p:childTnLst>
                                    <p:set>
                                      <p:cBhvr>
                                        <p:cTn id="26" dur="1" fill="hold">
                                          <p:stCondLst>
                                            <p:cond delay="0"/>
                                          </p:stCondLst>
                                        </p:cTn>
                                        <p:tgtEl>
                                          <p:spTgt spid="49155"/>
                                        </p:tgtEl>
                                        <p:attrNameLst>
                                          <p:attrName>style.visibility</p:attrName>
                                        </p:attrNameLst>
                                      </p:cBhvr>
                                      <p:to>
                                        <p:strVal val="visible"/>
                                      </p:to>
                                    </p:set>
                                    <p:anim calcmode="lin" valueType="num">
                                      <p:cBhvr>
                                        <p:cTn id="27" dur="500" fill="hold"/>
                                        <p:tgtEl>
                                          <p:spTgt spid="49155"/>
                                        </p:tgtEl>
                                        <p:attrNameLst>
                                          <p:attrName>ppt_w</p:attrName>
                                        </p:attrNameLst>
                                      </p:cBhvr>
                                      <p:tavLst>
                                        <p:tav tm="0">
                                          <p:val>
                                            <p:fltVal val="0"/>
                                          </p:val>
                                        </p:tav>
                                        <p:tav tm="100000">
                                          <p:val>
                                            <p:strVal val="#ppt_w"/>
                                          </p:val>
                                        </p:tav>
                                      </p:tavLst>
                                    </p:anim>
                                    <p:anim calcmode="lin" valueType="num">
                                      <p:cBhvr>
                                        <p:cTn id="28" dur="500" fill="hold"/>
                                        <p:tgtEl>
                                          <p:spTgt spid="49155"/>
                                        </p:tgtEl>
                                        <p:attrNameLst>
                                          <p:attrName>ppt_h</p:attrName>
                                        </p:attrNameLst>
                                      </p:cBhvr>
                                      <p:tavLst>
                                        <p:tav tm="0">
                                          <p:val>
                                            <p:fltVal val="0"/>
                                          </p:val>
                                        </p:tav>
                                        <p:tav tm="100000">
                                          <p:val>
                                            <p:strVal val="#ppt_h"/>
                                          </p:val>
                                        </p:tav>
                                      </p:tavLst>
                                    </p:anim>
                                    <p:animEffect transition="in" filter="fade">
                                      <p:cBhvr>
                                        <p:cTn id="29" dur="500"/>
                                        <p:tgtEl>
                                          <p:spTgt spid="49155"/>
                                        </p:tgtEl>
                                      </p:cBhvr>
                                    </p:animEffect>
                                  </p:childTnLst>
                                </p:cTn>
                              </p:par>
                            </p:childTnLst>
                          </p:cTn>
                        </p:par>
                        <p:par>
                          <p:cTn id="30" fill="hold">
                            <p:stCondLst>
                              <p:cond delay="2000"/>
                            </p:stCondLst>
                            <p:childTnLst>
                              <p:par>
                                <p:cTn id="31" presetID="16" presetClass="entr" presetSubtype="21"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barn(inVertical)">
                                      <p:cBhvr>
                                        <p:cTn id="33" dur="500"/>
                                        <p:tgtEl>
                                          <p:spTgt spid="7"/>
                                        </p:tgtEl>
                                      </p:cBhvr>
                                    </p:animEffect>
                                  </p:childTnLst>
                                </p:cTn>
                              </p:par>
                            </p:childTnLst>
                          </p:cTn>
                        </p:par>
                        <p:par>
                          <p:cTn id="34" fill="hold">
                            <p:stCondLst>
                              <p:cond delay="2500"/>
                            </p:stCondLst>
                            <p:childTnLst>
                              <p:par>
                                <p:cTn id="35" presetID="16" presetClass="entr" presetSubtype="21"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arn(inVertical)">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4" grpId="0" uiExpand="1" build="p"/>
      <p:bldP spid="112649" grpId="0"/>
      <p:bldP spid="8"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C976C202-56FA-4105-B62F-76FB93F053FB}"/>
              </a:ext>
            </a:extLst>
          </p:cNvPr>
          <p:cNvSpPr/>
          <p:nvPr/>
        </p:nvSpPr>
        <p:spPr>
          <a:xfrm>
            <a:off x="609600" y="609570"/>
            <a:ext cx="6759544" cy="743012"/>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sp>
        <p:nvSpPr>
          <p:cNvPr id="3" name="Slide Number Placeholder 2">
            <a:extLst>
              <a:ext uri="{FF2B5EF4-FFF2-40B4-BE49-F238E27FC236}">
                <a16:creationId xmlns:a16="http://schemas.microsoft.com/office/drawing/2014/main" id="{E55B73DA-BF95-4E27-8D38-F54815BC2EA7}"/>
              </a:ext>
            </a:extLst>
          </p:cNvPr>
          <p:cNvSpPr>
            <a:spLocks noGrp="1"/>
          </p:cNvSpPr>
          <p:nvPr>
            <p:ph type="sldNum" idx="12"/>
          </p:nvPr>
        </p:nvSpPr>
        <p:spPr/>
        <p:txBody>
          <a:bodyPr/>
          <a:lstStyle/>
          <a:p>
            <a:pPr algn="ctr"/>
            <a:fld id="{00000000-1234-1234-1234-123412341234}" type="slidenum">
              <a:rPr lang="en" smtClean="0"/>
              <a:pPr algn="ctr"/>
              <a:t>117</a:t>
            </a:fld>
            <a:endParaRPr lang="en"/>
          </a:p>
        </p:txBody>
      </p:sp>
      <p:sp>
        <p:nvSpPr>
          <p:cNvPr id="4" name="Rectangle 3">
            <a:extLst>
              <a:ext uri="{FF2B5EF4-FFF2-40B4-BE49-F238E27FC236}">
                <a16:creationId xmlns:a16="http://schemas.microsoft.com/office/drawing/2014/main" id="{3B7605C5-43FA-4ECE-B446-463F5E7B52ED}"/>
              </a:ext>
            </a:extLst>
          </p:cNvPr>
          <p:cNvSpPr txBox="1">
            <a:spLocks noChangeArrowheads="1"/>
          </p:cNvSpPr>
          <p:nvPr/>
        </p:nvSpPr>
        <p:spPr>
          <a:xfrm>
            <a:off x="4891319" y="1327053"/>
            <a:ext cx="5983040" cy="267287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228600" algn="ctr" rtl="0">
              <a:lnSpc>
                <a:spcPct val="100000"/>
              </a:lnSpc>
              <a:spcBef>
                <a:spcPts val="360"/>
              </a:spcBef>
              <a:spcAft>
                <a:spcPts val="0"/>
              </a:spcAft>
              <a:buClr>
                <a:schemeClr val="accent1"/>
              </a:buClr>
              <a:buSzPts val="1400"/>
              <a:buFont typeface="Raleway Light"/>
              <a:buNone/>
              <a:defRPr sz="1400" b="0" i="0" u="none" strike="noStrike" cap="none">
                <a:solidFill>
                  <a:schemeClr val="dk2"/>
                </a:solidFill>
                <a:latin typeface="Raleway Light"/>
                <a:ea typeface="Raleway Light"/>
                <a:cs typeface="Raleway Light"/>
                <a:sym typeface="Raleway Light"/>
              </a:defRPr>
            </a:lvl1pPr>
            <a:lvl2pPr marL="914400" marR="0" lvl="1" indent="-342900" algn="l" rtl="0">
              <a:lnSpc>
                <a:spcPct val="100000"/>
              </a:lnSpc>
              <a:spcBef>
                <a:spcPts val="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2pPr>
            <a:lvl3pPr marL="1371600" marR="0" lvl="2" indent="-342900" algn="l" rtl="0">
              <a:lnSpc>
                <a:spcPct val="100000"/>
              </a:lnSpc>
              <a:spcBef>
                <a:spcPts val="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3pPr>
            <a:lvl4pPr marL="1828800" marR="0" lvl="3"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4pPr>
            <a:lvl5pPr marL="2286000" marR="0" lvl="4"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5pPr>
            <a:lvl6pPr marL="2743200" marR="0" lvl="5"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6pPr>
            <a:lvl7pPr marL="3200400" marR="0" lvl="6"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7pPr>
            <a:lvl8pPr marL="3657600" marR="0" lvl="7"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8pPr>
            <a:lvl9pPr marL="4114800" marR="0" lvl="8"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9pPr>
          </a:lstStyle>
          <a:p>
            <a:pPr marL="685783" indent="-380990" algn="just">
              <a:lnSpc>
                <a:spcPct val="90000"/>
              </a:lnSpc>
              <a:buFont typeface="Arial" panose="020B0604020202020204" pitchFamily="34" charset="0"/>
              <a:buChar char="•"/>
            </a:pPr>
            <a:r>
              <a:rPr lang="vi-VN" sz="1867" dirty="0"/>
              <a:t>Ngày 12-8-1945, Ủy ban lâm thời khu giải phóng hạ lệnh khởi nghĩa trong khu</a:t>
            </a:r>
            <a:endParaRPr lang="en-US" sz="1867" dirty="0"/>
          </a:p>
          <a:p>
            <a:pPr marL="685783" indent="-380990" algn="just">
              <a:lnSpc>
                <a:spcPct val="90000"/>
              </a:lnSpc>
              <a:buFont typeface="Arial" panose="020B0604020202020204" pitchFamily="34" charset="0"/>
              <a:buChar char="•"/>
            </a:pPr>
            <a:r>
              <a:rPr lang="vi-VN" sz="1867" dirty="0"/>
              <a:t>Ngày 13-8-1945, Trung ương Đảng và Tổng bộ Việt Minh thành lập Ủy ban Khởi nghĩa toàn quốc. 23 giờ cùng ngày, Ủy ba</a:t>
            </a:r>
            <a:r>
              <a:rPr lang="en-US" sz="1867" dirty="0"/>
              <a:t>n</a:t>
            </a:r>
            <a:r>
              <a:rPr lang="vi-VN" sz="1867" dirty="0"/>
              <a:t> Khởi nghĩa toàn quốc ban bố “Quân lệnh số 1”, phát đi lệnh tổng khởi nghĩa trong </a:t>
            </a:r>
            <a:r>
              <a:rPr lang="en-US" sz="1867" dirty="0" err="1"/>
              <a:t>cả</a:t>
            </a:r>
            <a:r>
              <a:rPr lang="en-US" sz="1867" dirty="0"/>
              <a:t> </a:t>
            </a:r>
            <a:r>
              <a:rPr lang="en-US" sz="1867" dirty="0" err="1"/>
              <a:t>nước</a:t>
            </a:r>
            <a:r>
              <a:rPr lang="vi-VN" sz="1867" dirty="0"/>
              <a:t>.</a:t>
            </a:r>
            <a:endParaRPr lang="en-US" sz="1867" dirty="0"/>
          </a:p>
          <a:p>
            <a:pPr marL="685783" indent="-380990" algn="just">
              <a:lnSpc>
                <a:spcPct val="90000"/>
              </a:lnSpc>
              <a:buFont typeface="Arial" panose="020B0604020202020204" pitchFamily="34" charset="0"/>
              <a:buChar char="•"/>
            </a:pPr>
            <a:endParaRPr lang="en-US" sz="1867" dirty="0"/>
          </a:p>
        </p:txBody>
      </p:sp>
      <p:sp>
        <p:nvSpPr>
          <p:cNvPr id="5" name="Rectangle 2" descr="Trịnh Hồng Hà 403A1BKHN">
            <a:extLst>
              <a:ext uri="{FF2B5EF4-FFF2-40B4-BE49-F238E27FC236}">
                <a16:creationId xmlns:a16="http://schemas.microsoft.com/office/drawing/2014/main" id="{4F7CBD03-7B30-4089-A256-9B28604CAFEB}"/>
              </a:ext>
            </a:extLst>
          </p:cNvPr>
          <p:cNvSpPr txBox="1">
            <a:spLocks noChangeArrowheads="1"/>
          </p:cNvSpPr>
          <p:nvPr/>
        </p:nvSpPr>
        <p:spPr>
          <a:xfrm>
            <a:off x="-201628" y="758299"/>
            <a:ext cx="8382000" cy="447675"/>
          </a:xfrm>
          <a:prstGeom prst="rect">
            <a:avLst/>
          </a:prstGeom>
        </p:spPr>
        <p:txBody>
          <a:bodyPr vert="horz" anchor="b" anchorCtr="0">
            <a:no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lgn="ctr">
              <a:lnSpc>
                <a:spcPct val="80000"/>
              </a:lnSpc>
            </a:pPr>
            <a:r>
              <a:rPr lang="en-US" sz="2667" b="1" dirty="0" err="1">
                <a:solidFill>
                  <a:schemeClr val="tx1">
                    <a:lumMod val="50000"/>
                  </a:schemeClr>
                </a:solidFill>
                <a:latin typeface="Raleway ExtraBold" pitchFamily="2" charset="0"/>
              </a:rPr>
              <a:t>Chủ</a:t>
            </a:r>
            <a:r>
              <a:rPr lang="en-US" sz="2667" b="1" dirty="0">
                <a:solidFill>
                  <a:schemeClr val="tx1">
                    <a:lumMod val="50000"/>
                  </a:schemeClr>
                </a:solidFill>
                <a:latin typeface="Raleway ExtraBold" pitchFamily="2" charset="0"/>
              </a:rPr>
              <a:t> </a:t>
            </a:r>
            <a:r>
              <a:rPr lang="en-US" sz="2667" b="1" dirty="0" err="1">
                <a:solidFill>
                  <a:schemeClr val="tx1">
                    <a:lumMod val="50000"/>
                  </a:schemeClr>
                </a:solidFill>
                <a:latin typeface="Raleway ExtraBold" pitchFamily="2" charset="0"/>
              </a:rPr>
              <a:t>trương</a:t>
            </a:r>
            <a:r>
              <a:rPr lang="en-US" sz="2667" b="1" dirty="0">
                <a:solidFill>
                  <a:schemeClr val="tx1">
                    <a:lumMod val="50000"/>
                  </a:schemeClr>
                </a:solidFill>
                <a:latin typeface="Raleway ExtraBold" pitchFamily="2" charset="0"/>
              </a:rPr>
              <a:t> </a:t>
            </a:r>
            <a:r>
              <a:rPr lang="en-US" sz="2667" b="1" dirty="0" err="1">
                <a:solidFill>
                  <a:schemeClr val="tx1">
                    <a:lumMod val="50000"/>
                  </a:schemeClr>
                </a:solidFill>
                <a:latin typeface="Raleway ExtraBold" pitchFamily="2" charset="0"/>
              </a:rPr>
              <a:t>phát</a:t>
            </a:r>
            <a:r>
              <a:rPr lang="en-US" sz="2667" b="1" dirty="0">
                <a:solidFill>
                  <a:schemeClr val="tx1">
                    <a:lumMod val="50000"/>
                  </a:schemeClr>
                </a:solidFill>
                <a:latin typeface="Raleway ExtraBold" pitchFamily="2" charset="0"/>
              </a:rPr>
              <a:t> </a:t>
            </a:r>
            <a:r>
              <a:rPr lang="en-US" sz="2667" b="1" dirty="0" err="1">
                <a:solidFill>
                  <a:schemeClr val="tx1">
                    <a:lumMod val="50000"/>
                  </a:schemeClr>
                </a:solidFill>
                <a:latin typeface="Raleway ExtraBold" pitchFamily="2" charset="0"/>
              </a:rPr>
              <a:t>động</a:t>
            </a:r>
            <a:r>
              <a:rPr lang="en-US" sz="2667" b="1" dirty="0">
                <a:solidFill>
                  <a:schemeClr val="tx1">
                    <a:lumMod val="50000"/>
                  </a:schemeClr>
                </a:solidFill>
                <a:latin typeface="Raleway ExtraBold" pitchFamily="2" charset="0"/>
              </a:rPr>
              <a:t> </a:t>
            </a:r>
            <a:r>
              <a:rPr lang="en-US" sz="2667" b="1" dirty="0" err="1">
                <a:solidFill>
                  <a:schemeClr val="tx1">
                    <a:lumMod val="50000"/>
                  </a:schemeClr>
                </a:solidFill>
                <a:latin typeface="Raleway ExtraBold" pitchFamily="2" charset="0"/>
              </a:rPr>
              <a:t>Tổng</a:t>
            </a:r>
            <a:r>
              <a:rPr lang="en-US" sz="2667" b="1" dirty="0">
                <a:solidFill>
                  <a:schemeClr val="tx1">
                    <a:lumMod val="50000"/>
                  </a:schemeClr>
                </a:solidFill>
                <a:latin typeface="Raleway ExtraBold" pitchFamily="2" charset="0"/>
              </a:rPr>
              <a:t> </a:t>
            </a:r>
            <a:r>
              <a:rPr lang="en-US" sz="2667" b="1" dirty="0" err="1">
                <a:solidFill>
                  <a:schemeClr val="tx1">
                    <a:lumMod val="50000"/>
                  </a:schemeClr>
                </a:solidFill>
                <a:latin typeface="Raleway ExtraBold" pitchFamily="2" charset="0"/>
              </a:rPr>
              <a:t>khởi</a:t>
            </a:r>
            <a:r>
              <a:rPr lang="en-US" sz="2667" b="1" dirty="0">
                <a:solidFill>
                  <a:schemeClr val="tx1">
                    <a:lumMod val="50000"/>
                  </a:schemeClr>
                </a:solidFill>
                <a:latin typeface="Raleway ExtraBold" pitchFamily="2" charset="0"/>
              </a:rPr>
              <a:t> </a:t>
            </a:r>
            <a:r>
              <a:rPr lang="en-US" sz="2667" b="1" dirty="0" err="1">
                <a:solidFill>
                  <a:schemeClr val="tx1">
                    <a:lumMod val="50000"/>
                  </a:schemeClr>
                </a:solidFill>
                <a:latin typeface="Raleway ExtraBold" pitchFamily="2" charset="0"/>
              </a:rPr>
              <a:t>nghĩa</a:t>
            </a:r>
            <a:endParaRPr lang="en-US" sz="2667" b="1" dirty="0">
              <a:solidFill>
                <a:schemeClr val="tx1">
                  <a:lumMod val="50000"/>
                </a:schemeClr>
              </a:solidFill>
              <a:latin typeface="Raleway ExtraBold" pitchFamily="2" charset="0"/>
            </a:endParaRPr>
          </a:p>
        </p:txBody>
      </p:sp>
      <p:sp>
        <p:nvSpPr>
          <p:cNvPr id="6" name="TextBox 5">
            <a:extLst>
              <a:ext uri="{FF2B5EF4-FFF2-40B4-BE49-F238E27FC236}">
                <a16:creationId xmlns:a16="http://schemas.microsoft.com/office/drawing/2014/main" id="{AA807395-CEE4-473C-B51D-722D717147E2}"/>
              </a:ext>
            </a:extLst>
          </p:cNvPr>
          <p:cNvSpPr txBox="1"/>
          <p:nvPr/>
        </p:nvSpPr>
        <p:spPr>
          <a:xfrm>
            <a:off x="1441361" y="3867100"/>
            <a:ext cx="2895600" cy="461665"/>
          </a:xfrm>
          <a:prstGeom prst="rect">
            <a:avLst/>
          </a:prstGeom>
          <a:noFill/>
        </p:spPr>
        <p:txBody>
          <a:bodyPr wrap="square" rtlCol="0">
            <a:spAutoFit/>
          </a:bodyPr>
          <a:lstStyle/>
          <a:p>
            <a:pPr algn="ctr"/>
            <a:r>
              <a:rPr lang="en-US" sz="2400" dirty="0" err="1"/>
              <a:t>Tân</a:t>
            </a:r>
            <a:r>
              <a:rPr lang="en-US" sz="2400" dirty="0"/>
              <a:t> </a:t>
            </a:r>
            <a:r>
              <a:rPr lang="en-US" sz="2400" dirty="0" err="1"/>
              <a:t>Trào</a:t>
            </a:r>
            <a:endParaRPr lang="en-US" sz="2400" dirty="0"/>
          </a:p>
        </p:txBody>
      </p:sp>
      <p:pic>
        <p:nvPicPr>
          <p:cNvPr id="7" name="Picture 6">
            <a:extLst>
              <a:ext uri="{FF2B5EF4-FFF2-40B4-BE49-F238E27FC236}">
                <a16:creationId xmlns:a16="http://schemas.microsoft.com/office/drawing/2014/main" id="{022EAF38-4EB0-4F7B-ACCD-592B71F2F0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6615" y="3683358"/>
            <a:ext cx="3683357" cy="2088993"/>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6C24A55D-96D4-4697-9396-9DEDE83FBE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709" y="1501311"/>
            <a:ext cx="3832505" cy="230197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a:extLst>
              <a:ext uri="{FF2B5EF4-FFF2-40B4-BE49-F238E27FC236}">
                <a16:creationId xmlns:a16="http://schemas.microsoft.com/office/drawing/2014/main" id="{251E2546-56CA-4E7F-A10A-F9F537B630E1}"/>
              </a:ext>
            </a:extLst>
          </p:cNvPr>
          <p:cNvSpPr txBox="1"/>
          <p:nvPr/>
        </p:nvSpPr>
        <p:spPr>
          <a:xfrm>
            <a:off x="892004" y="4555009"/>
            <a:ext cx="5916627" cy="1754326"/>
          </a:xfrm>
          <a:prstGeom prst="rect">
            <a:avLst/>
          </a:prstGeom>
          <a:noFill/>
        </p:spPr>
        <p:txBody>
          <a:bodyPr wrap="square">
            <a:spAutoFit/>
          </a:bodyPr>
          <a:lstStyle/>
          <a:p>
            <a:pPr marL="380990" indent="-380990" algn="just">
              <a:lnSpc>
                <a:spcPct val="90000"/>
              </a:lnSpc>
              <a:buClr>
                <a:schemeClr val="accent1"/>
              </a:buClr>
              <a:buFont typeface="Arial" panose="020B0604020202020204" pitchFamily="34" charset="0"/>
              <a:buChar char="•"/>
            </a:pPr>
            <a:r>
              <a:rPr lang="vi-VN" sz="2400" dirty="0">
                <a:latin typeface="Raleway Light" pitchFamily="2" charset="0"/>
              </a:rPr>
              <a:t>Ngày 14 và 15-8-1945, Hội nghị toàn quốc của Đảng họp ở Tân Trào</a:t>
            </a:r>
            <a:endParaRPr lang="en-US" sz="2400" dirty="0">
              <a:latin typeface="Raleway Light" pitchFamily="2" charset="0"/>
            </a:endParaRPr>
          </a:p>
          <a:p>
            <a:pPr marL="380990" indent="-380990" algn="just">
              <a:lnSpc>
                <a:spcPct val="90000"/>
              </a:lnSpc>
              <a:buClr>
                <a:schemeClr val="accent1"/>
              </a:buClr>
              <a:buFont typeface="Arial" panose="020B0604020202020204" pitchFamily="34" charset="0"/>
              <a:buChar char="•"/>
            </a:pPr>
            <a:r>
              <a:rPr lang="en-US" sz="2400" dirty="0" err="1">
                <a:latin typeface="Raleway Light" pitchFamily="2" charset="0"/>
              </a:rPr>
              <a:t>Ngày</a:t>
            </a:r>
            <a:r>
              <a:rPr lang="en-US" sz="2400" dirty="0">
                <a:latin typeface="Raleway Light" pitchFamily="2" charset="0"/>
              </a:rPr>
              <a:t> 16/8/1945, </a:t>
            </a:r>
            <a:r>
              <a:rPr lang="en-US" sz="2400" dirty="0" err="1">
                <a:latin typeface="Raleway Light" pitchFamily="2" charset="0"/>
              </a:rPr>
              <a:t>Quốc</a:t>
            </a:r>
            <a:r>
              <a:rPr lang="en-US" sz="2400" dirty="0">
                <a:latin typeface="Raleway Light" pitchFamily="2" charset="0"/>
              </a:rPr>
              <a:t> </a:t>
            </a:r>
            <a:r>
              <a:rPr lang="en-US" sz="2400" dirty="0" err="1">
                <a:latin typeface="Raleway Light" pitchFamily="2" charset="0"/>
              </a:rPr>
              <a:t>dân</a:t>
            </a:r>
            <a:r>
              <a:rPr lang="en-US" sz="2400" dirty="0">
                <a:latin typeface="Raleway Light" pitchFamily="2" charset="0"/>
              </a:rPr>
              <a:t> </a:t>
            </a:r>
            <a:r>
              <a:rPr lang="en-US" sz="2400" dirty="0" err="1">
                <a:latin typeface="Raleway Light" pitchFamily="2" charset="0"/>
              </a:rPr>
              <a:t>Đại</a:t>
            </a:r>
            <a:r>
              <a:rPr lang="en-US" sz="2400" dirty="0">
                <a:latin typeface="Raleway Light" pitchFamily="2" charset="0"/>
              </a:rPr>
              <a:t> </a:t>
            </a:r>
            <a:r>
              <a:rPr lang="en-US" sz="2400" dirty="0" err="1">
                <a:latin typeface="Raleway Light" pitchFamily="2" charset="0"/>
              </a:rPr>
              <a:t>hội</a:t>
            </a:r>
            <a:r>
              <a:rPr lang="en-US" sz="2400" dirty="0">
                <a:latin typeface="Raleway Light" pitchFamily="2" charset="0"/>
              </a:rPr>
              <a:t> </a:t>
            </a:r>
            <a:r>
              <a:rPr lang="en-US" sz="2400" dirty="0" err="1">
                <a:latin typeface="Raleway Light" pitchFamily="2" charset="0"/>
              </a:rPr>
              <a:t>họp</a:t>
            </a:r>
            <a:r>
              <a:rPr lang="en-US" sz="2400" dirty="0">
                <a:latin typeface="Raleway Light" pitchFamily="2" charset="0"/>
              </a:rPr>
              <a:t> </a:t>
            </a:r>
            <a:r>
              <a:rPr lang="en-US" sz="2400" dirty="0" err="1">
                <a:latin typeface="Raleway Light" pitchFamily="2" charset="0"/>
              </a:rPr>
              <a:t>tại</a:t>
            </a:r>
            <a:r>
              <a:rPr lang="en-US" sz="2400" dirty="0">
                <a:latin typeface="Raleway Light" pitchFamily="2" charset="0"/>
              </a:rPr>
              <a:t> </a:t>
            </a:r>
            <a:r>
              <a:rPr lang="en-US" sz="2400" dirty="0" err="1">
                <a:latin typeface="Raleway Light" pitchFamily="2" charset="0"/>
              </a:rPr>
              <a:t>Tân</a:t>
            </a:r>
            <a:r>
              <a:rPr lang="en-US" sz="2400" dirty="0">
                <a:latin typeface="Raleway Light" pitchFamily="2" charset="0"/>
              </a:rPr>
              <a:t> </a:t>
            </a:r>
            <a:r>
              <a:rPr lang="en-US" sz="2400" dirty="0" err="1">
                <a:latin typeface="Raleway Light" pitchFamily="2" charset="0"/>
              </a:rPr>
              <a:t>Trào</a:t>
            </a:r>
            <a:r>
              <a:rPr lang="en-US" sz="2400" dirty="0">
                <a:latin typeface="Raleway Light" pitchFamily="2" charset="0"/>
              </a:rPr>
              <a:t> </a:t>
            </a:r>
            <a:r>
              <a:rPr lang="en-US" sz="2400" dirty="0" err="1">
                <a:latin typeface="Raleway Light" pitchFamily="2" charset="0"/>
              </a:rPr>
              <a:t>đã</a:t>
            </a:r>
            <a:r>
              <a:rPr lang="en-US" sz="2400" dirty="0">
                <a:latin typeface="Raleway Light" pitchFamily="2" charset="0"/>
              </a:rPr>
              <a:t> </a:t>
            </a:r>
            <a:r>
              <a:rPr lang="en-US" sz="2400" dirty="0" err="1">
                <a:latin typeface="Raleway Light" pitchFamily="2" charset="0"/>
              </a:rPr>
              <a:t>tán</a:t>
            </a:r>
            <a:r>
              <a:rPr lang="en-US" sz="2400" dirty="0">
                <a:latin typeface="Raleway Light" pitchFamily="2" charset="0"/>
              </a:rPr>
              <a:t> </a:t>
            </a:r>
            <a:r>
              <a:rPr lang="en-US" sz="2400" dirty="0" err="1">
                <a:latin typeface="Raleway Light" pitchFamily="2" charset="0"/>
              </a:rPr>
              <a:t>thành</a:t>
            </a:r>
            <a:r>
              <a:rPr lang="en-US" sz="2400" dirty="0">
                <a:latin typeface="Raleway Light" pitchFamily="2" charset="0"/>
              </a:rPr>
              <a:t> </a:t>
            </a:r>
            <a:r>
              <a:rPr lang="en-US" sz="2400" dirty="0" err="1">
                <a:latin typeface="Raleway Light" pitchFamily="2" charset="0"/>
              </a:rPr>
              <a:t>chủ</a:t>
            </a:r>
            <a:r>
              <a:rPr lang="en-US" sz="2400" dirty="0">
                <a:latin typeface="Raleway Light" pitchFamily="2" charset="0"/>
              </a:rPr>
              <a:t> </a:t>
            </a:r>
            <a:r>
              <a:rPr lang="en-US" sz="2400" dirty="0" err="1">
                <a:latin typeface="Raleway Light" pitchFamily="2" charset="0"/>
              </a:rPr>
              <a:t>trương</a:t>
            </a:r>
            <a:r>
              <a:rPr lang="en-US" sz="2400" dirty="0">
                <a:latin typeface="Raleway Light" pitchFamily="2" charset="0"/>
              </a:rPr>
              <a:t> </a:t>
            </a:r>
            <a:r>
              <a:rPr lang="en-US" sz="2400" dirty="0" err="1">
                <a:latin typeface="Raleway Light" pitchFamily="2" charset="0"/>
              </a:rPr>
              <a:t>Tổng</a:t>
            </a:r>
            <a:r>
              <a:rPr lang="en-US" sz="2400" dirty="0">
                <a:latin typeface="Raleway Light" pitchFamily="2" charset="0"/>
              </a:rPr>
              <a:t> </a:t>
            </a:r>
            <a:r>
              <a:rPr lang="en-US" sz="2400" dirty="0" err="1">
                <a:latin typeface="Raleway Light" pitchFamily="2" charset="0"/>
              </a:rPr>
              <a:t>Khởi</a:t>
            </a:r>
            <a:r>
              <a:rPr lang="en-US" sz="2400" dirty="0">
                <a:latin typeface="Raleway Light" pitchFamily="2" charset="0"/>
              </a:rPr>
              <a:t> </a:t>
            </a:r>
            <a:r>
              <a:rPr lang="en-US" sz="2400" dirty="0" err="1">
                <a:latin typeface="Raleway Light" pitchFamily="2" charset="0"/>
              </a:rPr>
              <a:t>nghĩa</a:t>
            </a:r>
            <a:r>
              <a:rPr lang="en-US" sz="2400" dirty="0">
                <a:latin typeface="Raleway Light" pitchFamily="2" charset="0"/>
              </a:rPr>
              <a:t> </a:t>
            </a:r>
            <a:r>
              <a:rPr lang="en-US" sz="2400" dirty="0" err="1">
                <a:latin typeface="Raleway Light" pitchFamily="2" charset="0"/>
              </a:rPr>
              <a:t>của</a:t>
            </a:r>
            <a:r>
              <a:rPr lang="en-US" sz="2400" dirty="0">
                <a:latin typeface="Raleway Light" pitchFamily="2" charset="0"/>
              </a:rPr>
              <a:t> </a:t>
            </a:r>
            <a:r>
              <a:rPr lang="en-US" sz="2400" dirty="0" err="1">
                <a:latin typeface="Raleway Light" pitchFamily="2" charset="0"/>
              </a:rPr>
              <a:t>Đảng</a:t>
            </a:r>
            <a:r>
              <a:rPr lang="en-US" sz="2400" dirty="0">
                <a:latin typeface="Raleway Light" pitchFamily="2" charset="0"/>
              </a:rPr>
              <a:t>.</a:t>
            </a:r>
          </a:p>
        </p:txBody>
      </p:sp>
      <p:sp>
        <p:nvSpPr>
          <p:cNvPr id="13" name="Rectangle 12">
            <a:extLst>
              <a:ext uri="{FF2B5EF4-FFF2-40B4-BE49-F238E27FC236}">
                <a16:creationId xmlns:a16="http://schemas.microsoft.com/office/drawing/2014/main" id="{C41D270C-2BAE-4E16-9FDB-510C859517A6}"/>
              </a:ext>
            </a:extLst>
          </p:cNvPr>
          <p:cNvSpPr/>
          <p:nvPr/>
        </p:nvSpPr>
        <p:spPr>
          <a:xfrm>
            <a:off x="8180372" y="5765597"/>
            <a:ext cx="2396810" cy="461665"/>
          </a:xfrm>
          <a:prstGeom prst="rect">
            <a:avLst/>
          </a:prstGeom>
        </p:spPr>
        <p:txBody>
          <a:bodyPr wrap="none">
            <a:spAutoFit/>
          </a:bodyPr>
          <a:lstStyle/>
          <a:p>
            <a:r>
              <a:rPr lang="en-US" sz="2400" dirty="0" err="1"/>
              <a:t>Quốc</a:t>
            </a:r>
            <a:r>
              <a:rPr lang="en-US" sz="2400" dirty="0"/>
              <a:t> </a:t>
            </a:r>
            <a:r>
              <a:rPr lang="en-US" sz="2400" dirty="0" err="1"/>
              <a:t>dân</a:t>
            </a:r>
            <a:r>
              <a:rPr lang="en-US" sz="2400" dirty="0"/>
              <a:t> </a:t>
            </a:r>
            <a:r>
              <a:rPr lang="en-US" sz="2400" dirty="0" err="1"/>
              <a:t>Đại</a:t>
            </a:r>
            <a:r>
              <a:rPr lang="en-US" sz="2400" dirty="0"/>
              <a:t> </a:t>
            </a:r>
            <a:r>
              <a:rPr lang="en-US" sz="2400" dirty="0" err="1"/>
              <a:t>hội</a:t>
            </a:r>
            <a:r>
              <a:rPr lang="en-US" sz="2400" dirty="0"/>
              <a:t> </a:t>
            </a:r>
          </a:p>
        </p:txBody>
      </p:sp>
    </p:spTree>
    <p:extLst>
      <p:ext uri="{BB962C8B-B14F-4D97-AF65-F5344CB8AC3E}">
        <p14:creationId xmlns:p14="http://schemas.microsoft.com/office/powerpoint/2010/main" val="725887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1000"/>
                                        <p:tgtEl>
                                          <p:spTgt spid="4">
                                            <p:txEl>
                                              <p:pRg st="1" end="1"/>
                                            </p:txEl>
                                          </p:spTgt>
                                        </p:tgtEl>
                                      </p:cBhvr>
                                    </p:animEffect>
                                    <p:anim calcmode="lin" valueType="num">
                                      <p:cBhvr>
                                        <p:cTn id="20"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42" presetClass="entr" presetSubtype="0"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42" presetClass="entr" presetSubtype="0"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1000"/>
                                        <p:tgtEl>
                                          <p:spTgt spid="6"/>
                                        </p:tgtEl>
                                      </p:cBhvr>
                                    </p:animEffect>
                                    <p:anim calcmode="lin" valueType="num">
                                      <p:cBhvr>
                                        <p:cTn id="38" dur="1000" fill="hold"/>
                                        <p:tgtEl>
                                          <p:spTgt spid="6"/>
                                        </p:tgtEl>
                                        <p:attrNameLst>
                                          <p:attrName>ppt_x</p:attrName>
                                        </p:attrNameLst>
                                      </p:cBhvr>
                                      <p:tavLst>
                                        <p:tav tm="0">
                                          <p:val>
                                            <p:strVal val="#ppt_x"/>
                                          </p:val>
                                        </p:tav>
                                        <p:tav tm="100000">
                                          <p:val>
                                            <p:strVal val="#ppt_x"/>
                                          </p:val>
                                        </p:tav>
                                      </p:tavLst>
                                    </p:anim>
                                    <p:anim calcmode="lin" valueType="num">
                                      <p:cBhvr>
                                        <p:cTn id="39" dur="1000" fill="hold"/>
                                        <p:tgtEl>
                                          <p:spTgt spid="6"/>
                                        </p:tgtEl>
                                        <p:attrNameLst>
                                          <p:attrName>ppt_y</p:attrName>
                                        </p:attrNameLst>
                                      </p:cBhvr>
                                      <p:tavLst>
                                        <p:tav tm="0">
                                          <p:val>
                                            <p:strVal val="#ppt_y+.1"/>
                                          </p:val>
                                        </p:tav>
                                        <p:tav tm="100000">
                                          <p:val>
                                            <p:strVal val="#ppt_y"/>
                                          </p:val>
                                        </p:tav>
                                      </p:tavLst>
                                    </p:anim>
                                  </p:childTnLst>
                                </p:cTn>
                              </p:par>
                            </p:childTnLst>
                          </p:cTn>
                        </p:par>
                        <p:par>
                          <p:cTn id="40" fill="hold">
                            <p:stCondLst>
                              <p:cond delay="4000"/>
                            </p:stCondLst>
                            <p:childTnLst>
                              <p:par>
                                <p:cTn id="41" presetID="16" presetClass="entr" presetSubtype="21"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barn(inVertical)">
                                      <p:cBhvr>
                                        <p:cTn id="4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P spid="6" grpId="0"/>
      <p:bldP spid="13"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2957B1A-7B3F-4F7E-B199-C90D41A1139F}"/>
              </a:ext>
            </a:extLst>
          </p:cNvPr>
          <p:cNvSpPr>
            <a:spLocks noGrp="1"/>
          </p:cNvSpPr>
          <p:nvPr>
            <p:ph type="sldNum" idx="12"/>
          </p:nvPr>
        </p:nvSpPr>
        <p:spPr/>
        <p:txBody>
          <a:bodyPr/>
          <a:lstStyle/>
          <a:p>
            <a:pPr algn="ctr"/>
            <a:fld id="{00000000-1234-1234-1234-123412341234}" type="slidenum">
              <a:rPr lang="en" smtClean="0"/>
              <a:pPr algn="ctr"/>
              <a:t>118</a:t>
            </a:fld>
            <a:endParaRPr lang="en"/>
          </a:p>
        </p:txBody>
      </p:sp>
      <p:graphicFrame>
        <p:nvGraphicFramePr>
          <p:cNvPr id="4" name="Table 3">
            <a:extLst>
              <a:ext uri="{FF2B5EF4-FFF2-40B4-BE49-F238E27FC236}">
                <a16:creationId xmlns:a16="http://schemas.microsoft.com/office/drawing/2014/main" id="{792B6E87-FB50-4F78-BDB0-52E530BEABE9}"/>
              </a:ext>
            </a:extLst>
          </p:cNvPr>
          <p:cNvGraphicFramePr>
            <a:graphicFrameLocks noGrp="1"/>
          </p:cNvGraphicFramePr>
          <p:nvPr>
            <p:extLst/>
          </p:nvPr>
        </p:nvGraphicFramePr>
        <p:xfrm>
          <a:off x="1397336" y="688873"/>
          <a:ext cx="9924885" cy="5726127"/>
        </p:xfrm>
        <a:graphic>
          <a:graphicData uri="http://schemas.openxmlformats.org/drawingml/2006/table">
            <a:tbl>
              <a:tblPr/>
              <a:tblGrid>
                <a:gridCol w="1509233">
                  <a:extLst>
                    <a:ext uri="{9D8B030D-6E8A-4147-A177-3AD203B41FA5}">
                      <a16:colId xmlns:a16="http://schemas.microsoft.com/office/drawing/2014/main" val="662371981"/>
                    </a:ext>
                  </a:extLst>
                </a:gridCol>
                <a:gridCol w="8415652">
                  <a:extLst>
                    <a:ext uri="{9D8B030D-6E8A-4147-A177-3AD203B41FA5}">
                      <a16:colId xmlns:a16="http://schemas.microsoft.com/office/drawing/2014/main" val="2167367198"/>
                    </a:ext>
                  </a:extLst>
                </a:gridCol>
              </a:tblGrid>
              <a:tr h="656463">
                <a:tc>
                  <a:txBody>
                    <a:bodyPr/>
                    <a:lstStyle/>
                    <a:p>
                      <a:pPr marL="342900" marR="0" lvl="0" indent="-342900" algn="ctr" defTabSz="914400" rtl="0" eaLnBrk="0" fontAlgn="base" latinLnBrk="0" hangingPunct="0">
                        <a:lnSpc>
                          <a:spcPct val="110000"/>
                        </a:lnSpc>
                        <a:spcBef>
                          <a:spcPct val="0"/>
                        </a:spcBef>
                        <a:spcAft>
                          <a:spcPct val="0"/>
                        </a:spcAft>
                        <a:buClr>
                          <a:schemeClr val="bg1"/>
                        </a:buClr>
                        <a:buSzTx/>
                        <a:buFont typeface="Wingdings" pitchFamily="2" charset="2"/>
                        <a:buNone/>
                        <a:tabLst/>
                      </a:pPr>
                      <a:r>
                        <a:rPr kumimoji="0" lang="nl-NL" sz="2300" b="1" i="0" u="none" strike="noStrike" cap="none" normalizeH="0" baseline="0" dirty="0">
                          <a:ln>
                            <a:noFill/>
                          </a:ln>
                          <a:solidFill>
                            <a:schemeClr val="tx1">
                              <a:lumMod val="50000"/>
                            </a:schemeClr>
                          </a:solidFill>
                          <a:effectLst/>
                          <a:latin typeface="Times New Roman" pitchFamily="18" charset="0"/>
                          <a:cs typeface="Times New Roman" pitchFamily="18" charset="0"/>
                        </a:rPr>
                        <a:t>Thời gian</a:t>
                      </a:r>
                      <a:endParaRPr kumimoji="0" lang="nl-NL" sz="2300" b="0" i="0" u="none" strike="noStrike" cap="none" normalizeH="0" baseline="0" dirty="0">
                        <a:ln>
                          <a:noFill/>
                        </a:ln>
                        <a:solidFill>
                          <a:schemeClr val="tx1">
                            <a:lumMod val="50000"/>
                          </a:schemeClr>
                        </a:solidFill>
                        <a:effectLst/>
                        <a:latin typeface="Arial" charset="0"/>
                      </a:endParaRPr>
                    </a:p>
                  </a:txBody>
                  <a:tcPr marT="45724" marB="45724"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0" fontAlgn="base" latinLnBrk="0" hangingPunct="0">
                        <a:lnSpc>
                          <a:spcPct val="110000"/>
                        </a:lnSpc>
                        <a:spcBef>
                          <a:spcPct val="0"/>
                        </a:spcBef>
                        <a:spcAft>
                          <a:spcPct val="0"/>
                        </a:spcAft>
                        <a:buClr>
                          <a:schemeClr val="bg1"/>
                        </a:buClr>
                        <a:buSzTx/>
                        <a:buFont typeface="Wingdings" pitchFamily="2" charset="2"/>
                        <a:buNone/>
                        <a:tabLst/>
                      </a:pPr>
                      <a:r>
                        <a:rPr kumimoji="0" lang="nl-NL" sz="2300" b="1" i="0" u="none" strike="noStrike" cap="none" normalizeH="0" baseline="0" dirty="0">
                          <a:ln>
                            <a:noFill/>
                          </a:ln>
                          <a:solidFill>
                            <a:schemeClr val="tx1">
                              <a:lumMod val="50000"/>
                            </a:schemeClr>
                          </a:solidFill>
                          <a:effectLst/>
                          <a:latin typeface="Times New Roman" pitchFamily="18" charset="0"/>
                          <a:cs typeface="Times New Roman" pitchFamily="18" charset="0"/>
                        </a:rPr>
                        <a:t>Sự kiện tiêu biểu</a:t>
                      </a:r>
                      <a:endParaRPr kumimoji="0" lang="nl-NL" sz="2300" b="0" i="0" u="none" strike="noStrike" cap="none" normalizeH="0" baseline="0" dirty="0">
                        <a:ln>
                          <a:noFill/>
                        </a:ln>
                        <a:solidFill>
                          <a:schemeClr val="tx1">
                            <a:lumMod val="50000"/>
                          </a:schemeClr>
                        </a:solidFill>
                        <a:effectLst/>
                        <a:latin typeface="Arial" charset="0"/>
                      </a:endParaRPr>
                    </a:p>
                  </a:txBody>
                  <a:tcPr marT="45724" marB="45724"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3747605406"/>
                  </a:ext>
                </a:extLst>
              </a:tr>
              <a:tr h="471432">
                <a:tc>
                  <a:txBody>
                    <a:bodyPr/>
                    <a:lstStyle/>
                    <a:p>
                      <a:pPr marL="342900" marR="0" lvl="0" indent="-342900" algn="ctr" defTabSz="914400" rtl="0" eaLnBrk="0" fontAlgn="base" latinLnBrk="0" hangingPunct="0">
                        <a:lnSpc>
                          <a:spcPct val="110000"/>
                        </a:lnSpc>
                        <a:spcBef>
                          <a:spcPct val="0"/>
                        </a:spcBef>
                        <a:spcAft>
                          <a:spcPct val="0"/>
                        </a:spcAft>
                        <a:buClr>
                          <a:schemeClr val="bg1"/>
                        </a:buClr>
                        <a:buSzTx/>
                        <a:buFont typeface="Wingdings" pitchFamily="2" charset="2"/>
                        <a:buNone/>
                        <a:tabLst/>
                      </a:pPr>
                      <a:r>
                        <a:rPr kumimoji="0" lang="nl-NL" sz="2300" b="1" i="0" u="none" strike="noStrike" cap="none" normalizeH="0" baseline="0">
                          <a:ln>
                            <a:noFill/>
                          </a:ln>
                          <a:solidFill>
                            <a:schemeClr val="tx1">
                              <a:lumMod val="50000"/>
                            </a:schemeClr>
                          </a:solidFill>
                          <a:effectLst/>
                          <a:latin typeface="Times New Roman" pitchFamily="18" charset="0"/>
                          <a:cs typeface="Times New Roman" pitchFamily="18" charset="0"/>
                        </a:rPr>
                        <a:t>14/8</a:t>
                      </a:r>
                      <a:endParaRPr kumimoji="0" lang="nl-NL" sz="2300" b="0" i="0" u="none" strike="noStrike" cap="none" normalizeH="0" baseline="0">
                        <a:ln>
                          <a:noFill/>
                        </a:ln>
                        <a:solidFill>
                          <a:schemeClr val="tx1">
                            <a:lumMod val="50000"/>
                          </a:schemeClr>
                        </a:solidFill>
                        <a:effectLst/>
                        <a:latin typeface="Arial" charset="0"/>
                      </a:endParaRPr>
                    </a:p>
                  </a:txBody>
                  <a:tcPr marT="45724" marB="45724"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0" fontAlgn="base" latinLnBrk="0" hangingPunct="0">
                        <a:lnSpc>
                          <a:spcPct val="110000"/>
                        </a:lnSpc>
                        <a:spcBef>
                          <a:spcPct val="0"/>
                        </a:spcBef>
                        <a:spcAft>
                          <a:spcPct val="0"/>
                        </a:spcAft>
                        <a:buClr>
                          <a:schemeClr val="bg1"/>
                        </a:buClr>
                        <a:buSzTx/>
                        <a:buFont typeface="Wingdings" pitchFamily="2" charset="2"/>
                        <a:buNone/>
                        <a:tabLst/>
                      </a:pPr>
                      <a:r>
                        <a:rPr kumimoji="0" lang="nl-NL" sz="2300" b="0" i="0" u="none" strike="noStrike" cap="none" normalizeH="0" baseline="0">
                          <a:ln>
                            <a:noFill/>
                          </a:ln>
                          <a:solidFill>
                            <a:schemeClr val="tx1">
                              <a:lumMod val="50000"/>
                            </a:schemeClr>
                          </a:solidFill>
                          <a:effectLst/>
                          <a:latin typeface="Times New Roman" pitchFamily="18" charset="0"/>
                          <a:cs typeface="Times New Roman" pitchFamily="18" charset="0"/>
                        </a:rPr>
                        <a:t>Ở nhiều địa phương đã ph</a:t>
                      </a:r>
                      <a:r>
                        <a:rPr kumimoji="0" lang="nl-NL" sz="2300" b="0" i="0" u="none" strike="noStrike" cap="none" normalizeH="0" baseline="0">
                          <a:ln>
                            <a:noFill/>
                          </a:ln>
                          <a:solidFill>
                            <a:schemeClr val="tx1">
                              <a:lumMod val="50000"/>
                            </a:schemeClr>
                          </a:solidFill>
                          <a:effectLst/>
                          <a:latin typeface="Arial"/>
                          <a:cs typeface="Times New Roman" pitchFamily="18" charset="0"/>
                        </a:rPr>
                        <a:t>á</a:t>
                      </a:r>
                      <a:r>
                        <a:rPr kumimoji="0" lang="nl-NL" sz="2300" b="0" i="0" u="none" strike="noStrike" cap="none" normalizeH="0" baseline="0">
                          <a:ln>
                            <a:noFill/>
                          </a:ln>
                          <a:solidFill>
                            <a:schemeClr val="tx1">
                              <a:lumMod val="50000"/>
                            </a:schemeClr>
                          </a:solidFill>
                          <a:effectLst/>
                          <a:latin typeface="Times New Roman" pitchFamily="18" charset="0"/>
                          <a:cs typeface="Times New Roman" pitchFamily="18" charset="0"/>
                        </a:rPr>
                        <a:t>t động nhân dân nổi dậy khởi nghĩa</a:t>
                      </a:r>
                      <a:endParaRPr kumimoji="0" lang="nl-NL" sz="2300" b="0" i="0" u="none" strike="noStrike" cap="none" normalizeH="0" baseline="0">
                        <a:ln>
                          <a:noFill/>
                        </a:ln>
                        <a:solidFill>
                          <a:schemeClr val="tx1">
                            <a:lumMod val="50000"/>
                          </a:schemeClr>
                        </a:solidFill>
                        <a:effectLst/>
                        <a:latin typeface="Arial" charset="0"/>
                      </a:endParaRPr>
                    </a:p>
                  </a:txBody>
                  <a:tcPr marT="45724" marB="45724"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802681646"/>
                  </a:ext>
                </a:extLst>
              </a:tr>
              <a:tr h="471432">
                <a:tc>
                  <a:txBody>
                    <a:bodyPr/>
                    <a:lstStyle/>
                    <a:p>
                      <a:pPr marL="342900" marR="0" lvl="0" indent="-342900" algn="ctr" defTabSz="914400" rtl="0" eaLnBrk="0" fontAlgn="base" latinLnBrk="0" hangingPunct="0">
                        <a:lnSpc>
                          <a:spcPct val="110000"/>
                        </a:lnSpc>
                        <a:spcBef>
                          <a:spcPct val="0"/>
                        </a:spcBef>
                        <a:spcAft>
                          <a:spcPct val="0"/>
                        </a:spcAft>
                        <a:buClr>
                          <a:schemeClr val="bg1"/>
                        </a:buClr>
                        <a:buSzTx/>
                        <a:buFont typeface="Wingdings" pitchFamily="2" charset="2"/>
                        <a:buNone/>
                        <a:tabLst/>
                      </a:pPr>
                      <a:r>
                        <a:rPr kumimoji="0" lang="nl-NL" sz="2300" b="1" i="0" u="none" strike="noStrike" cap="none" normalizeH="0" baseline="0">
                          <a:ln>
                            <a:noFill/>
                          </a:ln>
                          <a:solidFill>
                            <a:schemeClr val="tx1">
                              <a:lumMod val="50000"/>
                            </a:schemeClr>
                          </a:solidFill>
                          <a:effectLst/>
                          <a:latin typeface="Times New Roman" pitchFamily="18" charset="0"/>
                          <a:cs typeface="Times New Roman" pitchFamily="18" charset="0"/>
                        </a:rPr>
                        <a:t>16/8</a:t>
                      </a:r>
                      <a:endParaRPr kumimoji="0" lang="nl-NL" sz="2300" b="0" i="0" u="none" strike="noStrike" cap="none" normalizeH="0" baseline="0">
                        <a:ln>
                          <a:noFill/>
                        </a:ln>
                        <a:solidFill>
                          <a:schemeClr val="tx1">
                            <a:lumMod val="50000"/>
                          </a:schemeClr>
                        </a:solidFill>
                        <a:effectLst/>
                        <a:latin typeface="Arial" charset="0"/>
                      </a:endParaRPr>
                    </a:p>
                  </a:txBody>
                  <a:tcPr marT="45724" marB="45724"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0" fontAlgn="base" latinLnBrk="0" hangingPunct="0">
                        <a:lnSpc>
                          <a:spcPct val="110000"/>
                        </a:lnSpc>
                        <a:spcBef>
                          <a:spcPct val="0"/>
                        </a:spcBef>
                        <a:spcAft>
                          <a:spcPct val="0"/>
                        </a:spcAft>
                        <a:buClr>
                          <a:schemeClr val="bg1"/>
                        </a:buClr>
                        <a:buSzTx/>
                        <a:buFont typeface="Wingdings" pitchFamily="2" charset="2"/>
                        <a:buNone/>
                        <a:tabLst/>
                      </a:pPr>
                      <a:r>
                        <a:rPr kumimoji="0" lang="nl-NL" sz="2300" b="0" i="0" u="none" strike="noStrike" cap="none" normalizeH="0" baseline="0" dirty="0">
                          <a:ln>
                            <a:noFill/>
                          </a:ln>
                          <a:solidFill>
                            <a:schemeClr val="tx1">
                              <a:lumMod val="50000"/>
                            </a:schemeClr>
                          </a:solidFill>
                          <a:effectLst/>
                          <a:latin typeface="Times New Roman" pitchFamily="18" charset="0"/>
                          <a:cs typeface="Times New Roman" pitchFamily="18" charset="0"/>
                        </a:rPr>
                        <a:t>Đội quân giải ph</a:t>
                      </a:r>
                      <a:r>
                        <a:rPr kumimoji="0" lang="nl-NL" sz="2300" b="0" i="0" u="none" strike="noStrike" cap="none" normalizeH="0" baseline="0" dirty="0">
                          <a:ln>
                            <a:noFill/>
                          </a:ln>
                          <a:solidFill>
                            <a:schemeClr val="tx1">
                              <a:lumMod val="50000"/>
                            </a:schemeClr>
                          </a:solidFill>
                          <a:effectLst/>
                          <a:latin typeface="Arial"/>
                          <a:cs typeface="Times New Roman" pitchFamily="18" charset="0"/>
                        </a:rPr>
                        <a:t>ó</a:t>
                      </a:r>
                      <a:r>
                        <a:rPr kumimoji="0" lang="nl-NL" sz="2300" b="0" i="0" u="none" strike="noStrike" cap="none" normalizeH="0" baseline="0" dirty="0">
                          <a:ln>
                            <a:noFill/>
                          </a:ln>
                          <a:solidFill>
                            <a:schemeClr val="tx1">
                              <a:lumMod val="50000"/>
                            </a:schemeClr>
                          </a:solidFill>
                          <a:effectLst/>
                          <a:latin typeface="Times New Roman" pitchFamily="18" charset="0"/>
                          <a:cs typeface="Times New Roman" pitchFamily="18" charset="0"/>
                        </a:rPr>
                        <a:t>ng đầu tiên đã về giải ph</a:t>
                      </a:r>
                      <a:r>
                        <a:rPr kumimoji="0" lang="nl-NL" sz="2300" b="0" i="0" u="none" strike="noStrike" cap="none" normalizeH="0" baseline="0" dirty="0">
                          <a:ln>
                            <a:noFill/>
                          </a:ln>
                          <a:solidFill>
                            <a:schemeClr val="tx1">
                              <a:lumMod val="50000"/>
                            </a:schemeClr>
                          </a:solidFill>
                          <a:effectLst/>
                          <a:latin typeface="Arial"/>
                          <a:cs typeface="Times New Roman" pitchFamily="18" charset="0"/>
                        </a:rPr>
                        <a:t>ó</a:t>
                      </a:r>
                      <a:r>
                        <a:rPr kumimoji="0" lang="nl-NL" sz="2300" b="0" i="0" u="none" strike="noStrike" cap="none" normalizeH="0" baseline="0" dirty="0">
                          <a:ln>
                            <a:noFill/>
                          </a:ln>
                          <a:solidFill>
                            <a:schemeClr val="tx1">
                              <a:lumMod val="50000"/>
                            </a:schemeClr>
                          </a:solidFill>
                          <a:effectLst/>
                          <a:latin typeface="Times New Roman" pitchFamily="18" charset="0"/>
                          <a:cs typeface="Times New Roman" pitchFamily="18" charset="0"/>
                        </a:rPr>
                        <a:t>ng Th</a:t>
                      </a:r>
                      <a:r>
                        <a:rPr kumimoji="0" lang="nl-NL" sz="2300" b="0" i="0" u="none" strike="noStrike" cap="none" normalizeH="0" baseline="0" dirty="0">
                          <a:ln>
                            <a:noFill/>
                          </a:ln>
                          <a:solidFill>
                            <a:schemeClr val="tx1">
                              <a:lumMod val="50000"/>
                            </a:schemeClr>
                          </a:solidFill>
                          <a:effectLst/>
                          <a:latin typeface="Arial"/>
                          <a:cs typeface="Times New Roman" pitchFamily="18" charset="0"/>
                        </a:rPr>
                        <a:t>á</a:t>
                      </a:r>
                      <a:r>
                        <a:rPr kumimoji="0" lang="nl-NL" sz="2300" b="0" i="0" u="none" strike="noStrike" cap="none" normalizeH="0" baseline="0" dirty="0">
                          <a:ln>
                            <a:noFill/>
                          </a:ln>
                          <a:solidFill>
                            <a:schemeClr val="tx1">
                              <a:lumMod val="50000"/>
                            </a:schemeClr>
                          </a:solidFill>
                          <a:effectLst/>
                          <a:latin typeface="Times New Roman" pitchFamily="18" charset="0"/>
                          <a:cs typeface="Times New Roman" pitchFamily="18" charset="0"/>
                        </a:rPr>
                        <a:t>i Nguyên</a:t>
                      </a:r>
                      <a:endParaRPr kumimoji="0" lang="nl-NL" sz="2300" b="0" i="0" u="none" strike="noStrike" cap="none" normalizeH="0" baseline="0" dirty="0">
                        <a:ln>
                          <a:noFill/>
                        </a:ln>
                        <a:solidFill>
                          <a:schemeClr val="tx1">
                            <a:lumMod val="50000"/>
                          </a:schemeClr>
                        </a:solidFill>
                        <a:effectLst/>
                        <a:latin typeface="Arial" charset="0"/>
                      </a:endParaRPr>
                    </a:p>
                  </a:txBody>
                  <a:tcPr marT="45724" marB="45724"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3178350548"/>
                  </a:ext>
                </a:extLst>
              </a:tr>
              <a:tr h="959380">
                <a:tc>
                  <a:txBody>
                    <a:bodyPr/>
                    <a:lstStyle/>
                    <a:p>
                      <a:pPr marL="342900" marR="0" lvl="0" indent="-342900" algn="ctr" defTabSz="914400" rtl="0" eaLnBrk="0" fontAlgn="base" latinLnBrk="0" hangingPunct="0">
                        <a:lnSpc>
                          <a:spcPct val="110000"/>
                        </a:lnSpc>
                        <a:spcBef>
                          <a:spcPct val="0"/>
                        </a:spcBef>
                        <a:spcAft>
                          <a:spcPct val="0"/>
                        </a:spcAft>
                        <a:buClr>
                          <a:schemeClr val="bg1"/>
                        </a:buClr>
                        <a:buSzTx/>
                        <a:buFont typeface="Wingdings" pitchFamily="2" charset="2"/>
                        <a:buNone/>
                        <a:tabLst/>
                      </a:pPr>
                      <a:r>
                        <a:rPr kumimoji="0" lang="nl-NL" sz="2300" b="1" i="0" u="none" strike="noStrike" cap="none" normalizeH="0" baseline="0">
                          <a:ln>
                            <a:noFill/>
                          </a:ln>
                          <a:solidFill>
                            <a:schemeClr val="tx1">
                              <a:lumMod val="50000"/>
                            </a:schemeClr>
                          </a:solidFill>
                          <a:effectLst/>
                          <a:latin typeface="Times New Roman" pitchFamily="18" charset="0"/>
                          <a:cs typeface="Times New Roman" pitchFamily="18" charset="0"/>
                        </a:rPr>
                        <a:t>18/8</a:t>
                      </a:r>
                      <a:endParaRPr kumimoji="0" lang="nl-NL" sz="2300" b="0" i="0" u="none" strike="noStrike" cap="none" normalizeH="0" baseline="0">
                        <a:ln>
                          <a:noFill/>
                        </a:ln>
                        <a:solidFill>
                          <a:schemeClr val="tx1">
                            <a:lumMod val="50000"/>
                          </a:schemeClr>
                        </a:solidFill>
                        <a:effectLst/>
                        <a:latin typeface="Arial" charset="0"/>
                      </a:endParaRPr>
                    </a:p>
                  </a:txBody>
                  <a:tcPr marT="45724" marB="45724"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0" fontAlgn="base" latinLnBrk="0" hangingPunct="0">
                        <a:lnSpc>
                          <a:spcPct val="110000"/>
                        </a:lnSpc>
                        <a:spcBef>
                          <a:spcPct val="0"/>
                        </a:spcBef>
                        <a:spcAft>
                          <a:spcPct val="0"/>
                        </a:spcAft>
                        <a:buClr>
                          <a:schemeClr val="bg1"/>
                        </a:buClr>
                        <a:buSzTx/>
                        <a:buFont typeface="Wingdings" pitchFamily="2" charset="2"/>
                        <a:buNone/>
                        <a:tabLst/>
                      </a:pPr>
                      <a:r>
                        <a:rPr kumimoji="0" lang="nl-NL" sz="2300" b="0" i="0" u="none" strike="noStrike" cap="none" normalizeH="0" baseline="0" dirty="0">
                          <a:ln>
                            <a:noFill/>
                          </a:ln>
                          <a:solidFill>
                            <a:schemeClr val="tx1">
                              <a:lumMod val="50000"/>
                            </a:schemeClr>
                          </a:solidFill>
                          <a:effectLst/>
                          <a:latin typeface="Times New Roman" pitchFamily="18" charset="0"/>
                          <a:cs typeface="Times New Roman" pitchFamily="18" charset="0"/>
                        </a:rPr>
                        <a:t>Bốn tỉnh gi</a:t>
                      </a:r>
                      <a:r>
                        <a:rPr kumimoji="0" lang="nl-NL" sz="2300" b="0" i="0" u="none" strike="noStrike" cap="none" normalizeH="0" baseline="0" dirty="0">
                          <a:ln>
                            <a:noFill/>
                          </a:ln>
                          <a:solidFill>
                            <a:schemeClr val="tx1">
                              <a:lumMod val="50000"/>
                            </a:schemeClr>
                          </a:solidFill>
                          <a:effectLst/>
                          <a:latin typeface="Arial"/>
                          <a:cs typeface="Times New Roman" pitchFamily="18" charset="0"/>
                        </a:rPr>
                        <a:t>à</a:t>
                      </a:r>
                      <a:r>
                        <a:rPr kumimoji="0" lang="nl-NL" sz="2300" b="0" i="0" u="none" strike="noStrike" cap="none" normalizeH="0" baseline="0" dirty="0">
                          <a:ln>
                            <a:noFill/>
                          </a:ln>
                          <a:solidFill>
                            <a:schemeClr val="tx1">
                              <a:lumMod val="50000"/>
                            </a:schemeClr>
                          </a:solidFill>
                          <a:effectLst/>
                          <a:latin typeface="Times New Roman" pitchFamily="18" charset="0"/>
                          <a:cs typeface="Times New Roman" pitchFamily="18" charset="0"/>
                        </a:rPr>
                        <a:t>nh ch</a:t>
                      </a:r>
                      <a:r>
                        <a:rPr kumimoji="0" lang="nl-NL" sz="2300" b="0" i="0" u="none" strike="noStrike" cap="none" normalizeH="0" baseline="0" dirty="0">
                          <a:ln>
                            <a:noFill/>
                          </a:ln>
                          <a:solidFill>
                            <a:schemeClr val="tx1">
                              <a:lumMod val="50000"/>
                            </a:schemeClr>
                          </a:solidFill>
                          <a:effectLst/>
                          <a:latin typeface="Arial"/>
                          <a:cs typeface="Times New Roman" pitchFamily="18" charset="0"/>
                        </a:rPr>
                        <a:t>í</a:t>
                      </a:r>
                      <a:r>
                        <a:rPr kumimoji="0" lang="nl-NL" sz="2300" b="0" i="0" u="none" strike="noStrike" cap="none" normalizeH="0" baseline="0" dirty="0">
                          <a:ln>
                            <a:noFill/>
                          </a:ln>
                          <a:solidFill>
                            <a:schemeClr val="tx1">
                              <a:lumMod val="50000"/>
                            </a:schemeClr>
                          </a:solidFill>
                          <a:effectLst/>
                          <a:latin typeface="Times New Roman" pitchFamily="18" charset="0"/>
                          <a:cs typeface="Times New Roman" pitchFamily="18" charset="0"/>
                        </a:rPr>
                        <a:t>nh quyền sớm nhất: Bắc Giang, Hải Dương, Phúc Yên, Thái Bình, Thanh Hóa, H</a:t>
                      </a:r>
                      <a:r>
                        <a:rPr kumimoji="0" lang="nl-NL" sz="2300" b="0" i="0" u="none" strike="noStrike" cap="none" normalizeH="0" baseline="0" dirty="0">
                          <a:ln>
                            <a:noFill/>
                          </a:ln>
                          <a:solidFill>
                            <a:schemeClr val="tx1">
                              <a:lumMod val="50000"/>
                            </a:schemeClr>
                          </a:solidFill>
                          <a:effectLst/>
                          <a:latin typeface="Arial"/>
                          <a:cs typeface="Times New Roman" pitchFamily="18" charset="0"/>
                        </a:rPr>
                        <a:t>à</a:t>
                      </a:r>
                      <a:r>
                        <a:rPr kumimoji="0" lang="nl-NL" sz="2300" b="0" i="0" u="none" strike="noStrike" cap="none" normalizeH="0" baseline="0" dirty="0">
                          <a:ln>
                            <a:noFill/>
                          </a:ln>
                          <a:solidFill>
                            <a:schemeClr val="tx1">
                              <a:lumMod val="50000"/>
                            </a:schemeClr>
                          </a:solidFill>
                          <a:effectLst/>
                          <a:latin typeface="Times New Roman" pitchFamily="18" charset="0"/>
                          <a:cs typeface="Times New Roman" pitchFamily="18" charset="0"/>
                        </a:rPr>
                        <a:t> Tĩnh, Quảng Nam, Khánh hòa</a:t>
                      </a:r>
                      <a:endParaRPr kumimoji="0" lang="nl-NL" sz="2300" b="0" i="0" u="none" strike="noStrike" cap="none" normalizeH="0" baseline="0" dirty="0">
                        <a:ln>
                          <a:noFill/>
                        </a:ln>
                        <a:solidFill>
                          <a:schemeClr val="tx1">
                            <a:lumMod val="50000"/>
                          </a:schemeClr>
                        </a:solidFill>
                        <a:effectLst/>
                        <a:latin typeface="Arial" charset="0"/>
                      </a:endParaRPr>
                    </a:p>
                  </a:txBody>
                  <a:tcPr marT="45724" marB="45724"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2961531478"/>
                  </a:ext>
                </a:extLst>
              </a:tr>
              <a:tr h="851416">
                <a:tc>
                  <a:txBody>
                    <a:bodyPr/>
                    <a:lstStyle/>
                    <a:p>
                      <a:pPr marL="342900" marR="0" lvl="0" indent="-342900" algn="ctr" defTabSz="914400" rtl="0" eaLnBrk="0" fontAlgn="base" latinLnBrk="0" hangingPunct="0">
                        <a:lnSpc>
                          <a:spcPct val="110000"/>
                        </a:lnSpc>
                        <a:spcBef>
                          <a:spcPct val="0"/>
                        </a:spcBef>
                        <a:spcAft>
                          <a:spcPct val="0"/>
                        </a:spcAft>
                        <a:buClr>
                          <a:schemeClr val="bg1"/>
                        </a:buClr>
                        <a:buSzTx/>
                        <a:buFont typeface="Wingdings" pitchFamily="2" charset="2"/>
                        <a:buNone/>
                        <a:tabLst/>
                      </a:pPr>
                      <a:r>
                        <a:rPr kumimoji="0" lang="nl-NL" sz="2300" b="1" i="0" u="none" strike="noStrike" cap="none" normalizeH="0" baseline="0">
                          <a:ln>
                            <a:noFill/>
                          </a:ln>
                          <a:solidFill>
                            <a:schemeClr val="tx1">
                              <a:lumMod val="50000"/>
                            </a:schemeClr>
                          </a:solidFill>
                          <a:effectLst/>
                          <a:latin typeface="Times New Roman" pitchFamily="18" charset="0"/>
                          <a:cs typeface="Times New Roman" pitchFamily="18" charset="0"/>
                        </a:rPr>
                        <a:t>19/8</a:t>
                      </a:r>
                      <a:endParaRPr kumimoji="0" lang="nl-NL" sz="2300" b="0" i="0" u="none" strike="noStrike" cap="none" normalizeH="0" baseline="0">
                        <a:ln>
                          <a:noFill/>
                        </a:ln>
                        <a:solidFill>
                          <a:schemeClr val="tx1">
                            <a:lumMod val="50000"/>
                          </a:schemeClr>
                        </a:solidFill>
                        <a:effectLst/>
                        <a:latin typeface="Arial" charset="0"/>
                      </a:endParaRPr>
                    </a:p>
                  </a:txBody>
                  <a:tcPr marT="45724" marB="45724"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0" fontAlgn="base" latinLnBrk="0" hangingPunct="0">
                        <a:lnSpc>
                          <a:spcPct val="110000"/>
                        </a:lnSpc>
                        <a:spcBef>
                          <a:spcPct val="0"/>
                        </a:spcBef>
                        <a:spcAft>
                          <a:spcPct val="0"/>
                        </a:spcAft>
                        <a:buClr>
                          <a:schemeClr val="bg1"/>
                        </a:buClr>
                        <a:buSzTx/>
                        <a:buFont typeface="Wingdings" pitchFamily="2" charset="2"/>
                        <a:buNone/>
                        <a:tabLst/>
                      </a:pPr>
                      <a:r>
                        <a:rPr kumimoji="0" lang="nl-NL" sz="2300" b="0" i="0" u="none" strike="noStrike" cap="none" normalizeH="0" baseline="0" dirty="0">
                          <a:ln>
                            <a:noFill/>
                          </a:ln>
                          <a:solidFill>
                            <a:schemeClr val="tx1">
                              <a:lumMod val="50000"/>
                            </a:schemeClr>
                          </a:solidFill>
                          <a:effectLst/>
                          <a:latin typeface="Times New Roman" pitchFamily="18" charset="0"/>
                          <a:cs typeface="Times New Roman" pitchFamily="18" charset="0"/>
                        </a:rPr>
                        <a:t>H</a:t>
                      </a:r>
                      <a:r>
                        <a:rPr kumimoji="0" lang="nl-NL" sz="2300" b="0" i="0" u="none" strike="noStrike" cap="none" normalizeH="0" baseline="0" dirty="0">
                          <a:ln>
                            <a:noFill/>
                          </a:ln>
                          <a:solidFill>
                            <a:schemeClr val="tx1">
                              <a:lumMod val="50000"/>
                            </a:schemeClr>
                          </a:solidFill>
                          <a:effectLst/>
                          <a:latin typeface="Arial"/>
                          <a:cs typeface="Times New Roman" pitchFamily="18" charset="0"/>
                        </a:rPr>
                        <a:t>à</a:t>
                      </a:r>
                      <a:r>
                        <a:rPr kumimoji="0" lang="nl-NL" sz="2300" b="0" i="0" u="none" strike="noStrike" cap="none" normalizeH="0" baseline="0" dirty="0">
                          <a:ln>
                            <a:noFill/>
                          </a:ln>
                          <a:solidFill>
                            <a:schemeClr val="tx1">
                              <a:lumMod val="50000"/>
                            </a:schemeClr>
                          </a:solidFill>
                          <a:effectLst/>
                          <a:latin typeface="Times New Roman" pitchFamily="18" charset="0"/>
                          <a:cs typeface="Times New Roman" pitchFamily="18" charset="0"/>
                        </a:rPr>
                        <a:t> Nội gi</a:t>
                      </a:r>
                      <a:r>
                        <a:rPr kumimoji="0" lang="nl-NL" sz="2300" b="0" i="0" u="none" strike="noStrike" cap="none" normalizeH="0" baseline="0" dirty="0">
                          <a:ln>
                            <a:noFill/>
                          </a:ln>
                          <a:solidFill>
                            <a:schemeClr val="tx1">
                              <a:lumMod val="50000"/>
                            </a:schemeClr>
                          </a:solidFill>
                          <a:effectLst/>
                          <a:latin typeface="Arial"/>
                          <a:cs typeface="Times New Roman" pitchFamily="18" charset="0"/>
                        </a:rPr>
                        <a:t>à</a:t>
                      </a:r>
                      <a:r>
                        <a:rPr kumimoji="0" lang="nl-NL" sz="2300" b="0" i="0" u="none" strike="noStrike" cap="none" normalizeH="0" baseline="0" dirty="0">
                          <a:ln>
                            <a:noFill/>
                          </a:ln>
                          <a:solidFill>
                            <a:schemeClr val="tx1">
                              <a:lumMod val="50000"/>
                            </a:schemeClr>
                          </a:solidFill>
                          <a:effectLst/>
                          <a:latin typeface="Times New Roman" pitchFamily="18" charset="0"/>
                          <a:cs typeface="Times New Roman" pitchFamily="18" charset="0"/>
                        </a:rPr>
                        <a:t>nh ch</a:t>
                      </a:r>
                      <a:r>
                        <a:rPr kumimoji="0" lang="nl-NL" sz="2300" b="0" i="0" u="none" strike="noStrike" cap="none" normalizeH="0" baseline="0" dirty="0">
                          <a:ln>
                            <a:noFill/>
                          </a:ln>
                          <a:solidFill>
                            <a:schemeClr val="tx1">
                              <a:lumMod val="50000"/>
                            </a:schemeClr>
                          </a:solidFill>
                          <a:effectLst/>
                          <a:latin typeface="Arial"/>
                          <a:cs typeface="Times New Roman" pitchFamily="18" charset="0"/>
                        </a:rPr>
                        <a:t>í</a:t>
                      </a:r>
                      <a:r>
                        <a:rPr kumimoji="0" lang="nl-NL" sz="2300" b="0" i="0" u="none" strike="noStrike" cap="none" normalizeH="0" baseline="0" dirty="0">
                          <a:ln>
                            <a:noFill/>
                          </a:ln>
                          <a:solidFill>
                            <a:schemeClr val="tx1">
                              <a:lumMod val="50000"/>
                            </a:schemeClr>
                          </a:solidFill>
                          <a:effectLst/>
                          <a:latin typeface="Times New Roman" pitchFamily="18" charset="0"/>
                          <a:cs typeface="Times New Roman" pitchFamily="18" charset="0"/>
                        </a:rPr>
                        <a:t>nh quyền, cổ vũ to lớn đối với cuộc Tổng khởi nghĩa trong cả nước. </a:t>
                      </a:r>
                      <a:endParaRPr kumimoji="0" lang="nl-NL" sz="2300" b="0" i="0" u="none" strike="noStrike" cap="none" normalizeH="0" baseline="0" dirty="0">
                        <a:ln>
                          <a:noFill/>
                        </a:ln>
                        <a:solidFill>
                          <a:schemeClr val="tx1">
                            <a:lumMod val="50000"/>
                          </a:schemeClr>
                        </a:solidFill>
                        <a:effectLst/>
                        <a:latin typeface="Arial" charset="0"/>
                      </a:endParaRPr>
                    </a:p>
                  </a:txBody>
                  <a:tcPr marT="45724" marB="45724"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515794156"/>
                  </a:ext>
                </a:extLst>
              </a:tr>
              <a:tr h="471432">
                <a:tc>
                  <a:txBody>
                    <a:bodyPr/>
                    <a:lstStyle/>
                    <a:p>
                      <a:pPr marL="342900" marR="0" lvl="0" indent="-342900" algn="ctr" defTabSz="914400" rtl="0" eaLnBrk="0" fontAlgn="base" latinLnBrk="0" hangingPunct="0">
                        <a:lnSpc>
                          <a:spcPct val="110000"/>
                        </a:lnSpc>
                        <a:spcBef>
                          <a:spcPct val="0"/>
                        </a:spcBef>
                        <a:spcAft>
                          <a:spcPct val="0"/>
                        </a:spcAft>
                        <a:buClr>
                          <a:schemeClr val="bg1"/>
                        </a:buClr>
                        <a:buSzTx/>
                        <a:buFont typeface="Wingdings" pitchFamily="2" charset="2"/>
                        <a:buNone/>
                        <a:tabLst/>
                      </a:pPr>
                      <a:r>
                        <a:rPr kumimoji="0" lang="nl-NL" sz="2300" b="1" i="0" u="none" strike="noStrike" cap="none" normalizeH="0" baseline="0">
                          <a:ln>
                            <a:noFill/>
                          </a:ln>
                          <a:solidFill>
                            <a:schemeClr val="tx1">
                              <a:lumMod val="50000"/>
                            </a:schemeClr>
                          </a:solidFill>
                          <a:effectLst/>
                          <a:latin typeface="Times New Roman" pitchFamily="18" charset="0"/>
                          <a:cs typeface="Times New Roman" pitchFamily="18" charset="0"/>
                        </a:rPr>
                        <a:t>23/8</a:t>
                      </a:r>
                      <a:endParaRPr kumimoji="0" lang="nl-NL" sz="2300" b="0" i="0" u="none" strike="noStrike" cap="none" normalizeH="0" baseline="0">
                        <a:ln>
                          <a:noFill/>
                        </a:ln>
                        <a:solidFill>
                          <a:schemeClr val="tx1">
                            <a:lumMod val="50000"/>
                          </a:schemeClr>
                        </a:solidFill>
                        <a:effectLst/>
                        <a:latin typeface="Arial" charset="0"/>
                      </a:endParaRPr>
                    </a:p>
                  </a:txBody>
                  <a:tcPr marT="45724" marB="45724"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0" fontAlgn="base" latinLnBrk="0" hangingPunct="0">
                        <a:lnSpc>
                          <a:spcPct val="110000"/>
                        </a:lnSpc>
                        <a:spcBef>
                          <a:spcPct val="0"/>
                        </a:spcBef>
                        <a:spcAft>
                          <a:spcPct val="0"/>
                        </a:spcAft>
                        <a:buClr>
                          <a:schemeClr val="bg1"/>
                        </a:buClr>
                        <a:buSzTx/>
                        <a:buFont typeface="Wingdings" pitchFamily="2" charset="2"/>
                        <a:buNone/>
                        <a:tabLst/>
                      </a:pPr>
                      <a:r>
                        <a:rPr kumimoji="0" lang="nl-NL" sz="2300" b="0" i="0" u="none" strike="noStrike" cap="none" normalizeH="0" baseline="0" dirty="0">
                          <a:ln>
                            <a:noFill/>
                          </a:ln>
                          <a:solidFill>
                            <a:schemeClr val="tx1">
                              <a:lumMod val="50000"/>
                            </a:schemeClr>
                          </a:solidFill>
                          <a:effectLst/>
                          <a:latin typeface="Times New Roman" pitchFamily="18" charset="0"/>
                          <a:cs typeface="Times New Roman" pitchFamily="18" charset="0"/>
                        </a:rPr>
                        <a:t>Huế gi</a:t>
                      </a:r>
                      <a:r>
                        <a:rPr kumimoji="0" lang="nl-NL" sz="2300" b="0" i="0" u="none" strike="noStrike" cap="none" normalizeH="0" baseline="0" dirty="0">
                          <a:ln>
                            <a:noFill/>
                          </a:ln>
                          <a:solidFill>
                            <a:schemeClr val="tx1">
                              <a:lumMod val="50000"/>
                            </a:schemeClr>
                          </a:solidFill>
                          <a:effectLst/>
                          <a:latin typeface="Arial"/>
                          <a:cs typeface="Times New Roman" pitchFamily="18" charset="0"/>
                        </a:rPr>
                        <a:t>à</a:t>
                      </a:r>
                      <a:r>
                        <a:rPr kumimoji="0" lang="nl-NL" sz="2300" b="0" i="0" u="none" strike="noStrike" cap="none" normalizeH="0" baseline="0" dirty="0">
                          <a:ln>
                            <a:noFill/>
                          </a:ln>
                          <a:solidFill>
                            <a:schemeClr val="tx1">
                              <a:lumMod val="50000"/>
                            </a:schemeClr>
                          </a:solidFill>
                          <a:effectLst/>
                          <a:latin typeface="Times New Roman" pitchFamily="18" charset="0"/>
                          <a:cs typeface="Times New Roman" pitchFamily="18" charset="0"/>
                        </a:rPr>
                        <a:t>nh ch</a:t>
                      </a:r>
                      <a:r>
                        <a:rPr kumimoji="0" lang="nl-NL" sz="2300" b="0" i="0" u="none" strike="noStrike" cap="none" normalizeH="0" baseline="0" dirty="0">
                          <a:ln>
                            <a:noFill/>
                          </a:ln>
                          <a:solidFill>
                            <a:schemeClr val="tx1">
                              <a:lumMod val="50000"/>
                            </a:schemeClr>
                          </a:solidFill>
                          <a:effectLst/>
                          <a:latin typeface="Arial"/>
                          <a:cs typeface="Times New Roman" pitchFamily="18" charset="0"/>
                        </a:rPr>
                        <a:t>í</a:t>
                      </a:r>
                      <a:r>
                        <a:rPr kumimoji="0" lang="nl-NL" sz="2300" b="0" i="0" u="none" strike="noStrike" cap="none" normalizeH="0" baseline="0" dirty="0">
                          <a:ln>
                            <a:noFill/>
                          </a:ln>
                          <a:solidFill>
                            <a:schemeClr val="tx1">
                              <a:lumMod val="50000"/>
                            </a:schemeClr>
                          </a:solidFill>
                          <a:effectLst/>
                          <a:latin typeface="Times New Roman" pitchFamily="18" charset="0"/>
                          <a:cs typeface="Times New Roman" pitchFamily="18" charset="0"/>
                        </a:rPr>
                        <a:t>nh quyền</a:t>
                      </a:r>
                      <a:endParaRPr kumimoji="0" lang="nl-NL" sz="2300" b="0" i="0" u="none" strike="noStrike" cap="none" normalizeH="0" baseline="0" dirty="0">
                        <a:ln>
                          <a:noFill/>
                        </a:ln>
                        <a:solidFill>
                          <a:schemeClr val="tx1">
                            <a:lumMod val="50000"/>
                          </a:schemeClr>
                        </a:solidFill>
                        <a:effectLst/>
                        <a:latin typeface="Arial" charset="0"/>
                      </a:endParaRPr>
                    </a:p>
                  </a:txBody>
                  <a:tcPr marT="45724" marB="45724"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3560437495"/>
                  </a:ext>
                </a:extLst>
              </a:tr>
              <a:tr h="471432">
                <a:tc>
                  <a:txBody>
                    <a:bodyPr/>
                    <a:lstStyle/>
                    <a:p>
                      <a:pPr marL="342900" marR="0" lvl="0" indent="-342900" algn="ctr" defTabSz="914400" rtl="0" eaLnBrk="0" fontAlgn="base" latinLnBrk="0" hangingPunct="0">
                        <a:lnSpc>
                          <a:spcPct val="110000"/>
                        </a:lnSpc>
                        <a:spcBef>
                          <a:spcPct val="0"/>
                        </a:spcBef>
                        <a:spcAft>
                          <a:spcPct val="0"/>
                        </a:spcAft>
                        <a:buClr>
                          <a:schemeClr val="bg1"/>
                        </a:buClr>
                        <a:buSzTx/>
                        <a:buFont typeface="Wingdings" pitchFamily="2" charset="2"/>
                        <a:buNone/>
                        <a:tabLst/>
                      </a:pPr>
                      <a:r>
                        <a:rPr kumimoji="0" lang="nl-NL" sz="2300" b="1" i="0" u="none" strike="noStrike" cap="none" normalizeH="0" baseline="0">
                          <a:ln>
                            <a:noFill/>
                          </a:ln>
                          <a:solidFill>
                            <a:schemeClr val="tx1">
                              <a:lumMod val="50000"/>
                            </a:schemeClr>
                          </a:solidFill>
                          <a:effectLst/>
                          <a:latin typeface="Times New Roman" pitchFamily="18" charset="0"/>
                          <a:cs typeface="Times New Roman" pitchFamily="18" charset="0"/>
                        </a:rPr>
                        <a:t>25/8</a:t>
                      </a:r>
                      <a:endParaRPr kumimoji="0" lang="nl-NL" sz="2300" b="0" i="0" u="none" strike="noStrike" cap="none" normalizeH="0" baseline="0">
                        <a:ln>
                          <a:noFill/>
                        </a:ln>
                        <a:solidFill>
                          <a:schemeClr val="tx1">
                            <a:lumMod val="50000"/>
                          </a:schemeClr>
                        </a:solidFill>
                        <a:effectLst/>
                        <a:latin typeface="Arial" charset="0"/>
                      </a:endParaRPr>
                    </a:p>
                  </a:txBody>
                  <a:tcPr marT="45724" marB="45724"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0" fontAlgn="base" latinLnBrk="0" hangingPunct="0">
                        <a:lnSpc>
                          <a:spcPct val="110000"/>
                        </a:lnSpc>
                        <a:spcBef>
                          <a:spcPct val="0"/>
                        </a:spcBef>
                        <a:spcAft>
                          <a:spcPct val="0"/>
                        </a:spcAft>
                        <a:buClr>
                          <a:schemeClr val="bg1"/>
                        </a:buClr>
                        <a:buSzTx/>
                        <a:buFont typeface="Wingdings" pitchFamily="2" charset="2"/>
                        <a:buNone/>
                        <a:tabLst/>
                      </a:pPr>
                      <a:r>
                        <a:rPr kumimoji="0" lang="nl-NL" sz="2300" b="0" i="0" u="none" strike="noStrike" cap="none" normalizeH="0" baseline="0" dirty="0">
                          <a:ln>
                            <a:noFill/>
                          </a:ln>
                          <a:solidFill>
                            <a:schemeClr val="tx1">
                              <a:lumMod val="50000"/>
                            </a:schemeClr>
                          </a:solidFill>
                          <a:effectLst/>
                          <a:latin typeface="Times New Roman" pitchFamily="18" charset="0"/>
                          <a:cs typeface="Times New Roman" pitchFamily="18" charset="0"/>
                        </a:rPr>
                        <a:t>S</a:t>
                      </a:r>
                      <a:r>
                        <a:rPr kumimoji="0" lang="nl-NL" sz="2300" b="0" i="0" u="none" strike="noStrike" cap="none" normalizeH="0" baseline="0" dirty="0">
                          <a:ln>
                            <a:noFill/>
                          </a:ln>
                          <a:solidFill>
                            <a:schemeClr val="tx1">
                              <a:lumMod val="50000"/>
                            </a:schemeClr>
                          </a:solidFill>
                          <a:effectLst/>
                          <a:latin typeface="Arial"/>
                          <a:cs typeface="Times New Roman" pitchFamily="18" charset="0"/>
                        </a:rPr>
                        <a:t>à</a:t>
                      </a:r>
                      <a:r>
                        <a:rPr kumimoji="0" lang="nl-NL" sz="2300" b="0" i="0" u="none" strike="noStrike" cap="none" normalizeH="0" baseline="0" dirty="0">
                          <a:ln>
                            <a:noFill/>
                          </a:ln>
                          <a:solidFill>
                            <a:schemeClr val="tx1">
                              <a:lumMod val="50000"/>
                            </a:schemeClr>
                          </a:solidFill>
                          <a:effectLst/>
                          <a:latin typeface="Times New Roman" pitchFamily="18" charset="0"/>
                          <a:cs typeface="Times New Roman" pitchFamily="18" charset="0"/>
                        </a:rPr>
                        <a:t>i Gòn gi</a:t>
                      </a:r>
                      <a:r>
                        <a:rPr kumimoji="0" lang="nl-NL" sz="2300" b="0" i="0" u="none" strike="noStrike" cap="none" normalizeH="0" baseline="0" dirty="0">
                          <a:ln>
                            <a:noFill/>
                          </a:ln>
                          <a:solidFill>
                            <a:schemeClr val="tx1">
                              <a:lumMod val="50000"/>
                            </a:schemeClr>
                          </a:solidFill>
                          <a:effectLst/>
                          <a:latin typeface="Arial"/>
                          <a:cs typeface="Times New Roman" pitchFamily="18" charset="0"/>
                        </a:rPr>
                        <a:t>à</a:t>
                      </a:r>
                      <a:r>
                        <a:rPr kumimoji="0" lang="nl-NL" sz="2300" b="0" i="0" u="none" strike="noStrike" cap="none" normalizeH="0" baseline="0" dirty="0">
                          <a:ln>
                            <a:noFill/>
                          </a:ln>
                          <a:solidFill>
                            <a:schemeClr val="tx1">
                              <a:lumMod val="50000"/>
                            </a:schemeClr>
                          </a:solidFill>
                          <a:effectLst/>
                          <a:latin typeface="Times New Roman" pitchFamily="18" charset="0"/>
                          <a:cs typeface="Times New Roman" pitchFamily="18" charset="0"/>
                        </a:rPr>
                        <a:t>nh ch</a:t>
                      </a:r>
                      <a:r>
                        <a:rPr kumimoji="0" lang="nl-NL" sz="2300" b="0" i="0" u="none" strike="noStrike" cap="none" normalizeH="0" baseline="0" dirty="0">
                          <a:ln>
                            <a:noFill/>
                          </a:ln>
                          <a:solidFill>
                            <a:schemeClr val="tx1">
                              <a:lumMod val="50000"/>
                            </a:schemeClr>
                          </a:solidFill>
                          <a:effectLst/>
                          <a:latin typeface="Arial"/>
                          <a:cs typeface="Times New Roman" pitchFamily="18" charset="0"/>
                        </a:rPr>
                        <a:t>í</a:t>
                      </a:r>
                      <a:r>
                        <a:rPr kumimoji="0" lang="nl-NL" sz="2300" b="0" i="0" u="none" strike="noStrike" cap="none" normalizeH="0" baseline="0" dirty="0">
                          <a:ln>
                            <a:noFill/>
                          </a:ln>
                          <a:solidFill>
                            <a:schemeClr val="tx1">
                              <a:lumMod val="50000"/>
                            </a:schemeClr>
                          </a:solidFill>
                          <a:effectLst/>
                          <a:latin typeface="Times New Roman" pitchFamily="18" charset="0"/>
                          <a:cs typeface="Times New Roman" pitchFamily="18" charset="0"/>
                        </a:rPr>
                        <a:t>nh quyền</a:t>
                      </a:r>
                      <a:endParaRPr kumimoji="0" lang="nl-NL" sz="2300" b="0" i="0" u="none" strike="noStrike" cap="none" normalizeH="0" baseline="0" dirty="0">
                        <a:ln>
                          <a:noFill/>
                        </a:ln>
                        <a:solidFill>
                          <a:schemeClr val="tx1">
                            <a:lumMod val="50000"/>
                          </a:schemeClr>
                        </a:solidFill>
                        <a:effectLst/>
                        <a:latin typeface="Arial" charset="0"/>
                      </a:endParaRPr>
                    </a:p>
                  </a:txBody>
                  <a:tcPr marT="45724" marB="45724"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2202423029"/>
                  </a:ext>
                </a:extLst>
              </a:tr>
              <a:tr h="851416">
                <a:tc>
                  <a:txBody>
                    <a:bodyPr/>
                    <a:lstStyle/>
                    <a:p>
                      <a:pPr marL="342900" marR="0" lvl="0" indent="-342900" algn="ctr" defTabSz="914400" rtl="0" eaLnBrk="0" fontAlgn="base" latinLnBrk="0" hangingPunct="0">
                        <a:lnSpc>
                          <a:spcPct val="110000"/>
                        </a:lnSpc>
                        <a:spcBef>
                          <a:spcPct val="0"/>
                        </a:spcBef>
                        <a:spcAft>
                          <a:spcPct val="0"/>
                        </a:spcAft>
                        <a:buClr>
                          <a:schemeClr val="bg1"/>
                        </a:buClr>
                        <a:buSzTx/>
                        <a:buFont typeface="Wingdings" pitchFamily="2" charset="2"/>
                        <a:buNone/>
                        <a:tabLst/>
                      </a:pPr>
                      <a:r>
                        <a:rPr kumimoji="0" lang="nl-NL" sz="2300" b="1" i="0" u="none" strike="noStrike" cap="none" normalizeH="0" baseline="0">
                          <a:ln>
                            <a:noFill/>
                          </a:ln>
                          <a:solidFill>
                            <a:schemeClr val="tx1">
                              <a:lumMod val="50000"/>
                            </a:schemeClr>
                          </a:solidFill>
                          <a:effectLst/>
                          <a:latin typeface="Times New Roman" pitchFamily="18" charset="0"/>
                          <a:cs typeface="Times New Roman" pitchFamily="18" charset="0"/>
                        </a:rPr>
                        <a:t>28/8</a:t>
                      </a:r>
                      <a:endParaRPr kumimoji="0" lang="nl-NL" sz="2300" b="0" i="0" u="none" strike="noStrike" cap="none" normalizeH="0" baseline="0">
                        <a:ln>
                          <a:noFill/>
                        </a:ln>
                        <a:solidFill>
                          <a:schemeClr val="tx1">
                            <a:lumMod val="50000"/>
                          </a:schemeClr>
                        </a:solidFill>
                        <a:effectLst/>
                        <a:latin typeface="Arial" charset="0"/>
                      </a:endParaRPr>
                    </a:p>
                  </a:txBody>
                  <a:tcPr marT="45724" marB="45724"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0" fontAlgn="base" latinLnBrk="0" hangingPunct="0">
                        <a:lnSpc>
                          <a:spcPct val="110000"/>
                        </a:lnSpc>
                        <a:spcBef>
                          <a:spcPct val="0"/>
                        </a:spcBef>
                        <a:spcAft>
                          <a:spcPct val="0"/>
                        </a:spcAft>
                        <a:buClr>
                          <a:schemeClr val="bg1"/>
                        </a:buClr>
                        <a:buSzTx/>
                        <a:buFont typeface="Wingdings" pitchFamily="2" charset="2"/>
                        <a:buNone/>
                        <a:tabLst/>
                      </a:pPr>
                      <a:r>
                        <a:rPr kumimoji="0" lang="nl-NL" sz="2300" b="0" i="0" u="none" strike="noStrike" cap="none" normalizeH="0" baseline="0" dirty="0">
                          <a:ln>
                            <a:noFill/>
                          </a:ln>
                          <a:solidFill>
                            <a:schemeClr val="tx1">
                              <a:lumMod val="50000"/>
                            </a:schemeClr>
                          </a:solidFill>
                          <a:effectLst/>
                          <a:latin typeface="Times New Roman" pitchFamily="18" charset="0"/>
                          <a:cs typeface="Times New Roman" pitchFamily="18" charset="0"/>
                        </a:rPr>
                        <a:t>Những địa phương cuối c</a:t>
                      </a:r>
                      <a:r>
                        <a:rPr kumimoji="0" lang="nl-NL" sz="2300" b="0" i="0" u="none" strike="noStrike" cap="none" normalizeH="0" baseline="0" dirty="0">
                          <a:ln>
                            <a:noFill/>
                          </a:ln>
                          <a:solidFill>
                            <a:schemeClr val="tx1">
                              <a:lumMod val="50000"/>
                            </a:schemeClr>
                          </a:solidFill>
                          <a:effectLst/>
                          <a:latin typeface="Arial"/>
                          <a:cs typeface="Times New Roman" pitchFamily="18" charset="0"/>
                        </a:rPr>
                        <a:t>ù</a:t>
                      </a:r>
                      <a:r>
                        <a:rPr kumimoji="0" lang="nl-NL" sz="2300" b="0" i="0" u="none" strike="noStrike" cap="none" normalizeH="0" baseline="0" dirty="0">
                          <a:ln>
                            <a:noFill/>
                          </a:ln>
                          <a:solidFill>
                            <a:schemeClr val="tx1">
                              <a:lumMod val="50000"/>
                            </a:schemeClr>
                          </a:solidFill>
                          <a:effectLst/>
                          <a:latin typeface="Times New Roman" pitchFamily="18" charset="0"/>
                          <a:cs typeface="Times New Roman" pitchFamily="18" charset="0"/>
                        </a:rPr>
                        <a:t>ng gi</a:t>
                      </a:r>
                      <a:r>
                        <a:rPr kumimoji="0" lang="nl-NL" sz="2300" b="0" i="0" u="none" strike="noStrike" cap="none" normalizeH="0" baseline="0" dirty="0">
                          <a:ln>
                            <a:noFill/>
                          </a:ln>
                          <a:solidFill>
                            <a:schemeClr val="tx1">
                              <a:lumMod val="50000"/>
                            </a:schemeClr>
                          </a:solidFill>
                          <a:effectLst/>
                          <a:latin typeface="Arial"/>
                          <a:cs typeface="Times New Roman" pitchFamily="18" charset="0"/>
                        </a:rPr>
                        <a:t>à</a:t>
                      </a:r>
                      <a:r>
                        <a:rPr kumimoji="0" lang="nl-NL" sz="2300" b="0" i="0" u="none" strike="noStrike" cap="none" normalizeH="0" baseline="0" dirty="0">
                          <a:ln>
                            <a:noFill/>
                          </a:ln>
                          <a:solidFill>
                            <a:schemeClr val="tx1">
                              <a:lumMod val="50000"/>
                            </a:schemeClr>
                          </a:solidFill>
                          <a:effectLst/>
                          <a:latin typeface="Times New Roman" pitchFamily="18" charset="0"/>
                          <a:cs typeface="Times New Roman" pitchFamily="18" charset="0"/>
                        </a:rPr>
                        <a:t>nh ch</a:t>
                      </a:r>
                      <a:r>
                        <a:rPr kumimoji="0" lang="nl-NL" sz="2300" b="0" i="0" u="none" strike="noStrike" cap="none" normalizeH="0" baseline="0" dirty="0">
                          <a:ln>
                            <a:noFill/>
                          </a:ln>
                          <a:solidFill>
                            <a:schemeClr val="tx1">
                              <a:lumMod val="50000"/>
                            </a:schemeClr>
                          </a:solidFill>
                          <a:effectLst/>
                          <a:latin typeface="Arial"/>
                          <a:cs typeface="Times New Roman" pitchFamily="18" charset="0"/>
                        </a:rPr>
                        <a:t>í</a:t>
                      </a:r>
                      <a:r>
                        <a:rPr kumimoji="0" lang="nl-NL" sz="2300" b="0" i="0" u="none" strike="noStrike" cap="none" normalizeH="0" baseline="0" dirty="0">
                          <a:ln>
                            <a:noFill/>
                          </a:ln>
                          <a:solidFill>
                            <a:schemeClr val="tx1">
                              <a:lumMod val="50000"/>
                            </a:schemeClr>
                          </a:solidFill>
                          <a:effectLst/>
                          <a:latin typeface="Times New Roman" pitchFamily="18" charset="0"/>
                          <a:cs typeface="Times New Roman" pitchFamily="18" charset="0"/>
                        </a:rPr>
                        <a:t>nh quyền: Đồng Nai Thượng v</a:t>
                      </a:r>
                      <a:r>
                        <a:rPr kumimoji="0" lang="nl-NL" sz="2300" b="0" i="0" u="none" strike="noStrike" cap="none" normalizeH="0" baseline="0" dirty="0">
                          <a:ln>
                            <a:noFill/>
                          </a:ln>
                          <a:solidFill>
                            <a:schemeClr val="tx1">
                              <a:lumMod val="50000"/>
                            </a:schemeClr>
                          </a:solidFill>
                          <a:effectLst/>
                          <a:latin typeface="Arial"/>
                          <a:cs typeface="Times New Roman" pitchFamily="18" charset="0"/>
                        </a:rPr>
                        <a:t>à</a:t>
                      </a:r>
                      <a:r>
                        <a:rPr kumimoji="0" lang="nl-NL" sz="2300" b="0" i="0" u="none" strike="noStrike" cap="none" normalizeH="0" baseline="0" dirty="0">
                          <a:ln>
                            <a:noFill/>
                          </a:ln>
                          <a:solidFill>
                            <a:schemeClr val="tx1">
                              <a:lumMod val="50000"/>
                            </a:schemeClr>
                          </a:solidFill>
                          <a:effectLst/>
                          <a:latin typeface="Times New Roman" pitchFamily="18" charset="0"/>
                          <a:cs typeface="Times New Roman" pitchFamily="18" charset="0"/>
                        </a:rPr>
                        <a:t> H</a:t>
                      </a:r>
                      <a:r>
                        <a:rPr kumimoji="0" lang="nl-NL" sz="2300" b="0" i="0" u="none" strike="noStrike" cap="none" normalizeH="0" baseline="0" dirty="0">
                          <a:ln>
                            <a:noFill/>
                          </a:ln>
                          <a:solidFill>
                            <a:schemeClr val="tx1">
                              <a:lumMod val="50000"/>
                            </a:schemeClr>
                          </a:solidFill>
                          <a:effectLst/>
                          <a:latin typeface="Arial"/>
                          <a:cs typeface="Times New Roman" pitchFamily="18" charset="0"/>
                        </a:rPr>
                        <a:t>à</a:t>
                      </a:r>
                      <a:r>
                        <a:rPr kumimoji="0" lang="nl-NL" sz="2300" b="0" i="0" u="none" strike="noStrike" cap="none" normalizeH="0" baseline="0" dirty="0">
                          <a:ln>
                            <a:noFill/>
                          </a:ln>
                          <a:solidFill>
                            <a:schemeClr val="tx1">
                              <a:lumMod val="50000"/>
                            </a:schemeClr>
                          </a:solidFill>
                          <a:effectLst/>
                          <a:latin typeface="Times New Roman" pitchFamily="18" charset="0"/>
                          <a:cs typeface="Times New Roman" pitchFamily="18" charset="0"/>
                        </a:rPr>
                        <a:t> Tiên</a:t>
                      </a:r>
                      <a:endParaRPr kumimoji="0" lang="nl-NL" sz="2300" b="0" i="0" u="none" strike="noStrike" cap="none" normalizeH="0" baseline="0" dirty="0">
                        <a:ln>
                          <a:noFill/>
                        </a:ln>
                        <a:solidFill>
                          <a:schemeClr val="tx1">
                            <a:lumMod val="50000"/>
                          </a:schemeClr>
                        </a:solidFill>
                        <a:effectLst/>
                        <a:latin typeface="Arial" charset="0"/>
                      </a:endParaRPr>
                    </a:p>
                  </a:txBody>
                  <a:tcPr marT="45724" marB="45724"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853152130"/>
                  </a:ext>
                </a:extLst>
              </a:tr>
              <a:tr h="471432">
                <a:tc>
                  <a:txBody>
                    <a:bodyPr/>
                    <a:lstStyle/>
                    <a:p>
                      <a:pPr marL="342900" marR="0" lvl="0" indent="-342900" algn="ctr" defTabSz="914400" rtl="0" eaLnBrk="0" fontAlgn="base" latinLnBrk="0" hangingPunct="0">
                        <a:lnSpc>
                          <a:spcPct val="110000"/>
                        </a:lnSpc>
                        <a:spcBef>
                          <a:spcPct val="0"/>
                        </a:spcBef>
                        <a:spcAft>
                          <a:spcPct val="0"/>
                        </a:spcAft>
                        <a:buClr>
                          <a:schemeClr val="bg1"/>
                        </a:buClr>
                        <a:buSzTx/>
                        <a:buFont typeface="Wingdings" pitchFamily="2" charset="2"/>
                        <a:buNone/>
                        <a:tabLst/>
                      </a:pPr>
                      <a:r>
                        <a:rPr kumimoji="0" lang="nl-NL" sz="2300" b="1" i="0" u="none" strike="noStrike" cap="none" normalizeH="0" baseline="0" dirty="0">
                          <a:ln>
                            <a:noFill/>
                          </a:ln>
                          <a:solidFill>
                            <a:schemeClr val="tx1">
                              <a:lumMod val="50000"/>
                            </a:schemeClr>
                          </a:solidFill>
                          <a:effectLst/>
                          <a:latin typeface="Times New Roman" pitchFamily="18" charset="0"/>
                          <a:cs typeface="Times New Roman" pitchFamily="18" charset="0"/>
                        </a:rPr>
                        <a:t>30/8</a:t>
                      </a:r>
                      <a:endParaRPr kumimoji="0" lang="nl-NL" sz="2300" b="0" i="0" u="none" strike="noStrike" cap="none" normalizeH="0" baseline="0" dirty="0">
                        <a:ln>
                          <a:noFill/>
                        </a:ln>
                        <a:solidFill>
                          <a:schemeClr val="tx1">
                            <a:lumMod val="50000"/>
                          </a:schemeClr>
                        </a:solidFill>
                        <a:effectLst/>
                        <a:latin typeface="Arial" charset="0"/>
                      </a:endParaRPr>
                    </a:p>
                  </a:txBody>
                  <a:tcPr marT="45724" marB="45724"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0" fontAlgn="base" latinLnBrk="0" hangingPunct="0">
                        <a:lnSpc>
                          <a:spcPct val="110000"/>
                        </a:lnSpc>
                        <a:spcBef>
                          <a:spcPct val="0"/>
                        </a:spcBef>
                        <a:spcAft>
                          <a:spcPct val="0"/>
                        </a:spcAft>
                        <a:buClr>
                          <a:schemeClr val="bg1"/>
                        </a:buClr>
                        <a:buSzTx/>
                        <a:buFont typeface="Wingdings" pitchFamily="2" charset="2"/>
                        <a:buNone/>
                        <a:tabLst/>
                      </a:pPr>
                      <a:r>
                        <a:rPr kumimoji="0" lang="nl-NL" sz="2300" b="0" i="0" u="none" strike="noStrike" cap="none" normalizeH="0" baseline="0" dirty="0">
                          <a:ln>
                            <a:noFill/>
                          </a:ln>
                          <a:solidFill>
                            <a:schemeClr val="tx1">
                              <a:lumMod val="50000"/>
                            </a:schemeClr>
                          </a:solidFill>
                          <a:effectLst/>
                          <a:latin typeface="Times New Roman" pitchFamily="18" charset="0"/>
                          <a:cs typeface="Times New Roman" pitchFamily="18" charset="0"/>
                        </a:rPr>
                        <a:t>Vua Bảo Đại tho</a:t>
                      </a:r>
                      <a:r>
                        <a:rPr kumimoji="0" lang="nl-NL" sz="2300" b="0" i="0" u="none" strike="noStrike" cap="none" normalizeH="0" baseline="0" dirty="0">
                          <a:ln>
                            <a:noFill/>
                          </a:ln>
                          <a:solidFill>
                            <a:schemeClr val="tx1">
                              <a:lumMod val="50000"/>
                            </a:schemeClr>
                          </a:solidFill>
                          <a:effectLst/>
                          <a:latin typeface="Arial"/>
                          <a:cs typeface="Times New Roman" pitchFamily="18" charset="0"/>
                        </a:rPr>
                        <a:t>á</a:t>
                      </a:r>
                      <a:r>
                        <a:rPr kumimoji="0" lang="nl-NL" sz="2300" b="0" i="0" u="none" strike="noStrike" cap="none" normalizeH="0" baseline="0" dirty="0">
                          <a:ln>
                            <a:noFill/>
                          </a:ln>
                          <a:solidFill>
                            <a:schemeClr val="tx1">
                              <a:lumMod val="50000"/>
                            </a:schemeClr>
                          </a:solidFill>
                          <a:effectLst/>
                          <a:latin typeface="Times New Roman" pitchFamily="18" charset="0"/>
                          <a:cs typeface="Times New Roman" pitchFamily="18" charset="0"/>
                        </a:rPr>
                        <a:t>i vị, trao ấn, kiếm cho c</a:t>
                      </a:r>
                      <a:r>
                        <a:rPr kumimoji="0" lang="nl-NL" sz="2300" b="0" i="0" u="none" strike="noStrike" cap="none" normalizeH="0" baseline="0" dirty="0">
                          <a:ln>
                            <a:noFill/>
                          </a:ln>
                          <a:solidFill>
                            <a:schemeClr val="tx1">
                              <a:lumMod val="50000"/>
                            </a:schemeClr>
                          </a:solidFill>
                          <a:effectLst/>
                          <a:latin typeface="Arial"/>
                          <a:cs typeface="Times New Roman" pitchFamily="18" charset="0"/>
                        </a:rPr>
                        <a:t>á</a:t>
                      </a:r>
                      <a:r>
                        <a:rPr kumimoji="0" lang="nl-NL" sz="2300" b="0" i="0" u="none" strike="noStrike" cap="none" normalizeH="0" baseline="0" dirty="0">
                          <a:ln>
                            <a:noFill/>
                          </a:ln>
                          <a:solidFill>
                            <a:schemeClr val="tx1">
                              <a:lumMod val="50000"/>
                            </a:schemeClr>
                          </a:solidFill>
                          <a:effectLst/>
                          <a:latin typeface="Times New Roman" pitchFamily="18" charset="0"/>
                          <a:cs typeface="Times New Roman" pitchFamily="18" charset="0"/>
                        </a:rPr>
                        <a:t>ch mạng</a:t>
                      </a:r>
                      <a:endParaRPr kumimoji="0" lang="nl-NL" sz="2300" b="0" i="0" u="none" strike="noStrike" cap="none" normalizeH="0" baseline="0" dirty="0">
                        <a:ln>
                          <a:noFill/>
                        </a:ln>
                        <a:solidFill>
                          <a:schemeClr val="tx1">
                            <a:lumMod val="50000"/>
                          </a:schemeClr>
                        </a:solidFill>
                        <a:effectLst/>
                        <a:latin typeface="Arial" charset="0"/>
                      </a:endParaRPr>
                    </a:p>
                  </a:txBody>
                  <a:tcPr marT="45724" marB="45724"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2953070164"/>
                  </a:ext>
                </a:extLst>
              </a:tr>
            </a:tbl>
          </a:graphicData>
        </a:graphic>
      </p:graphicFrame>
    </p:spTree>
    <p:extLst>
      <p:ext uri="{BB962C8B-B14F-4D97-AF65-F5344CB8AC3E}">
        <p14:creationId xmlns:p14="http://schemas.microsoft.com/office/powerpoint/2010/main" val="91532534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ABCE1E05-A5E9-4F45-A5A8-76471327D7C6}"/>
              </a:ext>
            </a:extLst>
          </p:cNvPr>
          <p:cNvSpPr/>
          <p:nvPr/>
        </p:nvSpPr>
        <p:spPr>
          <a:xfrm>
            <a:off x="549196" y="651403"/>
            <a:ext cx="8843376" cy="743012"/>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sp>
        <p:nvSpPr>
          <p:cNvPr id="2" name="Title 1">
            <a:extLst>
              <a:ext uri="{FF2B5EF4-FFF2-40B4-BE49-F238E27FC236}">
                <a16:creationId xmlns:a16="http://schemas.microsoft.com/office/drawing/2014/main" id="{34FADF9E-8D88-4298-B5E1-CB9A2962EE09}"/>
              </a:ext>
            </a:extLst>
          </p:cNvPr>
          <p:cNvSpPr>
            <a:spLocks noGrp="1"/>
          </p:cNvSpPr>
          <p:nvPr>
            <p:ph type="title"/>
          </p:nvPr>
        </p:nvSpPr>
        <p:spPr>
          <a:xfrm>
            <a:off x="1219646" y="96482"/>
            <a:ext cx="9154800" cy="1143200"/>
          </a:xfrm>
        </p:spPr>
        <p:txBody>
          <a:bodyPr/>
          <a:lstStyle/>
          <a:p>
            <a:r>
              <a:rPr lang="vi-VN" sz="2667" dirty="0"/>
              <a:t> Nước Việt Nam dân chủ cộng hòa được thành lập</a:t>
            </a:r>
            <a:endParaRPr lang="en-US" sz="2667" dirty="0"/>
          </a:p>
        </p:txBody>
      </p:sp>
      <p:sp>
        <p:nvSpPr>
          <p:cNvPr id="3" name="Slide Number Placeholder 2">
            <a:extLst>
              <a:ext uri="{FF2B5EF4-FFF2-40B4-BE49-F238E27FC236}">
                <a16:creationId xmlns:a16="http://schemas.microsoft.com/office/drawing/2014/main" id="{F6FCA240-00AA-44AC-9235-65868ED05D95}"/>
              </a:ext>
            </a:extLst>
          </p:cNvPr>
          <p:cNvSpPr>
            <a:spLocks noGrp="1"/>
          </p:cNvSpPr>
          <p:nvPr>
            <p:ph type="sldNum" sz="quarter" idx="12"/>
          </p:nvPr>
        </p:nvSpPr>
        <p:spPr/>
        <p:txBody>
          <a:bodyPr/>
          <a:lstStyle/>
          <a:p>
            <a:pPr algn="ctr"/>
            <a:fld id="{00000000-1234-1234-1234-123412341234}" type="slidenum">
              <a:rPr lang="en" smtClean="0"/>
              <a:pPr algn="ctr"/>
              <a:t>119</a:t>
            </a:fld>
            <a:endParaRPr lang="en"/>
          </a:p>
        </p:txBody>
      </p:sp>
      <p:sp>
        <p:nvSpPr>
          <p:cNvPr id="5" name="Rectangle 3">
            <a:extLst>
              <a:ext uri="{FF2B5EF4-FFF2-40B4-BE49-F238E27FC236}">
                <a16:creationId xmlns:a16="http://schemas.microsoft.com/office/drawing/2014/main" id="{6077F945-72D6-4D02-846F-85648D21BBC4}"/>
              </a:ext>
            </a:extLst>
          </p:cNvPr>
          <p:cNvSpPr>
            <a:spLocks noChangeArrowheads="1"/>
          </p:cNvSpPr>
          <p:nvPr/>
        </p:nvSpPr>
        <p:spPr bwMode="auto">
          <a:xfrm>
            <a:off x="1494773" y="2366334"/>
            <a:ext cx="8125216" cy="256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eaLnBrk="0" fontAlgn="base" hangingPunct="0">
              <a:spcBef>
                <a:spcPct val="0"/>
              </a:spcBef>
              <a:spcAft>
                <a:spcPct val="0"/>
              </a:spcAft>
              <a:defRPr/>
            </a:pPr>
            <a:endParaRPr lang="en-US" sz="2400" dirty="0"/>
          </a:p>
        </p:txBody>
      </p:sp>
      <p:sp>
        <p:nvSpPr>
          <p:cNvPr id="9" name="TextBox 8">
            <a:extLst>
              <a:ext uri="{FF2B5EF4-FFF2-40B4-BE49-F238E27FC236}">
                <a16:creationId xmlns:a16="http://schemas.microsoft.com/office/drawing/2014/main" id="{18F23BCE-313C-4C5D-B25F-198ABB6A2427}"/>
              </a:ext>
            </a:extLst>
          </p:cNvPr>
          <p:cNvSpPr txBox="1"/>
          <p:nvPr/>
        </p:nvSpPr>
        <p:spPr>
          <a:xfrm>
            <a:off x="1006258" y="2275340"/>
            <a:ext cx="6041721" cy="2718180"/>
          </a:xfrm>
          <a:prstGeom prst="rect">
            <a:avLst/>
          </a:prstGeom>
          <a:noFill/>
        </p:spPr>
        <p:txBody>
          <a:bodyPr wrap="square">
            <a:spAutoFit/>
          </a:bodyPr>
          <a:lstStyle/>
          <a:p>
            <a:pPr marL="380990" indent="-380990" algn="just">
              <a:buClr>
                <a:schemeClr val="accent1"/>
              </a:buClr>
              <a:buFont typeface="Arial" panose="020B0604020202020204" pitchFamily="34" charset="0"/>
              <a:buChar char="•"/>
            </a:pPr>
            <a:r>
              <a:rPr lang="en-US" sz="2133" dirty="0">
                <a:latin typeface="Raleway Light" pitchFamily="2" charset="0"/>
              </a:rPr>
              <a:t>25/8/1945 </a:t>
            </a:r>
            <a:r>
              <a:rPr lang="en-US" sz="2133" dirty="0" err="1">
                <a:latin typeface="Raleway Light" pitchFamily="2" charset="0"/>
              </a:rPr>
              <a:t>Hồ</a:t>
            </a:r>
            <a:r>
              <a:rPr lang="en-US" sz="2133" dirty="0">
                <a:latin typeface="Raleway Light" pitchFamily="2" charset="0"/>
              </a:rPr>
              <a:t> </a:t>
            </a:r>
            <a:r>
              <a:rPr lang="en-US" sz="2133" dirty="0" err="1">
                <a:latin typeface="Raleway Light" pitchFamily="2" charset="0"/>
              </a:rPr>
              <a:t>Chí</a:t>
            </a:r>
            <a:r>
              <a:rPr lang="en-US" sz="2133" dirty="0">
                <a:latin typeface="Raleway Light" pitchFamily="2" charset="0"/>
              </a:rPr>
              <a:t> Minh </a:t>
            </a:r>
            <a:r>
              <a:rPr lang="en-US" sz="2133" dirty="0" err="1">
                <a:latin typeface="Raleway Light" pitchFamily="2" charset="0"/>
              </a:rPr>
              <a:t>cùng</a:t>
            </a:r>
            <a:r>
              <a:rPr lang="en-US" sz="2133" dirty="0">
                <a:latin typeface="Raleway Light" pitchFamily="2" charset="0"/>
              </a:rPr>
              <a:t> </a:t>
            </a:r>
            <a:r>
              <a:rPr lang="en-US" sz="2133" dirty="0" err="1">
                <a:latin typeface="Raleway Light" pitchFamily="2" charset="0"/>
              </a:rPr>
              <a:t>Trung</a:t>
            </a:r>
            <a:r>
              <a:rPr lang="en-US" sz="2133" dirty="0">
                <a:latin typeface="Raleway Light" pitchFamily="2" charset="0"/>
              </a:rPr>
              <a:t> </a:t>
            </a:r>
            <a:r>
              <a:rPr lang="en-US" sz="2133" dirty="0" err="1">
                <a:latin typeface="Raleway Light" pitchFamily="2" charset="0"/>
              </a:rPr>
              <a:t>ương</a:t>
            </a:r>
            <a:r>
              <a:rPr lang="en-US" sz="2133" dirty="0">
                <a:latin typeface="Raleway Light" pitchFamily="2" charset="0"/>
              </a:rPr>
              <a:t> </a:t>
            </a:r>
            <a:r>
              <a:rPr lang="en-US" sz="2133" dirty="0" err="1">
                <a:latin typeface="Raleway Light" pitchFamily="2" charset="0"/>
              </a:rPr>
              <a:t>Đảng</a:t>
            </a:r>
            <a:r>
              <a:rPr lang="en-US" sz="2133" dirty="0">
                <a:latin typeface="Raleway Light" pitchFamily="2" charset="0"/>
              </a:rPr>
              <a:t> </a:t>
            </a:r>
            <a:r>
              <a:rPr lang="en-US" sz="2133" dirty="0" err="1">
                <a:latin typeface="Raleway Light" pitchFamily="2" charset="0"/>
              </a:rPr>
              <a:t>và</a:t>
            </a:r>
            <a:r>
              <a:rPr lang="en-US" sz="2133" dirty="0">
                <a:latin typeface="Raleway Light" pitchFamily="2" charset="0"/>
              </a:rPr>
              <a:t> </a:t>
            </a:r>
            <a:r>
              <a:rPr lang="en-US" sz="2133" dirty="0" err="1">
                <a:latin typeface="Raleway Light" pitchFamily="2" charset="0"/>
              </a:rPr>
              <a:t>Ủy</a:t>
            </a:r>
            <a:r>
              <a:rPr lang="en-US" sz="2133" dirty="0">
                <a:latin typeface="Raleway Light" pitchFamily="2" charset="0"/>
              </a:rPr>
              <a:t> ban </a:t>
            </a:r>
            <a:r>
              <a:rPr lang="en-US" sz="2133" dirty="0" err="1">
                <a:latin typeface="Raleway Light" pitchFamily="2" charset="0"/>
              </a:rPr>
              <a:t>Dân</a:t>
            </a:r>
            <a:r>
              <a:rPr lang="en-US" sz="2133" dirty="0">
                <a:latin typeface="Raleway Light" pitchFamily="2" charset="0"/>
              </a:rPr>
              <a:t> </a:t>
            </a:r>
            <a:r>
              <a:rPr lang="en-US" sz="2133" dirty="0" err="1">
                <a:latin typeface="Raleway Light" pitchFamily="2" charset="0"/>
              </a:rPr>
              <a:t>tộc</a:t>
            </a:r>
            <a:r>
              <a:rPr lang="en-US" sz="2133" dirty="0">
                <a:latin typeface="Raleway Light" pitchFamily="2" charset="0"/>
              </a:rPr>
              <a:t> </a:t>
            </a:r>
            <a:r>
              <a:rPr lang="en-US" sz="2133" dirty="0" err="1">
                <a:latin typeface="Raleway Light" pitchFamily="2" charset="0"/>
              </a:rPr>
              <a:t>giải</a:t>
            </a:r>
            <a:r>
              <a:rPr lang="en-US" sz="2133" dirty="0">
                <a:latin typeface="Raleway Light" pitchFamily="2" charset="0"/>
              </a:rPr>
              <a:t> </a:t>
            </a:r>
            <a:r>
              <a:rPr lang="en-US" sz="2133" dirty="0" err="1">
                <a:latin typeface="Raleway Light" pitchFamily="2" charset="0"/>
              </a:rPr>
              <a:t>phóng</a:t>
            </a:r>
            <a:r>
              <a:rPr lang="en-US" sz="2133" dirty="0">
                <a:latin typeface="Raleway Light" pitchFamily="2" charset="0"/>
              </a:rPr>
              <a:t> </a:t>
            </a:r>
            <a:r>
              <a:rPr lang="en-US" sz="2133" dirty="0" err="1">
                <a:latin typeface="Raleway Light" pitchFamily="2" charset="0"/>
              </a:rPr>
              <a:t>về</a:t>
            </a:r>
            <a:r>
              <a:rPr lang="en-US" sz="2133" dirty="0">
                <a:latin typeface="Raleway Light" pitchFamily="2" charset="0"/>
              </a:rPr>
              <a:t> </a:t>
            </a:r>
            <a:r>
              <a:rPr lang="en-US" sz="2133" dirty="0" err="1">
                <a:latin typeface="Raleway Light" pitchFamily="2" charset="0"/>
              </a:rPr>
              <a:t>đến</a:t>
            </a:r>
            <a:r>
              <a:rPr lang="en-US" sz="2133" dirty="0">
                <a:latin typeface="Raleway Light" pitchFamily="2" charset="0"/>
              </a:rPr>
              <a:t> </a:t>
            </a:r>
            <a:r>
              <a:rPr lang="en-US" sz="2133" dirty="0" err="1">
                <a:latin typeface="Raleway Light" pitchFamily="2" charset="0"/>
              </a:rPr>
              <a:t>Hà</a:t>
            </a:r>
            <a:r>
              <a:rPr lang="en-US" sz="2133" dirty="0">
                <a:latin typeface="Raleway Light" pitchFamily="2" charset="0"/>
              </a:rPr>
              <a:t> </a:t>
            </a:r>
            <a:r>
              <a:rPr lang="en-US" sz="2133" dirty="0" err="1">
                <a:latin typeface="Raleway Light" pitchFamily="2" charset="0"/>
              </a:rPr>
              <a:t>Nội</a:t>
            </a:r>
            <a:r>
              <a:rPr lang="en-US" sz="2133" dirty="0">
                <a:latin typeface="Raleway Light" pitchFamily="2" charset="0"/>
              </a:rPr>
              <a:t>.</a:t>
            </a:r>
          </a:p>
          <a:p>
            <a:pPr marL="380990" indent="-380990" algn="just">
              <a:buClr>
                <a:schemeClr val="accent1"/>
              </a:buClr>
              <a:buFont typeface="Arial" panose="020B0604020202020204" pitchFamily="34" charset="0"/>
              <a:buChar char="•"/>
            </a:pPr>
            <a:r>
              <a:rPr lang="en-US" sz="2133" dirty="0">
                <a:latin typeface="Raleway Light" pitchFamily="2" charset="0"/>
              </a:rPr>
              <a:t>28/8/1945 </a:t>
            </a:r>
            <a:r>
              <a:rPr lang="en-US" sz="2133" dirty="0" err="1">
                <a:latin typeface="Raleway Light" pitchFamily="2" charset="0"/>
              </a:rPr>
              <a:t>Ủy</a:t>
            </a:r>
            <a:r>
              <a:rPr lang="en-US" sz="2133" dirty="0">
                <a:latin typeface="Raleway Light" pitchFamily="2" charset="0"/>
              </a:rPr>
              <a:t> ban </a:t>
            </a:r>
            <a:r>
              <a:rPr lang="en-US" sz="2133" dirty="0" err="1">
                <a:latin typeface="Raleway Light" pitchFamily="2" charset="0"/>
              </a:rPr>
              <a:t>Dân</a:t>
            </a:r>
            <a:r>
              <a:rPr lang="en-US" sz="2133" dirty="0">
                <a:latin typeface="Raleway Light" pitchFamily="2" charset="0"/>
              </a:rPr>
              <a:t> </a:t>
            </a:r>
            <a:r>
              <a:rPr lang="en-US" sz="2133" dirty="0" err="1">
                <a:latin typeface="Raleway Light" pitchFamily="2" charset="0"/>
              </a:rPr>
              <a:t>tộc</a:t>
            </a:r>
            <a:r>
              <a:rPr lang="en-US" sz="2133" dirty="0">
                <a:latin typeface="Raleway Light" pitchFamily="2" charset="0"/>
              </a:rPr>
              <a:t> </a:t>
            </a:r>
            <a:r>
              <a:rPr lang="en-US" sz="2133" dirty="0" err="1">
                <a:latin typeface="Raleway Light" pitchFamily="2" charset="0"/>
              </a:rPr>
              <a:t>giải</a:t>
            </a:r>
            <a:r>
              <a:rPr lang="en-US" sz="2133" dirty="0">
                <a:latin typeface="Raleway Light" pitchFamily="2" charset="0"/>
              </a:rPr>
              <a:t> </a:t>
            </a:r>
            <a:r>
              <a:rPr lang="en-US" sz="2133" dirty="0" err="1">
                <a:latin typeface="Raleway Light" pitchFamily="2" charset="0"/>
              </a:rPr>
              <a:t>phóng</a:t>
            </a:r>
            <a:r>
              <a:rPr lang="en-US" sz="2133" dirty="0">
                <a:latin typeface="Raleway Light" pitchFamily="2" charset="0"/>
              </a:rPr>
              <a:t> </a:t>
            </a:r>
            <a:r>
              <a:rPr lang="en-US" sz="2133" dirty="0" err="1">
                <a:latin typeface="Raleway Light" pitchFamily="2" charset="0"/>
              </a:rPr>
              <a:t>cải</a:t>
            </a:r>
            <a:r>
              <a:rPr lang="en-US" sz="2133" dirty="0">
                <a:latin typeface="Raleway Light" pitchFamily="2" charset="0"/>
              </a:rPr>
              <a:t> </a:t>
            </a:r>
            <a:r>
              <a:rPr lang="en-US" sz="2133" dirty="0" err="1">
                <a:latin typeface="Raleway Light" pitchFamily="2" charset="0"/>
              </a:rPr>
              <a:t>tổ</a:t>
            </a:r>
            <a:r>
              <a:rPr lang="en-US" sz="2133" dirty="0">
                <a:latin typeface="Raleway Light" pitchFamily="2" charset="0"/>
              </a:rPr>
              <a:t> </a:t>
            </a:r>
            <a:r>
              <a:rPr lang="en-US" sz="2133" dirty="0" err="1">
                <a:latin typeface="Raleway Light" pitchFamily="2" charset="0"/>
              </a:rPr>
              <a:t>thành</a:t>
            </a:r>
            <a:r>
              <a:rPr lang="en-US" sz="2133" dirty="0">
                <a:latin typeface="Raleway Light" pitchFamily="2" charset="0"/>
              </a:rPr>
              <a:t> </a:t>
            </a:r>
            <a:r>
              <a:rPr lang="en-US" sz="2133" dirty="0" err="1">
                <a:latin typeface="Raleway Light" pitchFamily="2" charset="0"/>
              </a:rPr>
              <a:t>Chính</a:t>
            </a:r>
            <a:r>
              <a:rPr lang="en-US" sz="2133" dirty="0">
                <a:latin typeface="Raleway Light" pitchFamily="2" charset="0"/>
              </a:rPr>
              <a:t> </a:t>
            </a:r>
            <a:r>
              <a:rPr lang="en-US" sz="2133" dirty="0" err="1">
                <a:latin typeface="Raleway Light" pitchFamily="2" charset="0"/>
              </a:rPr>
              <a:t>phủ</a:t>
            </a:r>
            <a:r>
              <a:rPr lang="en-US" sz="2133" dirty="0">
                <a:latin typeface="Raleway Light" pitchFamily="2" charset="0"/>
              </a:rPr>
              <a:t> </a:t>
            </a:r>
            <a:r>
              <a:rPr lang="en-US" sz="2133" dirty="0" err="1">
                <a:latin typeface="Raleway Light" pitchFamily="2" charset="0"/>
              </a:rPr>
              <a:t>lâm</a:t>
            </a:r>
            <a:r>
              <a:rPr lang="en-US" sz="2133" dirty="0">
                <a:latin typeface="Raleway Light" pitchFamily="2" charset="0"/>
              </a:rPr>
              <a:t> </a:t>
            </a:r>
            <a:r>
              <a:rPr lang="en-US" sz="2133" dirty="0" err="1">
                <a:latin typeface="Raleway Light" pitchFamily="2" charset="0"/>
              </a:rPr>
              <a:t>thời</a:t>
            </a:r>
            <a:r>
              <a:rPr lang="en-US" sz="2133" dirty="0">
                <a:latin typeface="Raleway Light" pitchFamily="2" charset="0"/>
              </a:rPr>
              <a:t>.</a:t>
            </a:r>
          </a:p>
          <a:p>
            <a:pPr marL="380990" indent="-380990" algn="just">
              <a:buClr>
                <a:schemeClr val="accent1"/>
              </a:buClr>
              <a:buFont typeface="Arial" panose="020B0604020202020204" pitchFamily="34" charset="0"/>
              <a:buChar char="•"/>
            </a:pPr>
            <a:r>
              <a:rPr lang="en-US" sz="2133" dirty="0">
                <a:latin typeface="Raleway Light" pitchFamily="2" charset="0"/>
              </a:rPr>
              <a:t>2/9/1945 </a:t>
            </a:r>
            <a:r>
              <a:rPr lang="en-US" sz="2133" dirty="0" err="1">
                <a:latin typeface="Raleway Light" pitchFamily="2" charset="0"/>
              </a:rPr>
              <a:t>tại</a:t>
            </a:r>
            <a:r>
              <a:rPr lang="en-US" sz="2133" dirty="0">
                <a:latin typeface="Raleway Light" pitchFamily="2" charset="0"/>
              </a:rPr>
              <a:t> </a:t>
            </a:r>
            <a:r>
              <a:rPr lang="en-US" sz="2133" dirty="0" err="1">
                <a:latin typeface="Raleway Light" pitchFamily="2" charset="0"/>
              </a:rPr>
              <a:t>quảng</a:t>
            </a:r>
            <a:r>
              <a:rPr lang="en-US" sz="2133" dirty="0">
                <a:latin typeface="Raleway Light" pitchFamily="2" charset="0"/>
              </a:rPr>
              <a:t> </a:t>
            </a:r>
            <a:r>
              <a:rPr lang="en-US" sz="2133" dirty="0" err="1">
                <a:latin typeface="Raleway Light" pitchFamily="2" charset="0"/>
              </a:rPr>
              <a:t>trường</a:t>
            </a:r>
            <a:r>
              <a:rPr lang="en-US" sz="2133" dirty="0">
                <a:latin typeface="Raleway Light" pitchFamily="2" charset="0"/>
              </a:rPr>
              <a:t> Ba </a:t>
            </a:r>
            <a:r>
              <a:rPr lang="en-US" sz="2133" dirty="0" err="1">
                <a:latin typeface="Raleway Light" pitchFamily="2" charset="0"/>
              </a:rPr>
              <a:t>Đình</a:t>
            </a:r>
            <a:r>
              <a:rPr lang="en-US" sz="2133" dirty="0">
                <a:latin typeface="Raleway Light" pitchFamily="2" charset="0"/>
              </a:rPr>
              <a:t> </a:t>
            </a:r>
            <a:r>
              <a:rPr lang="en-US" sz="2133" dirty="0" err="1">
                <a:latin typeface="Raleway Light" pitchFamily="2" charset="0"/>
              </a:rPr>
              <a:t>Chủ</a:t>
            </a:r>
            <a:r>
              <a:rPr lang="en-US" sz="2133" dirty="0">
                <a:latin typeface="Raleway Light" pitchFamily="2" charset="0"/>
              </a:rPr>
              <a:t> </a:t>
            </a:r>
            <a:r>
              <a:rPr lang="en-US" sz="2133" dirty="0" err="1">
                <a:latin typeface="Raleway Light" pitchFamily="2" charset="0"/>
              </a:rPr>
              <a:t>tịch</a:t>
            </a:r>
            <a:r>
              <a:rPr lang="en-US" sz="2133" dirty="0">
                <a:latin typeface="Raleway Light" pitchFamily="2" charset="0"/>
              </a:rPr>
              <a:t> </a:t>
            </a:r>
            <a:r>
              <a:rPr lang="en-US" sz="2133" dirty="0" err="1">
                <a:latin typeface="Raleway Light" pitchFamily="2" charset="0"/>
              </a:rPr>
              <a:t>Hồ</a:t>
            </a:r>
            <a:r>
              <a:rPr lang="en-US" sz="2133" dirty="0">
                <a:latin typeface="Raleway Light" pitchFamily="2" charset="0"/>
              </a:rPr>
              <a:t> </a:t>
            </a:r>
            <a:r>
              <a:rPr lang="en-US" sz="2133" dirty="0" err="1">
                <a:latin typeface="Raleway Light" pitchFamily="2" charset="0"/>
              </a:rPr>
              <a:t>Chí</a:t>
            </a:r>
            <a:r>
              <a:rPr lang="en-US" sz="2133" dirty="0">
                <a:latin typeface="Raleway Light" pitchFamily="2" charset="0"/>
              </a:rPr>
              <a:t> Minh </a:t>
            </a:r>
            <a:r>
              <a:rPr lang="en-US" sz="2133" dirty="0" err="1">
                <a:latin typeface="Raleway Light" pitchFamily="2" charset="0"/>
              </a:rPr>
              <a:t>đọc</a:t>
            </a:r>
            <a:r>
              <a:rPr lang="en-US" sz="2133" dirty="0">
                <a:latin typeface="Raleway Light" pitchFamily="2" charset="0"/>
              </a:rPr>
              <a:t> </a:t>
            </a:r>
            <a:r>
              <a:rPr lang="en-US" sz="2133" dirty="0" err="1">
                <a:latin typeface="Raleway Light" pitchFamily="2" charset="0"/>
              </a:rPr>
              <a:t>Tuyên</a:t>
            </a:r>
            <a:r>
              <a:rPr lang="en-US" sz="2133" dirty="0">
                <a:latin typeface="Raleway Light" pitchFamily="2" charset="0"/>
              </a:rPr>
              <a:t> </a:t>
            </a:r>
            <a:r>
              <a:rPr lang="en-US" sz="2133" dirty="0" err="1">
                <a:latin typeface="Raleway Light" pitchFamily="2" charset="0"/>
              </a:rPr>
              <a:t>ngôn</a:t>
            </a:r>
            <a:r>
              <a:rPr lang="en-US" sz="2133" dirty="0">
                <a:latin typeface="Raleway Light" pitchFamily="2" charset="0"/>
              </a:rPr>
              <a:t> </a:t>
            </a:r>
            <a:r>
              <a:rPr lang="en-US" sz="2133" dirty="0" err="1">
                <a:latin typeface="Raleway Light" pitchFamily="2" charset="0"/>
              </a:rPr>
              <a:t>Độc</a:t>
            </a:r>
            <a:r>
              <a:rPr lang="en-US" sz="2133" dirty="0">
                <a:latin typeface="Raleway Light" pitchFamily="2" charset="0"/>
              </a:rPr>
              <a:t> </a:t>
            </a:r>
            <a:r>
              <a:rPr lang="en-US" sz="2133" dirty="0" err="1">
                <a:latin typeface="Raleway Light" pitchFamily="2" charset="0"/>
              </a:rPr>
              <a:t>lập</a:t>
            </a:r>
            <a:r>
              <a:rPr lang="en-US" sz="2133" dirty="0">
                <a:latin typeface="Raleway Light" pitchFamily="2" charset="0"/>
              </a:rPr>
              <a:t> </a:t>
            </a:r>
            <a:r>
              <a:rPr lang="en-US" sz="2133" dirty="0" err="1">
                <a:latin typeface="Raleway Light" pitchFamily="2" charset="0"/>
              </a:rPr>
              <a:t>khai</a:t>
            </a:r>
            <a:r>
              <a:rPr lang="en-US" sz="2133" dirty="0">
                <a:latin typeface="Raleway Light" pitchFamily="2" charset="0"/>
              </a:rPr>
              <a:t> </a:t>
            </a:r>
            <a:r>
              <a:rPr lang="en-US" sz="2133" dirty="0" err="1">
                <a:latin typeface="Raleway Light" pitchFamily="2" charset="0"/>
              </a:rPr>
              <a:t>sinh</a:t>
            </a:r>
            <a:r>
              <a:rPr lang="en-US" sz="2133" dirty="0">
                <a:latin typeface="Raleway Light" pitchFamily="2" charset="0"/>
              </a:rPr>
              <a:t> </a:t>
            </a:r>
            <a:r>
              <a:rPr lang="en-US" sz="2133" dirty="0" err="1">
                <a:latin typeface="Raleway Light" pitchFamily="2" charset="0"/>
              </a:rPr>
              <a:t>nước</a:t>
            </a:r>
            <a:r>
              <a:rPr lang="en-US" sz="2133" dirty="0">
                <a:latin typeface="Raleway Light" pitchFamily="2" charset="0"/>
              </a:rPr>
              <a:t> </a:t>
            </a:r>
            <a:r>
              <a:rPr lang="en-US" sz="2133" dirty="0" err="1">
                <a:latin typeface="Raleway Light" pitchFamily="2" charset="0"/>
              </a:rPr>
              <a:t>Việt</a:t>
            </a:r>
            <a:r>
              <a:rPr lang="en-US" sz="2133" dirty="0">
                <a:latin typeface="Raleway Light" pitchFamily="2" charset="0"/>
              </a:rPr>
              <a:t> Nam </a:t>
            </a:r>
            <a:r>
              <a:rPr lang="en-US" sz="2133" dirty="0" err="1">
                <a:latin typeface="Raleway Light" pitchFamily="2" charset="0"/>
              </a:rPr>
              <a:t>Dân</a:t>
            </a:r>
            <a:r>
              <a:rPr lang="en-US" sz="2133" dirty="0">
                <a:latin typeface="Raleway Light" pitchFamily="2" charset="0"/>
              </a:rPr>
              <a:t> </a:t>
            </a:r>
            <a:r>
              <a:rPr lang="en-US" sz="2133" dirty="0" err="1">
                <a:latin typeface="Raleway Light" pitchFamily="2" charset="0"/>
              </a:rPr>
              <a:t>chủ</a:t>
            </a:r>
            <a:r>
              <a:rPr lang="en-US" sz="2133" dirty="0">
                <a:latin typeface="Raleway Light" pitchFamily="2" charset="0"/>
              </a:rPr>
              <a:t> </a:t>
            </a:r>
            <a:r>
              <a:rPr lang="en-US" sz="2133" dirty="0" err="1">
                <a:latin typeface="Raleway Light" pitchFamily="2" charset="0"/>
              </a:rPr>
              <a:t>Cộng</a:t>
            </a:r>
            <a:r>
              <a:rPr lang="en-US" sz="2133" dirty="0">
                <a:latin typeface="Raleway Light" pitchFamily="2" charset="0"/>
              </a:rPr>
              <a:t> </a:t>
            </a:r>
            <a:r>
              <a:rPr lang="en-US" sz="2133" dirty="0" err="1">
                <a:latin typeface="Raleway Light" pitchFamily="2" charset="0"/>
              </a:rPr>
              <a:t>hòa</a:t>
            </a:r>
            <a:endParaRPr lang="en-US" sz="2133" dirty="0">
              <a:latin typeface="Raleway Light" pitchFamily="2" charset="0"/>
            </a:endParaRPr>
          </a:p>
        </p:txBody>
      </p:sp>
      <p:pic>
        <p:nvPicPr>
          <p:cNvPr id="10" name="Picture 2">
            <a:extLst>
              <a:ext uri="{FF2B5EF4-FFF2-40B4-BE49-F238E27FC236}">
                <a16:creationId xmlns:a16="http://schemas.microsoft.com/office/drawing/2014/main" id="{B131097E-E1D3-4B47-84DA-BE21A05C03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1514" y="2275340"/>
            <a:ext cx="3924821" cy="2599563"/>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a:extLst>
              <a:ext uri="{FF2B5EF4-FFF2-40B4-BE49-F238E27FC236}">
                <a16:creationId xmlns:a16="http://schemas.microsoft.com/office/drawing/2014/main" id="{DFC9DD52-FCD5-40A3-9409-3FFB5522DC59}"/>
              </a:ext>
            </a:extLst>
          </p:cNvPr>
          <p:cNvSpPr/>
          <p:nvPr/>
        </p:nvSpPr>
        <p:spPr>
          <a:xfrm>
            <a:off x="7626302" y="5063399"/>
            <a:ext cx="3419526" cy="830997"/>
          </a:xfrm>
          <a:prstGeom prst="rect">
            <a:avLst/>
          </a:prstGeom>
        </p:spPr>
        <p:txBody>
          <a:bodyPr wrap="none">
            <a:spAutoFit/>
          </a:bodyPr>
          <a:lstStyle/>
          <a:p>
            <a:pPr algn="ctr"/>
            <a:r>
              <a:rPr lang="en-US" sz="2400" dirty="0" err="1"/>
              <a:t>Chủ</a:t>
            </a:r>
            <a:r>
              <a:rPr lang="en-US" sz="2400" dirty="0"/>
              <a:t> </a:t>
            </a:r>
            <a:r>
              <a:rPr lang="en-US" sz="2400" dirty="0" err="1"/>
              <a:t>tịch</a:t>
            </a:r>
            <a:r>
              <a:rPr lang="en-US" sz="2400" dirty="0"/>
              <a:t> </a:t>
            </a:r>
            <a:r>
              <a:rPr lang="en-US" sz="2400" dirty="0" err="1"/>
              <a:t>Hồ</a:t>
            </a:r>
            <a:r>
              <a:rPr lang="en-US" sz="2400" dirty="0"/>
              <a:t> </a:t>
            </a:r>
            <a:r>
              <a:rPr lang="en-US" sz="2400" dirty="0" err="1"/>
              <a:t>Chí</a:t>
            </a:r>
            <a:r>
              <a:rPr lang="en-US" sz="2400" dirty="0"/>
              <a:t> Minh </a:t>
            </a:r>
            <a:r>
              <a:rPr lang="en-US" sz="2400" dirty="0" err="1"/>
              <a:t>đọc</a:t>
            </a:r>
            <a:r>
              <a:rPr lang="en-US" sz="2400" dirty="0"/>
              <a:t> </a:t>
            </a:r>
          </a:p>
          <a:p>
            <a:pPr algn="ctr"/>
            <a:r>
              <a:rPr lang="en-US" sz="2400" dirty="0" err="1"/>
              <a:t>tuyên</a:t>
            </a:r>
            <a:r>
              <a:rPr lang="en-US" sz="2400" dirty="0"/>
              <a:t> </a:t>
            </a:r>
            <a:r>
              <a:rPr lang="en-US" sz="2400" dirty="0" err="1"/>
              <a:t>ngôn</a:t>
            </a:r>
            <a:r>
              <a:rPr lang="en-US" sz="2400" dirty="0"/>
              <a:t> </a:t>
            </a:r>
            <a:r>
              <a:rPr lang="en-US" sz="2400" dirty="0" err="1"/>
              <a:t>độc</a:t>
            </a:r>
            <a:r>
              <a:rPr lang="en-US" sz="2400" dirty="0"/>
              <a:t> </a:t>
            </a:r>
            <a:r>
              <a:rPr lang="en-US" sz="2400" dirty="0" err="1"/>
              <a:t>lập</a:t>
            </a:r>
            <a:endParaRPr lang="en-US" sz="2400" dirty="0"/>
          </a:p>
        </p:txBody>
      </p:sp>
    </p:spTree>
    <p:extLst>
      <p:ext uri="{BB962C8B-B14F-4D97-AF65-F5344CB8AC3E}">
        <p14:creationId xmlns:p14="http://schemas.microsoft.com/office/powerpoint/2010/main" val="161727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nodePh="1">
                                  <p:stCondLst>
                                    <p:cond delay="0"/>
                                  </p:stCondLst>
                                  <p:endCondLst>
                                    <p:cond evt="begin" delay="0">
                                      <p:tn val="5"/>
                                    </p:cond>
                                  </p:end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ppt_w</p:attrName>
                                        </p:attrNameLst>
                                      </p:cBhvr>
                                      <p:tavLst>
                                        <p:tav tm="0" fmla="#ppt_w*sin(2.5*pi*$)">
                                          <p:val>
                                            <p:fltVal val="0"/>
                                          </p:val>
                                        </p:tav>
                                        <p:tav tm="100000">
                                          <p:val>
                                            <p:fltVal val="1"/>
                                          </p:val>
                                        </p:tav>
                                      </p:tavLst>
                                    </p:anim>
                                    <p:anim calcmode="lin" valueType="num">
                                      <p:cBhvr>
                                        <p:cTn id="9" dur="500" fill="hold"/>
                                        <p:tgtEl>
                                          <p:spTgt spid="5"/>
                                        </p:tgtEl>
                                        <p:attrNameLst>
                                          <p:attrName>ppt_h</p:attrName>
                                        </p:attrNameLst>
                                      </p:cBhvr>
                                      <p:tavLst>
                                        <p:tav tm="0">
                                          <p:val>
                                            <p:strVal val="#ppt_h"/>
                                          </p:val>
                                        </p:tav>
                                        <p:tav tm="100000">
                                          <p:val>
                                            <p:strVal val="#ppt_h"/>
                                          </p:val>
                                        </p:tav>
                                      </p:tavLst>
                                    </p:anim>
                                  </p:childTnLst>
                                </p:cTn>
                              </p:par>
                            </p:childTnLst>
                          </p:cTn>
                        </p:par>
                        <p:par>
                          <p:cTn id="10" fill="hold">
                            <p:stCondLst>
                              <p:cond delay="500"/>
                            </p:stCondLst>
                            <p:childTnLst>
                              <p:par>
                                <p:cTn id="11" presetID="16" presetClass="entr" presetSubtype="21"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7"/>
          <p:cNvSpPr txBox="1">
            <a:spLocks noGrp="1"/>
          </p:cNvSpPr>
          <p:nvPr>
            <p:ph type="title"/>
          </p:nvPr>
        </p:nvSpPr>
        <p:spPr>
          <a:xfrm>
            <a:off x="1260430" y="123266"/>
            <a:ext cx="9772837" cy="1813600"/>
          </a:xfrm>
          <a:prstGeom prst="rect">
            <a:avLst/>
          </a:prstGeom>
        </p:spPr>
        <p:txBody>
          <a:bodyPr spcFirstLastPara="1" vert="horz" wrap="square" lIns="121900" tIns="121900" rIns="121900" bIns="121900" rtlCol="0" anchor="b" anchorCtr="0">
            <a:noAutofit/>
          </a:bodyPr>
          <a:lstStyle/>
          <a:p>
            <a:pPr indent="480048">
              <a:lnSpc>
                <a:spcPct val="107000"/>
              </a:lnSpc>
              <a:spcBef>
                <a:spcPts val="267"/>
              </a:spcBef>
            </a:pPr>
            <a:r>
              <a:rPr lang="vi-VN" sz="4267" dirty="0"/>
              <a:t>Chức năng của khoa học Lịch sử Đảng</a:t>
            </a:r>
            <a:endParaRPr lang="en-US" sz="4267" dirty="0"/>
          </a:p>
        </p:txBody>
      </p:sp>
      <p:sp>
        <p:nvSpPr>
          <p:cNvPr id="105" name="Google Shape;105;p17"/>
          <p:cNvSpPr txBox="1">
            <a:spLocks noGrp="1"/>
          </p:cNvSpPr>
          <p:nvPr>
            <p:ph type="body" idx="1"/>
          </p:nvPr>
        </p:nvSpPr>
        <p:spPr>
          <a:xfrm>
            <a:off x="1513326" y="2251693"/>
            <a:ext cx="9874400" cy="2672000"/>
          </a:xfrm>
          <a:prstGeom prst="rect">
            <a:avLst/>
          </a:prstGeom>
        </p:spPr>
        <p:txBody>
          <a:bodyPr spcFirstLastPara="1" vert="horz" wrap="square" lIns="121900" tIns="121900" rIns="121900" bIns="121900" rtlCol="0" anchor="t" anchorCtr="0">
            <a:noAutofit/>
          </a:bodyPr>
          <a:lstStyle/>
          <a:p>
            <a:r>
              <a:rPr lang="en-US" dirty="0"/>
              <a:t>C</a:t>
            </a:r>
            <a:r>
              <a:rPr lang="vi-VN" dirty="0"/>
              <a:t>hức năng nhận thức.</a:t>
            </a:r>
            <a:endParaRPr lang="en-US" dirty="0"/>
          </a:p>
          <a:p>
            <a:r>
              <a:rPr lang="en-US" dirty="0"/>
              <a:t>C</a:t>
            </a:r>
            <a:r>
              <a:rPr lang="vi-VN" dirty="0"/>
              <a:t>hức năng giáo dục</a:t>
            </a:r>
            <a:endParaRPr lang="en-US" dirty="0"/>
          </a:p>
          <a:p>
            <a:r>
              <a:rPr lang="en-US" dirty="0"/>
              <a:t>C</a:t>
            </a:r>
            <a:r>
              <a:rPr lang="vi-VN" dirty="0"/>
              <a:t>hức năng dự báo và phê phán </a:t>
            </a:r>
            <a:endParaRPr dirty="0"/>
          </a:p>
        </p:txBody>
      </p:sp>
      <p:sp>
        <p:nvSpPr>
          <p:cNvPr id="110" name="Google Shape;110;p17"/>
          <p:cNvSpPr txBox="1">
            <a:spLocks noGrp="1"/>
          </p:cNvSpPr>
          <p:nvPr>
            <p:ph type="sldNum" idx="12"/>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12</a:t>
            </a:fld>
            <a:endParaRPr/>
          </a:p>
        </p:txBody>
      </p:sp>
    </p:spTree>
    <p:extLst>
      <p:ext uri="{BB962C8B-B14F-4D97-AF65-F5344CB8AC3E}">
        <p14:creationId xmlns:p14="http://schemas.microsoft.com/office/powerpoint/2010/main" val="158385491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6"/>
          <p:cNvSpPr txBox="1">
            <a:spLocks noGrp="1"/>
          </p:cNvSpPr>
          <p:nvPr>
            <p:ph type="ctrTitle"/>
          </p:nvPr>
        </p:nvSpPr>
        <p:spPr>
          <a:xfrm>
            <a:off x="699632" y="2443321"/>
            <a:ext cx="10363200" cy="1546400"/>
          </a:xfrm>
          <a:prstGeom prst="rect">
            <a:avLst/>
          </a:prstGeom>
        </p:spPr>
        <p:txBody>
          <a:bodyPr spcFirstLastPara="1" vert="horz" wrap="square" lIns="121900" tIns="121900" rIns="121900" bIns="121900" rtlCol="0" anchor="b" anchorCtr="0">
            <a:noAutofit/>
          </a:bodyPr>
          <a:lstStyle/>
          <a:p>
            <a:pPr>
              <a:spcBef>
                <a:spcPts val="800"/>
              </a:spcBef>
            </a:pPr>
            <a:r>
              <a:rPr lang="vi-VN" sz="4267" dirty="0"/>
              <a:t>Đảng lãnh đạo quá trình đấu tranh giải phóng dân tộc, giành chính quyền (1930-1945)</a:t>
            </a:r>
            <a:endParaRPr lang="en-US" sz="4267" dirty="0"/>
          </a:p>
        </p:txBody>
      </p:sp>
      <p:sp>
        <p:nvSpPr>
          <p:cNvPr id="93" name="Google Shape;93;p16"/>
          <p:cNvSpPr txBox="1">
            <a:spLocks noGrp="1"/>
          </p:cNvSpPr>
          <p:nvPr>
            <p:ph type="subTitle" idx="1"/>
          </p:nvPr>
        </p:nvSpPr>
        <p:spPr>
          <a:xfrm>
            <a:off x="873304" y="4193137"/>
            <a:ext cx="10363200" cy="1046400"/>
          </a:xfrm>
          <a:prstGeom prst="rect">
            <a:avLst/>
          </a:prstGeom>
        </p:spPr>
        <p:txBody>
          <a:bodyPr spcFirstLastPara="1" vert="horz" wrap="square" lIns="121900" tIns="121900" rIns="121900" bIns="121900" rtlCol="0" anchor="t" anchorCtr="0">
            <a:noAutofit/>
          </a:bodyPr>
          <a:lstStyle/>
          <a:p>
            <a:pPr marL="0" indent="0" algn="just">
              <a:lnSpc>
                <a:spcPct val="107000"/>
              </a:lnSpc>
              <a:spcBef>
                <a:spcPts val="400"/>
              </a:spcBef>
              <a:spcAft>
                <a:spcPts val="400"/>
              </a:spcAft>
            </a:pPr>
            <a:r>
              <a:rPr lang="en-US" sz="2933" dirty="0"/>
              <a:t>2.2.4.</a:t>
            </a:r>
            <a:r>
              <a:rPr lang="vi-VN" sz="2933" dirty="0"/>
              <a:t> </a:t>
            </a:r>
            <a:r>
              <a:rPr lang="en-US" sz="2933" dirty="0" err="1"/>
              <a:t>Tính</a:t>
            </a:r>
            <a:r>
              <a:rPr lang="en-US" sz="2933" dirty="0"/>
              <a:t> </a:t>
            </a:r>
            <a:r>
              <a:rPr lang="en-US" sz="2933" dirty="0" err="1"/>
              <a:t>chất</a:t>
            </a:r>
            <a:r>
              <a:rPr lang="en-US" sz="2933" dirty="0"/>
              <a:t>, ý </a:t>
            </a:r>
            <a:r>
              <a:rPr lang="en-US" sz="2933" dirty="0" err="1"/>
              <a:t>nghĩa</a:t>
            </a:r>
            <a:r>
              <a:rPr lang="en-US" sz="2933" dirty="0"/>
              <a:t> </a:t>
            </a:r>
            <a:r>
              <a:rPr lang="en-US" sz="2933" dirty="0" err="1"/>
              <a:t>và</a:t>
            </a:r>
            <a:r>
              <a:rPr lang="en-US" sz="2933" dirty="0"/>
              <a:t> </a:t>
            </a:r>
            <a:r>
              <a:rPr lang="en-US" sz="2933" dirty="0" err="1"/>
              <a:t>bài</a:t>
            </a:r>
            <a:r>
              <a:rPr lang="en-US" sz="2933" dirty="0"/>
              <a:t> </a:t>
            </a:r>
            <a:r>
              <a:rPr lang="en-US" sz="2933" dirty="0" err="1"/>
              <a:t>học</a:t>
            </a:r>
            <a:r>
              <a:rPr lang="en-US" sz="2933" dirty="0"/>
              <a:t> </a:t>
            </a:r>
            <a:r>
              <a:rPr lang="en-US" sz="2933" dirty="0" err="1"/>
              <a:t>kinh</a:t>
            </a:r>
            <a:r>
              <a:rPr lang="en-US" sz="2933" dirty="0"/>
              <a:t> </a:t>
            </a:r>
            <a:r>
              <a:rPr lang="en-US" sz="2933" dirty="0" err="1"/>
              <a:t>nghiệm</a:t>
            </a:r>
            <a:r>
              <a:rPr lang="en-US" sz="2933" dirty="0"/>
              <a:t> </a:t>
            </a:r>
            <a:r>
              <a:rPr lang="en-US" sz="2933" dirty="0" err="1"/>
              <a:t>của</a:t>
            </a:r>
            <a:r>
              <a:rPr lang="en-US" sz="2933" dirty="0"/>
              <a:t> </a:t>
            </a:r>
            <a:r>
              <a:rPr lang="en-US" sz="2933" dirty="0" err="1"/>
              <a:t>cách</a:t>
            </a:r>
            <a:r>
              <a:rPr lang="en-US" sz="2933" dirty="0"/>
              <a:t> </a:t>
            </a:r>
            <a:r>
              <a:rPr lang="en-US" sz="2933" dirty="0" err="1"/>
              <a:t>mạng</a:t>
            </a:r>
            <a:r>
              <a:rPr lang="en-US" sz="2933" dirty="0"/>
              <a:t> </a:t>
            </a:r>
            <a:r>
              <a:rPr lang="en-US" sz="2933" dirty="0" err="1"/>
              <a:t>tháng</a:t>
            </a:r>
            <a:r>
              <a:rPr lang="en-US" sz="2933" dirty="0"/>
              <a:t> 8 - 1945</a:t>
            </a:r>
          </a:p>
        </p:txBody>
      </p:sp>
      <p:sp>
        <p:nvSpPr>
          <p:cNvPr id="94" name="Google Shape;94;p16"/>
          <p:cNvSpPr txBox="1"/>
          <p:nvPr/>
        </p:nvSpPr>
        <p:spPr>
          <a:xfrm>
            <a:off x="699632" y="539445"/>
            <a:ext cx="2360965" cy="1854000"/>
          </a:xfrm>
          <a:prstGeom prst="rect">
            <a:avLst/>
          </a:prstGeom>
          <a:noFill/>
          <a:ln>
            <a:noFill/>
          </a:ln>
        </p:spPr>
        <p:txBody>
          <a:bodyPr spcFirstLastPara="1" wrap="square" lIns="121900" tIns="121900" rIns="121900" bIns="121900" anchor="ctr" anchorCtr="0">
            <a:noAutofit/>
          </a:bodyPr>
          <a:lstStyle/>
          <a:p>
            <a:pPr algn="ctr"/>
            <a:r>
              <a:rPr lang="en" sz="10666" dirty="0">
                <a:latin typeface="Raleway ExtraBold"/>
                <a:ea typeface="Raleway ExtraBold"/>
                <a:cs typeface="Raleway ExtraBold"/>
                <a:sym typeface="Raleway ExtraBold"/>
              </a:rPr>
              <a:t>2.2</a:t>
            </a:r>
            <a:endParaRPr sz="10666" dirty="0">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23708042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3">
            <a:extLst>
              <a:ext uri="{FF2B5EF4-FFF2-40B4-BE49-F238E27FC236}">
                <a16:creationId xmlns:a16="http://schemas.microsoft.com/office/drawing/2014/main" id="{4495B7BE-EEA7-4833-99C0-1AAE186BB16D}"/>
              </a:ext>
            </a:extLst>
          </p:cNvPr>
          <p:cNvSpPr/>
          <p:nvPr/>
        </p:nvSpPr>
        <p:spPr>
          <a:xfrm>
            <a:off x="6852926" y="1499219"/>
            <a:ext cx="4243543" cy="4406848"/>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2"/>
            <a:stretch>
              <a:fillRect l="-33397" t="-14768" r="-38790"/>
            </a:stretch>
          </a:blipFill>
        </p:spPr>
        <p:txBody>
          <a:bodyPr/>
          <a:lstStyle/>
          <a:p>
            <a:endParaRPr lang="en-US" sz="2400" dirty="0"/>
          </a:p>
        </p:txBody>
      </p:sp>
      <p:grpSp>
        <p:nvGrpSpPr>
          <p:cNvPr id="4" name="Group 4"/>
          <p:cNvGrpSpPr/>
          <p:nvPr/>
        </p:nvGrpSpPr>
        <p:grpSpPr>
          <a:xfrm>
            <a:off x="820023" y="1275622"/>
            <a:ext cx="3750847" cy="366881"/>
            <a:chOff x="0" y="0"/>
            <a:chExt cx="3952468" cy="386602"/>
          </a:xfrm>
        </p:grpSpPr>
        <p:sp>
          <p:nvSpPr>
            <p:cNvPr id="5" name="Freeform 5"/>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8" name="Group 8"/>
          <p:cNvGrpSpPr/>
          <p:nvPr/>
        </p:nvGrpSpPr>
        <p:grpSpPr>
          <a:xfrm>
            <a:off x="267565" y="1822586"/>
            <a:ext cx="6343855" cy="5158703"/>
            <a:chOff x="-1184211" y="-3626760"/>
            <a:chExt cx="6974772" cy="3769623"/>
          </a:xfrm>
        </p:grpSpPr>
        <p:grpSp>
          <p:nvGrpSpPr>
            <p:cNvPr id="9" name="Group 9"/>
            <p:cNvGrpSpPr/>
            <p:nvPr/>
          </p:nvGrpSpPr>
          <p:grpSpPr>
            <a:xfrm>
              <a:off x="-1184211" y="-3626760"/>
              <a:ext cx="6974772" cy="2932087"/>
              <a:chOff x="-1056263" y="-3234907"/>
              <a:chExt cx="6221187" cy="2615290"/>
            </a:xfrm>
          </p:grpSpPr>
          <p:sp>
            <p:nvSpPr>
              <p:cNvPr id="10" name="Freeform 10"/>
              <p:cNvSpPr/>
              <p:nvPr/>
            </p:nvSpPr>
            <p:spPr>
              <a:xfrm>
                <a:off x="-1056263" y="-3234907"/>
                <a:ext cx="6221187" cy="2615290"/>
              </a:xfrm>
              <a:custGeom>
                <a:avLst/>
                <a:gdLst/>
                <a:ahLst/>
                <a:cxnLst/>
                <a:rect l="l" t="t" r="r" b="b"/>
                <a:pathLst>
                  <a:path w="6221187" h="2013653">
                    <a:moveTo>
                      <a:pt x="5285197" y="1994603"/>
                    </a:moveTo>
                    <a:cubicBezTo>
                      <a:pt x="5281387" y="2002223"/>
                      <a:pt x="5267417" y="2004763"/>
                      <a:pt x="5261067" y="2004763"/>
                    </a:cubicBezTo>
                    <a:cubicBezTo>
                      <a:pt x="5239477" y="2004763"/>
                      <a:pt x="5217887" y="2006033"/>
                      <a:pt x="5196297" y="2006033"/>
                    </a:cubicBezTo>
                    <a:cubicBezTo>
                      <a:pt x="4863557" y="2013653"/>
                      <a:pt x="1394460" y="2007303"/>
                      <a:pt x="1127760" y="2003493"/>
                    </a:cubicBezTo>
                    <a:cubicBezTo>
                      <a:pt x="1003300" y="2002223"/>
                      <a:pt x="878840" y="1995873"/>
                      <a:pt x="754380" y="1983173"/>
                    </a:cubicBezTo>
                    <a:cubicBezTo>
                      <a:pt x="576580" y="1965393"/>
                      <a:pt x="394970" y="1934913"/>
                      <a:pt x="242570" y="1838393"/>
                    </a:cubicBezTo>
                    <a:cubicBezTo>
                      <a:pt x="125730" y="1766003"/>
                      <a:pt x="35560" y="1655513"/>
                      <a:pt x="12700" y="1518353"/>
                    </a:cubicBezTo>
                    <a:cubicBezTo>
                      <a:pt x="0" y="1444693"/>
                      <a:pt x="8890" y="516890"/>
                      <a:pt x="25400" y="444500"/>
                    </a:cubicBezTo>
                    <a:cubicBezTo>
                      <a:pt x="44450" y="364490"/>
                      <a:pt x="81280" y="290830"/>
                      <a:pt x="144780" y="237490"/>
                    </a:cubicBezTo>
                    <a:cubicBezTo>
                      <a:pt x="260350" y="140970"/>
                      <a:pt x="415290" y="92710"/>
                      <a:pt x="561340" y="62230"/>
                    </a:cubicBezTo>
                    <a:cubicBezTo>
                      <a:pt x="750570" y="22860"/>
                      <a:pt x="943610" y="10160"/>
                      <a:pt x="1136650" y="7620"/>
                    </a:cubicBezTo>
                    <a:cubicBezTo>
                      <a:pt x="1240790" y="6350"/>
                      <a:pt x="1346200" y="10160"/>
                      <a:pt x="1450340" y="10160"/>
                    </a:cubicBezTo>
                    <a:cubicBezTo>
                      <a:pt x="1652270" y="11430"/>
                      <a:pt x="4867367" y="0"/>
                      <a:pt x="5137877" y="7620"/>
                    </a:cubicBezTo>
                    <a:cubicBezTo>
                      <a:pt x="5335997" y="13970"/>
                      <a:pt x="5535387" y="35560"/>
                      <a:pt x="5728427" y="85090"/>
                    </a:cubicBezTo>
                    <a:cubicBezTo>
                      <a:pt x="5807167" y="105410"/>
                      <a:pt x="5885907" y="130810"/>
                      <a:pt x="5960837" y="165100"/>
                    </a:cubicBezTo>
                    <a:cubicBezTo>
                      <a:pt x="6029417" y="196850"/>
                      <a:pt x="6096727" y="237490"/>
                      <a:pt x="6144987" y="297180"/>
                    </a:cubicBezTo>
                    <a:cubicBezTo>
                      <a:pt x="6189437" y="353060"/>
                      <a:pt x="6212297" y="421640"/>
                      <a:pt x="6217377" y="492760"/>
                    </a:cubicBezTo>
                    <a:cubicBezTo>
                      <a:pt x="6221187" y="626978"/>
                      <a:pt x="6219917" y="1459933"/>
                      <a:pt x="6211027" y="1515813"/>
                    </a:cubicBezTo>
                    <a:cubicBezTo>
                      <a:pt x="6194517" y="1609793"/>
                      <a:pt x="6146257" y="1692343"/>
                      <a:pt x="6077677" y="1758383"/>
                    </a:cubicBezTo>
                    <a:cubicBezTo>
                      <a:pt x="5991317" y="1839663"/>
                      <a:pt x="5879557" y="1890463"/>
                      <a:pt x="5766527" y="1926023"/>
                    </a:cubicBezTo>
                    <a:cubicBezTo>
                      <a:pt x="5603967" y="1976823"/>
                      <a:pt x="5431247" y="1995873"/>
                      <a:pt x="5262337" y="2003493"/>
                    </a:cubicBezTo>
                    <a:cubicBezTo>
                      <a:pt x="5254717" y="2003493"/>
                      <a:pt x="5249637" y="2000953"/>
                      <a:pt x="5252177" y="1993333"/>
                    </a:cubicBezTo>
                    <a:cubicBezTo>
                      <a:pt x="5255987" y="1985713"/>
                      <a:pt x="5269957" y="1983173"/>
                      <a:pt x="5276307" y="1983173"/>
                    </a:cubicBezTo>
                    <a:cubicBezTo>
                      <a:pt x="5365207" y="1979363"/>
                      <a:pt x="5452837" y="1971743"/>
                      <a:pt x="5540467" y="1957773"/>
                    </a:cubicBezTo>
                    <a:cubicBezTo>
                      <a:pt x="5760177" y="1924753"/>
                      <a:pt x="6031957" y="1848553"/>
                      <a:pt x="6137367" y="1631383"/>
                    </a:cubicBezTo>
                    <a:cubicBezTo>
                      <a:pt x="6157687" y="1590743"/>
                      <a:pt x="6169117" y="1547563"/>
                      <a:pt x="6175467" y="1501843"/>
                    </a:cubicBezTo>
                    <a:cubicBezTo>
                      <a:pt x="6183087" y="1443423"/>
                      <a:pt x="6184357" y="529590"/>
                      <a:pt x="6175467" y="471170"/>
                    </a:cubicBezTo>
                    <a:cubicBezTo>
                      <a:pt x="6165307" y="400050"/>
                      <a:pt x="6134827" y="335280"/>
                      <a:pt x="6084027" y="284480"/>
                    </a:cubicBezTo>
                    <a:cubicBezTo>
                      <a:pt x="6030687" y="231140"/>
                      <a:pt x="5960837" y="194310"/>
                      <a:pt x="5890987" y="166370"/>
                    </a:cubicBezTo>
                    <a:cubicBezTo>
                      <a:pt x="5724617" y="97790"/>
                      <a:pt x="5543007" y="64770"/>
                      <a:pt x="5365207" y="45720"/>
                    </a:cubicBezTo>
                    <a:cubicBezTo>
                      <a:pt x="5244557" y="33020"/>
                      <a:pt x="5123907" y="27940"/>
                      <a:pt x="5003257" y="26670"/>
                    </a:cubicBezTo>
                    <a:cubicBezTo>
                      <a:pt x="4855937" y="25400"/>
                      <a:pt x="963930" y="30480"/>
                      <a:pt x="830580" y="41910"/>
                    </a:cubicBezTo>
                    <a:cubicBezTo>
                      <a:pt x="661670" y="57150"/>
                      <a:pt x="487680" y="83820"/>
                      <a:pt x="330200" y="151130"/>
                    </a:cubicBezTo>
                    <a:cubicBezTo>
                      <a:pt x="266700" y="177800"/>
                      <a:pt x="200660" y="213360"/>
                      <a:pt x="152400" y="262890"/>
                    </a:cubicBezTo>
                    <a:cubicBezTo>
                      <a:pt x="93980" y="322580"/>
                      <a:pt x="66040" y="402590"/>
                      <a:pt x="53340" y="482600"/>
                    </a:cubicBezTo>
                    <a:cubicBezTo>
                      <a:pt x="41910" y="744180"/>
                      <a:pt x="38100" y="1472633"/>
                      <a:pt x="55880" y="1542483"/>
                    </a:cubicBezTo>
                    <a:cubicBezTo>
                      <a:pt x="71120" y="1604713"/>
                      <a:pt x="101600" y="1663133"/>
                      <a:pt x="143510" y="1712663"/>
                    </a:cubicBezTo>
                    <a:cubicBezTo>
                      <a:pt x="247650" y="1837123"/>
                      <a:pt x="407670" y="1901893"/>
                      <a:pt x="563880" y="1933643"/>
                    </a:cubicBezTo>
                    <a:cubicBezTo>
                      <a:pt x="810260" y="1983173"/>
                      <a:pt x="1064260" y="1981903"/>
                      <a:pt x="1314450" y="1985713"/>
                    </a:cubicBezTo>
                    <a:cubicBezTo>
                      <a:pt x="1610360" y="1989523"/>
                      <a:pt x="5007067" y="1992063"/>
                      <a:pt x="5276307" y="1984443"/>
                    </a:cubicBezTo>
                    <a:cubicBezTo>
                      <a:pt x="5282657" y="1983173"/>
                      <a:pt x="5287737" y="1986983"/>
                      <a:pt x="5285197" y="1994603"/>
                    </a:cubicBezTo>
                    <a:close/>
                  </a:path>
                </a:pathLst>
              </a:custGeom>
              <a:solidFill>
                <a:srgbClr val="000000"/>
              </a:solidFill>
            </p:spPr>
          </p:sp>
        </p:grpSp>
        <p:sp>
          <p:nvSpPr>
            <p:cNvPr id="11" name="TextBox 11"/>
            <p:cNvSpPr txBox="1"/>
            <p:nvPr/>
          </p:nvSpPr>
          <p:spPr>
            <a:xfrm>
              <a:off x="-967308" y="-3300616"/>
              <a:ext cx="6540964" cy="3443479"/>
            </a:xfrm>
            <a:prstGeom prst="rect">
              <a:avLst/>
            </a:prstGeom>
          </p:spPr>
          <p:txBody>
            <a:bodyPr wrap="square" lIns="0" tIns="0" rIns="0" bIns="0" rtlCol="0" anchor="t">
              <a:spAutoFit/>
            </a:bodyPr>
            <a:lstStyle/>
            <a:p>
              <a:pPr indent="609585" algn="just">
                <a:lnSpc>
                  <a:spcPct val="107000"/>
                </a:lnSpc>
                <a:spcBef>
                  <a:spcPts val="400"/>
                </a:spcBef>
                <a:spcAft>
                  <a:spcPts val="400"/>
                </a:spcAft>
                <a:tabLst>
                  <a:tab pos="5280528" algn="l"/>
                </a:tabLst>
              </a:pPr>
              <a:r>
                <a:rPr lang="vi-VN" sz="2400" dirty="0">
                  <a:latin typeface="Raleway Light" pitchFamily="2" charset="0"/>
                </a:rPr>
                <a:t>Cách mạng tháng Tám năm 1945 là “một cuộc cách mạng giải phóng dân tộc mang tính chất dân chủ mới. Nó là một bộ phận khăng khít của cách mạng dân tộc dân chủ nhân dân Việt Nam”</a:t>
              </a:r>
              <a:endParaRPr lang="en-US" sz="2400" dirty="0">
                <a:latin typeface="Raleway Light" pitchFamily="2" charset="0"/>
              </a:endParaRPr>
            </a:p>
            <a:p>
              <a:pPr indent="609585" algn="just">
                <a:lnSpc>
                  <a:spcPct val="107000"/>
                </a:lnSpc>
                <a:spcBef>
                  <a:spcPts val="400"/>
                </a:spcBef>
                <a:spcAft>
                  <a:spcPts val="400"/>
                </a:spcAft>
                <a:tabLst>
                  <a:tab pos="5280528" algn="l"/>
                </a:tabLst>
              </a:pPr>
              <a:r>
                <a:rPr lang="vi-VN" sz="2400" dirty="0">
                  <a:latin typeface="Raleway Light" pitchFamily="2" charset="0"/>
                </a:rPr>
                <a:t>Cách mạng tháng Tám là một cuộc cách mạng giải phóng dân tộc </a:t>
              </a:r>
              <a:r>
                <a:rPr lang="en-US" sz="2400" dirty="0" err="1">
                  <a:latin typeface="Raleway Light" pitchFamily="2" charset="0"/>
                </a:rPr>
                <a:t>mang</a:t>
              </a:r>
              <a:r>
                <a:rPr lang="en-US" sz="2400" dirty="0">
                  <a:latin typeface="Raleway Light" pitchFamily="2" charset="0"/>
                </a:rPr>
                <a:t> </a:t>
              </a:r>
              <a:r>
                <a:rPr lang="en-US" sz="2400" dirty="0" err="1">
                  <a:latin typeface="Raleway Light" pitchFamily="2" charset="0"/>
                </a:rPr>
                <a:t>tính</a:t>
              </a:r>
              <a:r>
                <a:rPr lang="en-US" sz="2400" dirty="0">
                  <a:latin typeface="Raleway Light" pitchFamily="2" charset="0"/>
                </a:rPr>
                <a:t> </a:t>
              </a:r>
              <a:r>
                <a:rPr lang="en-US" sz="2400" dirty="0" err="1">
                  <a:latin typeface="Raleway Light" pitchFamily="2" charset="0"/>
                </a:rPr>
                <a:t>chất</a:t>
              </a:r>
              <a:r>
                <a:rPr lang="en-US" sz="2400" dirty="0">
                  <a:latin typeface="Raleway Light" pitchFamily="2" charset="0"/>
                </a:rPr>
                <a:t> </a:t>
              </a:r>
              <a:r>
                <a:rPr lang="en-US" sz="2400" dirty="0" err="1">
                  <a:latin typeface="Raleway Light" pitchFamily="2" charset="0"/>
                </a:rPr>
                <a:t>dân</a:t>
              </a:r>
              <a:r>
                <a:rPr lang="en-US" sz="2400" dirty="0">
                  <a:latin typeface="Raleway Light" pitchFamily="2" charset="0"/>
                </a:rPr>
                <a:t> </a:t>
              </a:r>
              <a:r>
                <a:rPr lang="en-US" sz="2400" dirty="0" err="1">
                  <a:latin typeface="Raleway Light" pitchFamily="2" charset="0"/>
                </a:rPr>
                <a:t>chủ</a:t>
              </a:r>
              <a:r>
                <a:rPr lang="en-US" sz="2400" dirty="0">
                  <a:latin typeface="Raleway Light" pitchFamily="2" charset="0"/>
                </a:rPr>
                <a:t> </a:t>
              </a:r>
              <a:r>
                <a:rPr lang="en-US" sz="2400" dirty="0" err="1">
                  <a:latin typeface="Raleway Light" pitchFamily="2" charset="0"/>
                </a:rPr>
                <a:t>mới</a:t>
              </a:r>
              <a:endParaRPr lang="en-US" sz="2400" dirty="0">
                <a:latin typeface="Raleway Light" pitchFamily="2" charset="0"/>
              </a:endParaRPr>
            </a:p>
          </p:txBody>
        </p:sp>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935153" flipV="1">
            <a:off x="4949138" y="1344517"/>
            <a:ext cx="1962781" cy="595972"/>
          </a:xfrm>
          <a:prstGeom prst="rect">
            <a:avLst/>
          </a:prstGeom>
        </p:spPr>
      </p:pic>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644702">
            <a:off x="8976437" y="5475116"/>
            <a:ext cx="2172404" cy="861905"/>
          </a:xfrm>
          <a:prstGeom prst="rect">
            <a:avLst/>
          </a:prstGeom>
        </p:spPr>
      </p:pic>
      <p:sp>
        <p:nvSpPr>
          <p:cNvPr id="14" name="TextBox 14"/>
          <p:cNvSpPr txBox="1"/>
          <p:nvPr/>
        </p:nvSpPr>
        <p:spPr>
          <a:xfrm>
            <a:off x="2183955" y="1021764"/>
            <a:ext cx="3310931" cy="807913"/>
          </a:xfrm>
          <a:prstGeom prst="rect">
            <a:avLst/>
          </a:prstGeom>
        </p:spPr>
        <p:txBody>
          <a:bodyPr lIns="0" tIns="0" rIns="0" bIns="0" rtlCol="0" anchor="t">
            <a:spAutoFit/>
          </a:bodyPr>
          <a:lstStyle/>
          <a:p>
            <a:pPr>
              <a:lnSpc>
                <a:spcPts val="6340"/>
              </a:lnSpc>
            </a:pPr>
            <a:r>
              <a:rPr lang="en-US" sz="4000" dirty="0" err="1">
                <a:latin typeface="Raleway ExtraBold" pitchFamily="2" charset="0"/>
              </a:rPr>
              <a:t>Tính</a:t>
            </a:r>
            <a:r>
              <a:rPr lang="en-US" sz="4000" dirty="0">
                <a:latin typeface="Raleway ExtraBold" pitchFamily="2" charset="0"/>
              </a:rPr>
              <a:t> </a:t>
            </a:r>
            <a:r>
              <a:rPr lang="en-US" sz="4000" dirty="0" err="1">
                <a:latin typeface="Raleway ExtraBold" pitchFamily="2" charset="0"/>
              </a:rPr>
              <a:t>chất</a:t>
            </a:r>
            <a:endParaRPr lang="en-US" sz="4000" dirty="0">
              <a:latin typeface="Raleway ExtraBold" pitchFamily="2" charset="0"/>
            </a:endParaRPr>
          </a:p>
        </p:txBody>
      </p:sp>
      <p:sp>
        <p:nvSpPr>
          <p:cNvPr id="15" name="TextBox 15"/>
          <p:cNvSpPr txBox="1"/>
          <p:nvPr/>
        </p:nvSpPr>
        <p:spPr>
          <a:xfrm>
            <a:off x="820023" y="734025"/>
            <a:ext cx="3330315" cy="1192634"/>
          </a:xfrm>
          <a:prstGeom prst="rect">
            <a:avLst/>
          </a:prstGeom>
        </p:spPr>
        <p:txBody>
          <a:bodyPr lIns="0" tIns="0" rIns="0" bIns="0" rtlCol="0" anchor="t">
            <a:spAutoFit/>
          </a:bodyPr>
          <a:lstStyle/>
          <a:p>
            <a:pPr>
              <a:lnSpc>
                <a:spcPts val="9313"/>
              </a:lnSpc>
            </a:pPr>
            <a:r>
              <a:rPr lang="en-US" sz="8466" dirty="0" err="1">
                <a:latin typeface="Forte" panose="03060902040502070203" pitchFamily="66" charset="0"/>
              </a:rPr>
              <a:t>Về</a:t>
            </a:r>
            <a:r>
              <a:rPr lang="en-US" sz="8466" dirty="0">
                <a:latin typeface="Forte" panose="03060902040502070203" pitchFamily="66" charset="0"/>
              </a:rPr>
              <a:t> </a:t>
            </a:r>
          </a:p>
        </p:txBody>
      </p:sp>
    </p:spTree>
    <p:extLst>
      <p:ext uri="{BB962C8B-B14F-4D97-AF65-F5344CB8AC3E}">
        <p14:creationId xmlns:p14="http://schemas.microsoft.com/office/powerpoint/2010/main" val="303410017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11">
            <a:extLst>
              <a:ext uri="{FF2B5EF4-FFF2-40B4-BE49-F238E27FC236}">
                <a16:creationId xmlns:a16="http://schemas.microsoft.com/office/drawing/2014/main" id="{208517A4-87B2-4A4E-AF77-5C7F319A76BF}"/>
              </a:ext>
            </a:extLst>
          </p:cNvPr>
          <p:cNvGrpSpPr/>
          <p:nvPr/>
        </p:nvGrpSpPr>
        <p:grpSpPr>
          <a:xfrm>
            <a:off x="4567511" y="1332185"/>
            <a:ext cx="3918108" cy="537497"/>
            <a:chOff x="0" y="0"/>
            <a:chExt cx="3952468" cy="386602"/>
          </a:xfrm>
        </p:grpSpPr>
        <p:sp>
          <p:nvSpPr>
            <p:cNvPr id="27" name="Freeform 12">
              <a:extLst>
                <a:ext uri="{FF2B5EF4-FFF2-40B4-BE49-F238E27FC236}">
                  <a16:creationId xmlns:a16="http://schemas.microsoft.com/office/drawing/2014/main" id="{8985558E-40AF-45F3-9A87-E30467D60C3C}"/>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8F8F8"/>
            </a:solidFill>
          </p:spPr>
        </p:sp>
      </p:grpSp>
      <p:grpSp>
        <p:nvGrpSpPr>
          <p:cNvPr id="2" name="Group 2"/>
          <p:cNvGrpSpPr>
            <a:grpSpLocks noChangeAspect="1"/>
          </p:cNvGrpSpPr>
          <p:nvPr/>
        </p:nvGrpSpPr>
        <p:grpSpPr>
          <a:xfrm>
            <a:off x="938402" y="3088657"/>
            <a:ext cx="3085125" cy="1735361"/>
            <a:chOff x="0" y="0"/>
            <a:chExt cx="11289030" cy="6350000"/>
          </a:xfrm>
          <a:blipFill>
            <a:blip r:embed="rId2"/>
            <a:stretch>
              <a:fillRect l="-33397" t="-14768" r="-38790"/>
            </a:stretch>
          </a:blipFill>
        </p:grpSpPr>
        <p:sp>
          <p:nvSpPr>
            <p:cNvPr id="3" name="Freeform 3"/>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grpFill/>
          </p:spPr>
        </p:sp>
      </p:grpSp>
      <p:grpSp>
        <p:nvGrpSpPr>
          <p:cNvPr id="4" name="Group 4"/>
          <p:cNvGrpSpPr>
            <a:grpSpLocks noChangeAspect="1"/>
          </p:cNvGrpSpPr>
          <p:nvPr/>
        </p:nvGrpSpPr>
        <p:grpSpPr>
          <a:xfrm>
            <a:off x="4646852" y="3088657"/>
            <a:ext cx="3085125" cy="1735361"/>
            <a:chOff x="0" y="0"/>
            <a:chExt cx="11289030" cy="6350000"/>
          </a:xfrm>
          <a:blipFill>
            <a:blip r:embed="rId3"/>
            <a:stretch>
              <a:fillRect l="-33397" t="-14768" r="-38790"/>
            </a:stretch>
          </a:blipFill>
        </p:grpSpPr>
        <p:sp>
          <p:nvSpPr>
            <p:cNvPr id="5" name="Freeform 5"/>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grpFill/>
          </p:spPr>
        </p:sp>
      </p:grpSp>
      <p:grpSp>
        <p:nvGrpSpPr>
          <p:cNvPr id="6" name="Group 6"/>
          <p:cNvGrpSpPr>
            <a:grpSpLocks noChangeAspect="1"/>
          </p:cNvGrpSpPr>
          <p:nvPr/>
        </p:nvGrpSpPr>
        <p:grpSpPr>
          <a:xfrm>
            <a:off x="8320034" y="3088657"/>
            <a:ext cx="3085125" cy="1735361"/>
            <a:chOff x="0" y="0"/>
            <a:chExt cx="11289030" cy="6350000"/>
          </a:xfrm>
          <a:blipFill>
            <a:blip r:embed="rId4"/>
            <a:stretch>
              <a:fillRect l="-33397" t="-14768" r="-38790"/>
            </a:stretch>
          </a:blipFill>
        </p:grpSpPr>
        <p:sp>
          <p:nvSpPr>
            <p:cNvPr id="7" name="Freeform 7"/>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grpFill/>
          </p:spPr>
        </p:sp>
      </p:grpSp>
      <p:grpSp>
        <p:nvGrpSpPr>
          <p:cNvPr id="8" name="Group 8"/>
          <p:cNvGrpSpPr/>
          <p:nvPr/>
        </p:nvGrpSpPr>
        <p:grpSpPr>
          <a:xfrm>
            <a:off x="862622" y="5010663"/>
            <a:ext cx="3085125" cy="1166407"/>
            <a:chOff x="0" y="0"/>
            <a:chExt cx="5503589" cy="1220251"/>
          </a:xfrm>
        </p:grpSpPr>
        <p:sp>
          <p:nvSpPr>
            <p:cNvPr id="9" name="Freeform 9"/>
            <p:cNvSpPr/>
            <p:nvPr/>
          </p:nvSpPr>
          <p:spPr>
            <a:xfrm>
              <a:off x="-6350" y="-2540"/>
              <a:ext cx="5512479" cy="1224061"/>
            </a:xfrm>
            <a:custGeom>
              <a:avLst/>
              <a:gdLst/>
              <a:ahLst/>
              <a:cxnLst/>
              <a:rect l="l" t="t" r="r" b="b"/>
              <a:pathLst>
                <a:path w="5512479" h="1224061">
                  <a:moveTo>
                    <a:pt x="4576489" y="1205011"/>
                  </a:moveTo>
                  <a:cubicBezTo>
                    <a:pt x="4572679" y="1212631"/>
                    <a:pt x="4558709" y="1215171"/>
                    <a:pt x="4552359" y="1215171"/>
                  </a:cubicBezTo>
                  <a:cubicBezTo>
                    <a:pt x="4530769" y="1215171"/>
                    <a:pt x="4509179" y="1216441"/>
                    <a:pt x="4487589" y="1216441"/>
                  </a:cubicBezTo>
                  <a:cubicBezTo>
                    <a:pt x="4154849" y="1224061"/>
                    <a:pt x="1394460" y="1217711"/>
                    <a:pt x="1127760" y="1213901"/>
                  </a:cubicBezTo>
                  <a:cubicBezTo>
                    <a:pt x="1003300" y="1212631"/>
                    <a:pt x="878840" y="1206281"/>
                    <a:pt x="754380" y="1193581"/>
                  </a:cubicBezTo>
                  <a:cubicBezTo>
                    <a:pt x="576580" y="1175801"/>
                    <a:pt x="394970" y="1145321"/>
                    <a:pt x="242570" y="1048801"/>
                  </a:cubicBezTo>
                  <a:cubicBezTo>
                    <a:pt x="125730" y="976411"/>
                    <a:pt x="35560" y="865921"/>
                    <a:pt x="12700" y="728761"/>
                  </a:cubicBezTo>
                  <a:cubicBezTo>
                    <a:pt x="0" y="655101"/>
                    <a:pt x="8890" y="516890"/>
                    <a:pt x="25400" y="444500"/>
                  </a:cubicBezTo>
                  <a:cubicBezTo>
                    <a:pt x="44450" y="364490"/>
                    <a:pt x="81280" y="290830"/>
                    <a:pt x="144780" y="237490"/>
                  </a:cubicBezTo>
                  <a:cubicBezTo>
                    <a:pt x="260350" y="140970"/>
                    <a:pt x="415290" y="92710"/>
                    <a:pt x="561340" y="62230"/>
                  </a:cubicBezTo>
                  <a:cubicBezTo>
                    <a:pt x="750570" y="22860"/>
                    <a:pt x="943610" y="10160"/>
                    <a:pt x="1136650" y="7620"/>
                  </a:cubicBezTo>
                  <a:cubicBezTo>
                    <a:pt x="1240790" y="6350"/>
                    <a:pt x="1346200" y="10160"/>
                    <a:pt x="1450340" y="10160"/>
                  </a:cubicBezTo>
                  <a:cubicBezTo>
                    <a:pt x="1652270" y="11430"/>
                    <a:pt x="4158659" y="0"/>
                    <a:pt x="4429169" y="7620"/>
                  </a:cubicBezTo>
                  <a:cubicBezTo>
                    <a:pt x="4627289" y="13970"/>
                    <a:pt x="4826679" y="35560"/>
                    <a:pt x="5019719" y="85090"/>
                  </a:cubicBezTo>
                  <a:cubicBezTo>
                    <a:pt x="5098459" y="105410"/>
                    <a:pt x="5177199" y="130810"/>
                    <a:pt x="5252129" y="165100"/>
                  </a:cubicBezTo>
                  <a:cubicBezTo>
                    <a:pt x="5320709" y="196850"/>
                    <a:pt x="5388019" y="237490"/>
                    <a:pt x="5436279" y="297180"/>
                  </a:cubicBezTo>
                  <a:cubicBezTo>
                    <a:pt x="5480729" y="353060"/>
                    <a:pt x="5503589" y="421640"/>
                    <a:pt x="5508669" y="492760"/>
                  </a:cubicBezTo>
                  <a:cubicBezTo>
                    <a:pt x="5512479" y="554236"/>
                    <a:pt x="5511209" y="670341"/>
                    <a:pt x="5502319" y="726221"/>
                  </a:cubicBezTo>
                  <a:cubicBezTo>
                    <a:pt x="5485809" y="820201"/>
                    <a:pt x="5437549" y="902751"/>
                    <a:pt x="5368969" y="968791"/>
                  </a:cubicBezTo>
                  <a:cubicBezTo>
                    <a:pt x="5282609" y="1050071"/>
                    <a:pt x="5170849" y="1100871"/>
                    <a:pt x="5057819" y="1136431"/>
                  </a:cubicBezTo>
                  <a:cubicBezTo>
                    <a:pt x="4895259" y="1187231"/>
                    <a:pt x="4722539" y="1206281"/>
                    <a:pt x="4553629" y="1213901"/>
                  </a:cubicBezTo>
                  <a:cubicBezTo>
                    <a:pt x="4546009" y="1213901"/>
                    <a:pt x="4540929" y="1211361"/>
                    <a:pt x="4543469" y="1203741"/>
                  </a:cubicBezTo>
                  <a:cubicBezTo>
                    <a:pt x="4547279" y="1196121"/>
                    <a:pt x="4561249" y="1193581"/>
                    <a:pt x="4567599" y="1193581"/>
                  </a:cubicBezTo>
                  <a:cubicBezTo>
                    <a:pt x="4656499" y="1189771"/>
                    <a:pt x="4744129" y="1182151"/>
                    <a:pt x="4831759" y="1168181"/>
                  </a:cubicBezTo>
                  <a:cubicBezTo>
                    <a:pt x="5051469" y="1135161"/>
                    <a:pt x="5323249" y="1058961"/>
                    <a:pt x="5428659" y="841791"/>
                  </a:cubicBezTo>
                  <a:cubicBezTo>
                    <a:pt x="5448979" y="801151"/>
                    <a:pt x="5460409" y="757971"/>
                    <a:pt x="5466759" y="712251"/>
                  </a:cubicBezTo>
                  <a:cubicBezTo>
                    <a:pt x="5474379" y="653831"/>
                    <a:pt x="5475649" y="529590"/>
                    <a:pt x="5466759" y="471170"/>
                  </a:cubicBezTo>
                  <a:cubicBezTo>
                    <a:pt x="5456599" y="400050"/>
                    <a:pt x="5426119" y="335280"/>
                    <a:pt x="5375319" y="284480"/>
                  </a:cubicBezTo>
                  <a:cubicBezTo>
                    <a:pt x="5321979" y="231140"/>
                    <a:pt x="5252129" y="194310"/>
                    <a:pt x="5182279" y="166370"/>
                  </a:cubicBezTo>
                  <a:cubicBezTo>
                    <a:pt x="5015909" y="97790"/>
                    <a:pt x="4834299" y="64770"/>
                    <a:pt x="4656499" y="45720"/>
                  </a:cubicBezTo>
                  <a:cubicBezTo>
                    <a:pt x="4535849" y="33020"/>
                    <a:pt x="4415199" y="27940"/>
                    <a:pt x="4294549" y="26670"/>
                  </a:cubicBezTo>
                  <a:cubicBezTo>
                    <a:pt x="4147229" y="25400"/>
                    <a:pt x="963930" y="30480"/>
                    <a:pt x="830580" y="41910"/>
                  </a:cubicBezTo>
                  <a:cubicBezTo>
                    <a:pt x="661670" y="57150"/>
                    <a:pt x="487680" y="83820"/>
                    <a:pt x="330200" y="151130"/>
                  </a:cubicBezTo>
                  <a:cubicBezTo>
                    <a:pt x="266700" y="177800"/>
                    <a:pt x="200660" y="213360"/>
                    <a:pt x="152400" y="262890"/>
                  </a:cubicBezTo>
                  <a:cubicBezTo>
                    <a:pt x="93980" y="322580"/>
                    <a:pt x="66040" y="402590"/>
                    <a:pt x="53340" y="482600"/>
                  </a:cubicBezTo>
                  <a:cubicBezTo>
                    <a:pt x="41910" y="566146"/>
                    <a:pt x="38100" y="683041"/>
                    <a:pt x="55880" y="752891"/>
                  </a:cubicBezTo>
                  <a:cubicBezTo>
                    <a:pt x="71120" y="815121"/>
                    <a:pt x="101600" y="873541"/>
                    <a:pt x="143510" y="923071"/>
                  </a:cubicBezTo>
                  <a:cubicBezTo>
                    <a:pt x="247650" y="1047531"/>
                    <a:pt x="407670" y="1112301"/>
                    <a:pt x="563880" y="1144051"/>
                  </a:cubicBezTo>
                  <a:cubicBezTo>
                    <a:pt x="810260" y="1193581"/>
                    <a:pt x="1064260" y="1192311"/>
                    <a:pt x="1314450" y="1196121"/>
                  </a:cubicBezTo>
                  <a:cubicBezTo>
                    <a:pt x="1610360" y="1199931"/>
                    <a:pt x="4298359" y="1202471"/>
                    <a:pt x="4567599" y="1194851"/>
                  </a:cubicBezTo>
                  <a:cubicBezTo>
                    <a:pt x="4573949" y="1193581"/>
                    <a:pt x="4579029" y="1197391"/>
                    <a:pt x="4576489" y="1205011"/>
                  </a:cubicBezTo>
                  <a:close/>
                </a:path>
              </a:pathLst>
            </a:custGeom>
            <a:solidFill>
              <a:srgbClr val="000000"/>
            </a:solidFill>
          </p:spPr>
        </p:sp>
      </p:grpSp>
      <p:sp>
        <p:nvSpPr>
          <p:cNvPr id="10" name="TextBox 10"/>
          <p:cNvSpPr txBox="1"/>
          <p:nvPr/>
        </p:nvSpPr>
        <p:spPr>
          <a:xfrm>
            <a:off x="940891" y="5165034"/>
            <a:ext cx="2926451" cy="961802"/>
          </a:xfrm>
          <a:prstGeom prst="rect">
            <a:avLst/>
          </a:prstGeom>
        </p:spPr>
        <p:txBody>
          <a:bodyPr wrap="square" lIns="0" tIns="0" rIns="0" bIns="0" rtlCol="0" anchor="t">
            <a:spAutoFit/>
          </a:bodyPr>
          <a:lstStyle/>
          <a:p>
            <a:pPr algn="ctr">
              <a:lnSpc>
                <a:spcPts val="2543"/>
              </a:lnSpc>
            </a:pPr>
            <a:r>
              <a:rPr lang="en-US" sz="1600" i="1" dirty="0">
                <a:latin typeface="Raleway Light" pitchFamily="2" charset="0"/>
              </a:rPr>
              <a:t>T</a:t>
            </a:r>
            <a:r>
              <a:rPr lang="vi-VN" sz="1600" i="1" dirty="0">
                <a:latin typeface="Raleway Light" pitchFamily="2" charset="0"/>
              </a:rPr>
              <a:t>ập trung hoàn thành nhiệm vụ hàng đầu của cách mạng là giải phóng dân tộc</a:t>
            </a:r>
            <a:endParaRPr lang="en-US" sz="1600" i="1" dirty="0">
              <a:latin typeface="Raleway Light" pitchFamily="2" charset="0"/>
            </a:endParaRPr>
          </a:p>
        </p:txBody>
      </p:sp>
      <p:grpSp>
        <p:nvGrpSpPr>
          <p:cNvPr id="11" name="Group 11"/>
          <p:cNvGrpSpPr/>
          <p:nvPr/>
        </p:nvGrpSpPr>
        <p:grpSpPr>
          <a:xfrm>
            <a:off x="2662026" y="960218"/>
            <a:ext cx="7868260" cy="537497"/>
            <a:chOff x="0" y="0"/>
            <a:chExt cx="3952468" cy="386602"/>
          </a:xfrm>
        </p:grpSpPr>
        <p:sp>
          <p:nvSpPr>
            <p:cNvPr id="12" name="Freeform 12"/>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8F8F8"/>
            </a:solidFill>
          </p:spPr>
        </p:sp>
      </p:grpSp>
      <p:sp>
        <p:nvSpPr>
          <p:cNvPr id="13" name="TextBox 13"/>
          <p:cNvSpPr txBox="1"/>
          <p:nvPr/>
        </p:nvSpPr>
        <p:spPr>
          <a:xfrm>
            <a:off x="2522596" y="1026601"/>
            <a:ext cx="8178680" cy="820866"/>
          </a:xfrm>
          <a:prstGeom prst="rect">
            <a:avLst/>
          </a:prstGeom>
        </p:spPr>
        <p:txBody>
          <a:bodyPr wrap="square" lIns="0" tIns="0" rIns="0" bIns="0" rtlCol="0" anchor="t">
            <a:spAutoFit/>
          </a:bodyPr>
          <a:lstStyle/>
          <a:p>
            <a:pPr algn="ctr"/>
            <a:r>
              <a:rPr lang="vi-VN" sz="2667" dirty="0">
                <a:latin typeface="Raleway ExtraBold" pitchFamily="2" charset="0"/>
              </a:rPr>
              <a:t>Cách mạng tháng Tám năm 1945 là “một</a:t>
            </a:r>
            <a:r>
              <a:rPr lang="en-US" sz="2667" dirty="0">
                <a:latin typeface="Raleway ExtraBold" pitchFamily="2" charset="0"/>
              </a:rPr>
              <a:t> </a:t>
            </a:r>
            <a:r>
              <a:rPr lang="vi-VN" sz="2667" dirty="0">
                <a:latin typeface="Raleway ExtraBold" pitchFamily="2" charset="0"/>
              </a:rPr>
              <a:t>cuộc cách mạng </a:t>
            </a:r>
            <a:r>
              <a:rPr lang="en-US" sz="2667" dirty="0" err="1">
                <a:latin typeface="Raleway ExtraBold" pitchFamily="2" charset="0"/>
              </a:rPr>
              <a:t>điển</a:t>
            </a:r>
            <a:r>
              <a:rPr lang="en-US" sz="2667" dirty="0">
                <a:latin typeface="Raleway ExtraBold" pitchFamily="2" charset="0"/>
              </a:rPr>
              <a:t> </a:t>
            </a:r>
            <a:r>
              <a:rPr lang="en-US" sz="2667" dirty="0" err="1">
                <a:latin typeface="Raleway ExtraBold" pitchFamily="2" charset="0"/>
              </a:rPr>
              <a:t>hình</a:t>
            </a:r>
            <a:r>
              <a:rPr lang="en-US" sz="2667" dirty="0">
                <a:latin typeface="Raleway ExtraBold" pitchFamily="2" charset="0"/>
              </a:rPr>
              <a:t>”</a:t>
            </a:r>
          </a:p>
        </p:txBody>
      </p:sp>
      <p:grpSp>
        <p:nvGrpSpPr>
          <p:cNvPr id="14" name="Group 14"/>
          <p:cNvGrpSpPr/>
          <p:nvPr/>
        </p:nvGrpSpPr>
        <p:grpSpPr>
          <a:xfrm>
            <a:off x="4571072" y="4989111"/>
            <a:ext cx="3085125" cy="1166407"/>
            <a:chOff x="0" y="0"/>
            <a:chExt cx="5503589" cy="1220251"/>
          </a:xfrm>
        </p:grpSpPr>
        <p:sp>
          <p:nvSpPr>
            <p:cNvPr id="15" name="Freeform 15"/>
            <p:cNvSpPr/>
            <p:nvPr/>
          </p:nvSpPr>
          <p:spPr>
            <a:xfrm>
              <a:off x="-6350" y="-2540"/>
              <a:ext cx="5512479" cy="1224061"/>
            </a:xfrm>
            <a:custGeom>
              <a:avLst/>
              <a:gdLst/>
              <a:ahLst/>
              <a:cxnLst/>
              <a:rect l="l" t="t" r="r" b="b"/>
              <a:pathLst>
                <a:path w="5512479" h="1224061">
                  <a:moveTo>
                    <a:pt x="4576489" y="1205011"/>
                  </a:moveTo>
                  <a:cubicBezTo>
                    <a:pt x="4572679" y="1212631"/>
                    <a:pt x="4558709" y="1215171"/>
                    <a:pt x="4552359" y="1215171"/>
                  </a:cubicBezTo>
                  <a:cubicBezTo>
                    <a:pt x="4530769" y="1215171"/>
                    <a:pt x="4509179" y="1216441"/>
                    <a:pt x="4487589" y="1216441"/>
                  </a:cubicBezTo>
                  <a:cubicBezTo>
                    <a:pt x="4154849" y="1224061"/>
                    <a:pt x="1394460" y="1217711"/>
                    <a:pt x="1127760" y="1213901"/>
                  </a:cubicBezTo>
                  <a:cubicBezTo>
                    <a:pt x="1003300" y="1212631"/>
                    <a:pt x="878840" y="1206281"/>
                    <a:pt x="754380" y="1193581"/>
                  </a:cubicBezTo>
                  <a:cubicBezTo>
                    <a:pt x="576580" y="1175801"/>
                    <a:pt x="394970" y="1145321"/>
                    <a:pt x="242570" y="1048801"/>
                  </a:cubicBezTo>
                  <a:cubicBezTo>
                    <a:pt x="125730" y="976411"/>
                    <a:pt x="35560" y="865921"/>
                    <a:pt x="12700" y="728761"/>
                  </a:cubicBezTo>
                  <a:cubicBezTo>
                    <a:pt x="0" y="655101"/>
                    <a:pt x="8890" y="516890"/>
                    <a:pt x="25400" y="444500"/>
                  </a:cubicBezTo>
                  <a:cubicBezTo>
                    <a:pt x="44450" y="364490"/>
                    <a:pt x="81280" y="290830"/>
                    <a:pt x="144780" y="237490"/>
                  </a:cubicBezTo>
                  <a:cubicBezTo>
                    <a:pt x="260350" y="140970"/>
                    <a:pt x="415290" y="92710"/>
                    <a:pt x="561340" y="62230"/>
                  </a:cubicBezTo>
                  <a:cubicBezTo>
                    <a:pt x="750570" y="22860"/>
                    <a:pt x="943610" y="10160"/>
                    <a:pt x="1136650" y="7620"/>
                  </a:cubicBezTo>
                  <a:cubicBezTo>
                    <a:pt x="1240790" y="6350"/>
                    <a:pt x="1346200" y="10160"/>
                    <a:pt x="1450340" y="10160"/>
                  </a:cubicBezTo>
                  <a:cubicBezTo>
                    <a:pt x="1652270" y="11430"/>
                    <a:pt x="4158659" y="0"/>
                    <a:pt x="4429169" y="7620"/>
                  </a:cubicBezTo>
                  <a:cubicBezTo>
                    <a:pt x="4627289" y="13970"/>
                    <a:pt x="4826679" y="35560"/>
                    <a:pt x="5019719" y="85090"/>
                  </a:cubicBezTo>
                  <a:cubicBezTo>
                    <a:pt x="5098459" y="105410"/>
                    <a:pt x="5177199" y="130810"/>
                    <a:pt x="5252129" y="165100"/>
                  </a:cubicBezTo>
                  <a:cubicBezTo>
                    <a:pt x="5320709" y="196850"/>
                    <a:pt x="5388019" y="237490"/>
                    <a:pt x="5436279" y="297180"/>
                  </a:cubicBezTo>
                  <a:cubicBezTo>
                    <a:pt x="5480729" y="353060"/>
                    <a:pt x="5503589" y="421640"/>
                    <a:pt x="5508669" y="492760"/>
                  </a:cubicBezTo>
                  <a:cubicBezTo>
                    <a:pt x="5512479" y="554236"/>
                    <a:pt x="5511209" y="670341"/>
                    <a:pt x="5502319" y="726221"/>
                  </a:cubicBezTo>
                  <a:cubicBezTo>
                    <a:pt x="5485809" y="820201"/>
                    <a:pt x="5437549" y="902751"/>
                    <a:pt x="5368969" y="968791"/>
                  </a:cubicBezTo>
                  <a:cubicBezTo>
                    <a:pt x="5282609" y="1050071"/>
                    <a:pt x="5170849" y="1100871"/>
                    <a:pt x="5057819" y="1136431"/>
                  </a:cubicBezTo>
                  <a:cubicBezTo>
                    <a:pt x="4895259" y="1187231"/>
                    <a:pt x="4722539" y="1206281"/>
                    <a:pt x="4553629" y="1213901"/>
                  </a:cubicBezTo>
                  <a:cubicBezTo>
                    <a:pt x="4546009" y="1213901"/>
                    <a:pt x="4540929" y="1211361"/>
                    <a:pt x="4543469" y="1203741"/>
                  </a:cubicBezTo>
                  <a:cubicBezTo>
                    <a:pt x="4547279" y="1196121"/>
                    <a:pt x="4561249" y="1193581"/>
                    <a:pt x="4567599" y="1193581"/>
                  </a:cubicBezTo>
                  <a:cubicBezTo>
                    <a:pt x="4656499" y="1189771"/>
                    <a:pt x="4744129" y="1182151"/>
                    <a:pt x="4831759" y="1168181"/>
                  </a:cubicBezTo>
                  <a:cubicBezTo>
                    <a:pt x="5051469" y="1135161"/>
                    <a:pt x="5323249" y="1058961"/>
                    <a:pt x="5428659" y="841791"/>
                  </a:cubicBezTo>
                  <a:cubicBezTo>
                    <a:pt x="5448979" y="801151"/>
                    <a:pt x="5460409" y="757971"/>
                    <a:pt x="5466759" y="712251"/>
                  </a:cubicBezTo>
                  <a:cubicBezTo>
                    <a:pt x="5474379" y="653831"/>
                    <a:pt x="5475649" y="529590"/>
                    <a:pt x="5466759" y="471170"/>
                  </a:cubicBezTo>
                  <a:cubicBezTo>
                    <a:pt x="5456599" y="400050"/>
                    <a:pt x="5426119" y="335280"/>
                    <a:pt x="5375319" y="284480"/>
                  </a:cubicBezTo>
                  <a:cubicBezTo>
                    <a:pt x="5321979" y="231140"/>
                    <a:pt x="5252129" y="194310"/>
                    <a:pt x="5182279" y="166370"/>
                  </a:cubicBezTo>
                  <a:cubicBezTo>
                    <a:pt x="5015909" y="97790"/>
                    <a:pt x="4834299" y="64770"/>
                    <a:pt x="4656499" y="45720"/>
                  </a:cubicBezTo>
                  <a:cubicBezTo>
                    <a:pt x="4535849" y="33020"/>
                    <a:pt x="4415199" y="27940"/>
                    <a:pt x="4294549" y="26670"/>
                  </a:cubicBezTo>
                  <a:cubicBezTo>
                    <a:pt x="4147229" y="25400"/>
                    <a:pt x="963930" y="30480"/>
                    <a:pt x="830580" y="41910"/>
                  </a:cubicBezTo>
                  <a:cubicBezTo>
                    <a:pt x="661670" y="57150"/>
                    <a:pt x="487680" y="83820"/>
                    <a:pt x="330200" y="151130"/>
                  </a:cubicBezTo>
                  <a:cubicBezTo>
                    <a:pt x="266700" y="177800"/>
                    <a:pt x="200660" y="213360"/>
                    <a:pt x="152400" y="262890"/>
                  </a:cubicBezTo>
                  <a:cubicBezTo>
                    <a:pt x="93980" y="322580"/>
                    <a:pt x="66040" y="402590"/>
                    <a:pt x="53340" y="482600"/>
                  </a:cubicBezTo>
                  <a:cubicBezTo>
                    <a:pt x="41910" y="566146"/>
                    <a:pt x="38100" y="683041"/>
                    <a:pt x="55880" y="752891"/>
                  </a:cubicBezTo>
                  <a:cubicBezTo>
                    <a:pt x="71120" y="815121"/>
                    <a:pt x="101600" y="873541"/>
                    <a:pt x="143510" y="923071"/>
                  </a:cubicBezTo>
                  <a:cubicBezTo>
                    <a:pt x="247650" y="1047531"/>
                    <a:pt x="407670" y="1112301"/>
                    <a:pt x="563880" y="1144051"/>
                  </a:cubicBezTo>
                  <a:cubicBezTo>
                    <a:pt x="810260" y="1193581"/>
                    <a:pt x="1064260" y="1192311"/>
                    <a:pt x="1314450" y="1196121"/>
                  </a:cubicBezTo>
                  <a:cubicBezTo>
                    <a:pt x="1610360" y="1199931"/>
                    <a:pt x="4298359" y="1202471"/>
                    <a:pt x="4567599" y="1194851"/>
                  </a:cubicBezTo>
                  <a:cubicBezTo>
                    <a:pt x="4573949" y="1193581"/>
                    <a:pt x="4579029" y="1197391"/>
                    <a:pt x="4576489" y="1205011"/>
                  </a:cubicBezTo>
                  <a:close/>
                </a:path>
              </a:pathLst>
            </a:custGeom>
            <a:solidFill>
              <a:srgbClr val="000000"/>
            </a:solidFill>
          </p:spPr>
        </p:sp>
      </p:grpSp>
      <p:sp>
        <p:nvSpPr>
          <p:cNvPr id="16" name="TextBox 16"/>
          <p:cNvSpPr txBox="1"/>
          <p:nvPr/>
        </p:nvSpPr>
        <p:spPr>
          <a:xfrm>
            <a:off x="4679893" y="5286794"/>
            <a:ext cx="2977728" cy="641201"/>
          </a:xfrm>
          <a:prstGeom prst="rect">
            <a:avLst/>
          </a:prstGeom>
        </p:spPr>
        <p:txBody>
          <a:bodyPr wrap="square" lIns="0" tIns="0" rIns="0" bIns="0" rtlCol="0" anchor="t">
            <a:spAutoFit/>
          </a:bodyPr>
          <a:lstStyle/>
          <a:p>
            <a:pPr algn="ctr">
              <a:lnSpc>
                <a:spcPts val="2543"/>
              </a:lnSpc>
            </a:pPr>
            <a:r>
              <a:rPr lang="en-US" sz="1600" i="1" dirty="0">
                <a:latin typeface="Raleway Light" pitchFamily="2" charset="0"/>
                <a:ea typeface="Calibri" panose="020F0502020204030204" pitchFamily="34" charset="0"/>
              </a:rPr>
              <a:t>L</a:t>
            </a:r>
            <a:r>
              <a:rPr lang="vi-VN" sz="1600" i="1" dirty="0">
                <a:latin typeface="Raleway Light" pitchFamily="2" charset="0"/>
                <a:ea typeface="Calibri" panose="020F0502020204030204" pitchFamily="34" charset="0"/>
              </a:rPr>
              <a:t>ực lượng cách mạng bao gồm toàn dân tộc</a:t>
            </a:r>
            <a:endParaRPr lang="en-US" sz="1600" dirty="0">
              <a:latin typeface="Raleway Light" pitchFamily="2" charset="0"/>
            </a:endParaRPr>
          </a:p>
        </p:txBody>
      </p:sp>
      <p:grpSp>
        <p:nvGrpSpPr>
          <p:cNvPr id="17" name="Group 17"/>
          <p:cNvGrpSpPr/>
          <p:nvPr/>
        </p:nvGrpSpPr>
        <p:grpSpPr>
          <a:xfrm>
            <a:off x="8244254" y="4989111"/>
            <a:ext cx="3085125" cy="1166407"/>
            <a:chOff x="0" y="0"/>
            <a:chExt cx="5503589" cy="1220251"/>
          </a:xfrm>
        </p:grpSpPr>
        <p:sp>
          <p:nvSpPr>
            <p:cNvPr id="18" name="Freeform 18"/>
            <p:cNvSpPr/>
            <p:nvPr/>
          </p:nvSpPr>
          <p:spPr>
            <a:xfrm>
              <a:off x="-6350" y="-2540"/>
              <a:ext cx="5512479" cy="1224061"/>
            </a:xfrm>
            <a:custGeom>
              <a:avLst/>
              <a:gdLst/>
              <a:ahLst/>
              <a:cxnLst/>
              <a:rect l="l" t="t" r="r" b="b"/>
              <a:pathLst>
                <a:path w="5512479" h="1224061">
                  <a:moveTo>
                    <a:pt x="4576489" y="1205011"/>
                  </a:moveTo>
                  <a:cubicBezTo>
                    <a:pt x="4572679" y="1212631"/>
                    <a:pt x="4558709" y="1215171"/>
                    <a:pt x="4552359" y="1215171"/>
                  </a:cubicBezTo>
                  <a:cubicBezTo>
                    <a:pt x="4530769" y="1215171"/>
                    <a:pt x="4509179" y="1216441"/>
                    <a:pt x="4487589" y="1216441"/>
                  </a:cubicBezTo>
                  <a:cubicBezTo>
                    <a:pt x="4154849" y="1224061"/>
                    <a:pt x="1394460" y="1217711"/>
                    <a:pt x="1127760" y="1213901"/>
                  </a:cubicBezTo>
                  <a:cubicBezTo>
                    <a:pt x="1003300" y="1212631"/>
                    <a:pt x="878840" y="1206281"/>
                    <a:pt x="754380" y="1193581"/>
                  </a:cubicBezTo>
                  <a:cubicBezTo>
                    <a:pt x="576580" y="1175801"/>
                    <a:pt x="394970" y="1145321"/>
                    <a:pt x="242570" y="1048801"/>
                  </a:cubicBezTo>
                  <a:cubicBezTo>
                    <a:pt x="125730" y="976411"/>
                    <a:pt x="35560" y="865921"/>
                    <a:pt x="12700" y="728761"/>
                  </a:cubicBezTo>
                  <a:cubicBezTo>
                    <a:pt x="0" y="655101"/>
                    <a:pt x="8890" y="516890"/>
                    <a:pt x="25400" y="444500"/>
                  </a:cubicBezTo>
                  <a:cubicBezTo>
                    <a:pt x="44450" y="364490"/>
                    <a:pt x="81280" y="290830"/>
                    <a:pt x="144780" y="237490"/>
                  </a:cubicBezTo>
                  <a:cubicBezTo>
                    <a:pt x="260350" y="140970"/>
                    <a:pt x="415290" y="92710"/>
                    <a:pt x="561340" y="62230"/>
                  </a:cubicBezTo>
                  <a:cubicBezTo>
                    <a:pt x="750570" y="22860"/>
                    <a:pt x="943610" y="10160"/>
                    <a:pt x="1136650" y="7620"/>
                  </a:cubicBezTo>
                  <a:cubicBezTo>
                    <a:pt x="1240790" y="6350"/>
                    <a:pt x="1346200" y="10160"/>
                    <a:pt x="1450340" y="10160"/>
                  </a:cubicBezTo>
                  <a:cubicBezTo>
                    <a:pt x="1652270" y="11430"/>
                    <a:pt x="4158659" y="0"/>
                    <a:pt x="4429169" y="7620"/>
                  </a:cubicBezTo>
                  <a:cubicBezTo>
                    <a:pt x="4627289" y="13970"/>
                    <a:pt x="4826679" y="35560"/>
                    <a:pt x="5019719" y="85090"/>
                  </a:cubicBezTo>
                  <a:cubicBezTo>
                    <a:pt x="5098459" y="105410"/>
                    <a:pt x="5177199" y="130810"/>
                    <a:pt x="5252129" y="165100"/>
                  </a:cubicBezTo>
                  <a:cubicBezTo>
                    <a:pt x="5320709" y="196850"/>
                    <a:pt x="5388019" y="237490"/>
                    <a:pt x="5436279" y="297180"/>
                  </a:cubicBezTo>
                  <a:cubicBezTo>
                    <a:pt x="5480729" y="353060"/>
                    <a:pt x="5503589" y="421640"/>
                    <a:pt x="5508669" y="492760"/>
                  </a:cubicBezTo>
                  <a:cubicBezTo>
                    <a:pt x="5512479" y="554236"/>
                    <a:pt x="5511209" y="670341"/>
                    <a:pt x="5502319" y="726221"/>
                  </a:cubicBezTo>
                  <a:cubicBezTo>
                    <a:pt x="5485809" y="820201"/>
                    <a:pt x="5437549" y="902751"/>
                    <a:pt x="5368969" y="968791"/>
                  </a:cubicBezTo>
                  <a:cubicBezTo>
                    <a:pt x="5282609" y="1050071"/>
                    <a:pt x="5170849" y="1100871"/>
                    <a:pt x="5057819" y="1136431"/>
                  </a:cubicBezTo>
                  <a:cubicBezTo>
                    <a:pt x="4895259" y="1187231"/>
                    <a:pt x="4722539" y="1206281"/>
                    <a:pt x="4553629" y="1213901"/>
                  </a:cubicBezTo>
                  <a:cubicBezTo>
                    <a:pt x="4546009" y="1213901"/>
                    <a:pt x="4540929" y="1211361"/>
                    <a:pt x="4543469" y="1203741"/>
                  </a:cubicBezTo>
                  <a:cubicBezTo>
                    <a:pt x="4547279" y="1196121"/>
                    <a:pt x="4561249" y="1193581"/>
                    <a:pt x="4567599" y="1193581"/>
                  </a:cubicBezTo>
                  <a:cubicBezTo>
                    <a:pt x="4656499" y="1189771"/>
                    <a:pt x="4744129" y="1182151"/>
                    <a:pt x="4831759" y="1168181"/>
                  </a:cubicBezTo>
                  <a:cubicBezTo>
                    <a:pt x="5051469" y="1135161"/>
                    <a:pt x="5323249" y="1058961"/>
                    <a:pt x="5428659" y="841791"/>
                  </a:cubicBezTo>
                  <a:cubicBezTo>
                    <a:pt x="5448979" y="801151"/>
                    <a:pt x="5460409" y="757971"/>
                    <a:pt x="5466759" y="712251"/>
                  </a:cubicBezTo>
                  <a:cubicBezTo>
                    <a:pt x="5474379" y="653831"/>
                    <a:pt x="5475649" y="529590"/>
                    <a:pt x="5466759" y="471170"/>
                  </a:cubicBezTo>
                  <a:cubicBezTo>
                    <a:pt x="5456599" y="400050"/>
                    <a:pt x="5426119" y="335280"/>
                    <a:pt x="5375319" y="284480"/>
                  </a:cubicBezTo>
                  <a:cubicBezTo>
                    <a:pt x="5321979" y="231140"/>
                    <a:pt x="5252129" y="194310"/>
                    <a:pt x="5182279" y="166370"/>
                  </a:cubicBezTo>
                  <a:cubicBezTo>
                    <a:pt x="5015909" y="97790"/>
                    <a:pt x="4834299" y="64770"/>
                    <a:pt x="4656499" y="45720"/>
                  </a:cubicBezTo>
                  <a:cubicBezTo>
                    <a:pt x="4535849" y="33020"/>
                    <a:pt x="4415199" y="27940"/>
                    <a:pt x="4294549" y="26670"/>
                  </a:cubicBezTo>
                  <a:cubicBezTo>
                    <a:pt x="4147229" y="25400"/>
                    <a:pt x="963930" y="30480"/>
                    <a:pt x="830580" y="41910"/>
                  </a:cubicBezTo>
                  <a:cubicBezTo>
                    <a:pt x="661670" y="57150"/>
                    <a:pt x="487680" y="83820"/>
                    <a:pt x="330200" y="151130"/>
                  </a:cubicBezTo>
                  <a:cubicBezTo>
                    <a:pt x="266700" y="177800"/>
                    <a:pt x="200660" y="213360"/>
                    <a:pt x="152400" y="262890"/>
                  </a:cubicBezTo>
                  <a:cubicBezTo>
                    <a:pt x="93980" y="322580"/>
                    <a:pt x="66040" y="402590"/>
                    <a:pt x="53340" y="482600"/>
                  </a:cubicBezTo>
                  <a:cubicBezTo>
                    <a:pt x="41910" y="566146"/>
                    <a:pt x="38100" y="683041"/>
                    <a:pt x="55880" y="752891"/>
                  </a:cubicBezTo>
                  <a:cubicBezTo>
                    <a:pt x="71120" y="815121"/>
                    <a:pt x="101600" y="873541"/>
                    <a:pt x="143510" y="923071"/>
                  </a:cubicBezTo>
                  <a:cubicBezTo>
                    <a:pt x="247650" y="1047531"/>
                    <a:pt x="407670" y="1112301"/>
                    <a:pt x="563880" y="1144051"/>
                  </a:cubicBezTo>
                  <a:cubicBezTo>
                    <a:pt x="810260" y="1193581"/>
                    <a:pt x="1064260" y="1192311"/>
                    <a:pt x="1314450" y="1196121"/>
                  </a:cubicBezTo>
                  <a:cubicBezTo>
                    <a:pt x="1610360" y="1199931"/>
                    <a:pt x="4298359" y="1202471"/>
                    <a:pt x="4567599" y="1194851"/>
                  </a:cubicBezTo>
                  <a:cubicBezTo>
                    <a:pt x="4573949" y="1193581"/>
                    <a:pt x="4579029" y="1197391"/>
                    <a:pt x="4576489" y="1205011"/>
                  </a:cubicBezTo>
                  <a:close/>
                </a:path>
              </a:pathLst>
            </a:custGeom>
            <a:solidFill>
              <a:srgbClr val="000000"/>
            </a:solidFill>
          </p:spPr>
        </p:sp>
      </p:grpSp>
      <p:sp>
        <p:nvSpPr>
          <p:cNvPr id="19" name="TextBox 19"/>
          <p:cNvSpPr txBox="1"/>
          <p:nvPr/>
        </p:nvSpPr>
        <p:spPr>
          <a:xfrm>
            <a:off x="8275963" y="5262904"/>
            <a:ext cx="3029004" cy="641201"/>
          </a:xfrm>
          <a:prstGeom prst="rect">
            <a:avLst/>
          </a:prstGeom>
        </p:spPr>
        <p:txBody>
          <a:bodyPr wrap="square" lIns="0" tIns="0" rIns="0" bIns="0" rtlCol="0" anchor="t">
            <a:spAutoFit/>
          </a:bodyPr>
          <a:lstStyle/>
          <a:p>
            <a:pPr algn="ctr">
              <a:lnSpc>
                <a:spcPts val="2543"/>
              </a:lnSpc>
            </a:pPr>
            <a:r>
              <a:rPr lang="en-US" sz="1600" i="1" dirty="0">
                <a:latin typeface="Raleway Light" pitchFamily="2" charset="0"/>
                <a:ea typeface="Calibri" panose="020F0502020204030204" pitchFamily="34" charset="0"/>
              </a:rPr>
              <a:t>T</a:t>
            </a:r>
            <a:r>
              <a:rPr lang="vi-VN" sz="1600" i="1" dirty="0">
                <a:latin typeface="Raleway Light" pitchFamily="2" charset="0"/>
                <a:ea typeface="Calibri" panose="020F0502020204030204" pitchFamily="34" charset="0"/>
              </a:rPr>
              <a:t>hành lập chính quyền nhà nước “của chung toàn dân tộc”</a:t>
            </a:r>
            <a:r>
              <a:rPr lang="vi-VN" sz="1600" dirty="0">
                <a:latin typeface="Raleway Light" pitchFamily="2" charset="0"/>
                <a:ea typeface="Calibri" panose="020F0502020204030204" pitchFamily="34" charset="0"/>
              </a:rPr>
              <a:t> </a:t>
            </a:r>
            <a:endParaRPr lang="en-US" sz="1600" dirty="0">
              <a:latin typeface="Raleway Light" pitchFamily="2" charset="0"/>
            </a:endParaRPr>
          </a:p>
        </p:txBody>
      </p:sp>
      <p:pic>
        <p:nvPicPr>
          <p:cNvPr id="20" name="Picture 2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2511551" flipH="1">
            <a:off x="2551464" y="2049404"/>
            <a:ext cx="1051709" cy="562187"/>
          </a:xfrm>
          <a:prstGeom prst="rect">
            <a:avLst/>
          </a:prstGeom>
        </p:spPr>
      </p:pic>
      <p:grpSp>
        <p:nvGrpSpPr>
          <p:cNvPr id="21" name="Group 21"/>
          <p:cNvGrpSpPr/>
          <p:nvPr/>
        </p:nvGrpSpPr>
        <p:grpSpPr>
          <a:xfrm rot="5400000">
            <a:off x="5699813" y="2456723"/>
            <a:ext cx="981692" cy="189315"/>
            <a:chOff x="0" y="0"/>
            <a:chExt cx="2994890" cy="577549"/>
          </a:xfrm>
        </p:grpSpPr>
        <p:sp>
          <p:nvSpPr>
            <p:cNvPr id="22" name="Freeform 22"/>
            <p:cNvSpPr/>
            <p:nvPr/>
          </p:nvSpPr>
          <p:spPr>
            <a:xfrm>
              <a:off x="-32193" y="-26797"/>
              <a:ext cx="3033197" cy="642041"/>
            </a:xfrm>
            <a:custGeom>
              <a:avLst/>
              <a:gdLst/>
              <a:ahLst/>
              <a:cxnLst/>
              <a:rect l="l" t="t" r="r" b="b"/>
              <a:pathLst>
                <a:path w="3033197" h="642041">
                  <a:moveTo>
                    <a:pt x="3014086" y="368169"/>
                  </a:moveTo>
                  <a:cubicBezTo>
                    <a:pt x="3010930" y="378701"/>
                    <a:pt x="3005663" y="388638"/>
                    <a:pt x="2998185" y="397059"/>
                  </a:cubicBezTo>
                  <a:cubicBezTo>
                    <a:pt x="2931498" y="472176"/>
                    <a:pt x="2836975" y="522827"/>
                    <a:pt x="2763775" y="591867"/>
                  </a:cubicBezTo>
                  <a:cubicBezTo>
                    <a:pt x="2710575" y="642041"/>
                    <a:pt x="2663525" y="527415"/>
                    <a:pt x="2706916" y="486490"/>
                  </a:cubicBezTo>
                  <a:cubicBezTo>
                    <a:pt x="2743045" y="452415"/>
                    <a:pt x="2784379" y="422807"/>
                    <a:pt x="2824999" y="392527"/>
                  </a:cubicBezTo>
                  <a:cubicBezTo>
                    <a:pt x="2362933" y="384081"/>
                    <a:pt x="2016353" y="379346"/>
                    <a:pt x="1592345" y="378908"/>
                  </a:cubicBezTo>
                  <a:cubicBezTo>
                    <a:pt x="1095019" y="378438"/>
                    <a:pt x="596257" y="375898"/>
                    <a:pt x="100811" y="424981"/>
                  </a:cubicBezTo>
                  <a:cubicBezTo>
                    <a:pt x="28227" y="432172"/>
                    <a:pt x="0" y="337039"/>
                    <a:pt x="82377" y="328879"/>
                  </a:cubicBezTo>
                  <a:cubicBezTo>
                    <a:pt x="577823" y="279797"/>
                    <a:pt x="1076585" y="282336"/>
                    <a:pt x="1573912" y="282806"/>
                  </a:cubicBezTo>
                  <a:cubicBezTo>
                    <a:pt x="2016353" y="283254"/>
                    <a:pt x="2364985" y="288153"/>
                    <a:pt x="2837288" y="296965"/>
                  </a:cubicBezTo>
                  <a:cubicBezTo>
                    <a:pt x="2776337" y="238209"/>
                    <a:pt x="2709547" y="184033"/>
                    <a:pt x="2641499" y="137691"/>
                  </a:cubicBezTo>
                  <a:cubicBezTo>
                    <a:pt x="2584967" y="99191"/>
                    <a:pt x="2661474" y="0"/>
                    <a:pt x="2710886" y="33652"/>
                  </a:cubicBezTo>
                  <a:cubicBezTo>
                    <a:pt x="2821363" y="108890"/>
                    <a:pt x="2929555" y="199696"/>
                    <a:pt x="3016535" y="301696"/>
                  </a:cubicBezTo>
                  <a:cubicBezTo>
                    <a:pt x="3033197" y="321235"/>
                    <a:pt x="3028400" y="347199"/>
                    <a:pt x="3014086" y="368169"/>
                  </a:cubicBezTo>
                  <a:close/>
                </a:path>
              </a:pathLst>
            </a:custGeom>
            <a:solidFill>
              <a:srgbClr val="000000"/>
            </a:solidFill>
          </p:spPr>
        </p:sp>
      </p:grpSp>
      <p:pic>
        <p:nvPicPr>
          <p:cNvPr id="23" name="Picture 23"/>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rot="2520304" flipV="1">
            <a:off x="8807214" y="2128295"/>
            <a:ext cx="1272401" cy="386348"/>
          </a:xfrm>
          <a:prstGeom prst="rect">
            <a:avLst/>
          </a:prstGeom>
        </p:spPr>
      </p:pic>
      <p:pic>
        <p:nvPicPr>
          <p:cNvPr id="24" name="Picture 24"/>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rot="1102714">
            <a:off x="573815" y="38603"/>
            <a:ext cx="1765952" cy="700645"/>
          </a:xfrm>
          <a:prstGeom prst="rect">
            <a:avLst/>
          </a:prstGeom>
        </p:spPr>
      </p:pic>
    </p:spTree>
    <p:extLst>
      <p:ext uri="{BB962C8B-B14F-4D97-AF65-F5344CB8AC3E}">
        <p14:creationId xmlns:p14="http://schemas.microsoft.com/office/powerpoint/2010/main" val="10973774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D7C848-F898-4CCD-AE44-75EB98AD5FC6}"/>
              </a:ext>
            </a:extLst>
          </p:cNvPr>
          <p:cNvSpPr>
            <a:spLocks noGrp="1"/>
          </p:cNvSpPr>
          <p:nvPr>
            <p:ph type="body" idx="1"/>
          </p:nvPr>
        </p:nvSpPr>
        <p:spPr>
          <a:xfrm>
            <a:off x="1172308" y="2006989"/>
            <a:ext cx="9847385" cy="3056945"/>
          </a:xfrm>
        </p:spPr>
        <p:txBody>
          <a:bodyPr/>
          <a:lstStyle/>
          <a:p>
            <a:pPr marL="0" indent="0">
              <a:lnSpc>
                <a:spcPct val="107000"/>
              </a:lnSpc>
              <a:spcBef>
                <a:spcPts val="400"/>
              </a:spcBef>
              <a:spcAft>
                <a:spcPts val="400"/>
              </a:spcAft>
              <a:buNone/>
              <a:tabLst>
                <a:tab pos="5280528" algn="l"/>
              </a:tabLst>
            </a:pPr>
            <a:r>
              <a:rPr lang="vi-VN" sz="2667" dirty="0">
                <a:solidFill>
                  <a:schemeClr val="tx1">
                    <a:lumMod val="50000"/>
                  </a:schemeClr>
                </a:solidFill>
              </a:rPr>
              <a:t>Cách mạng tháng Tám năm 1945 dưới sự lãnh đạo của Đảng mang đậm tính nhân văn, hoàn thành một bước hết sức cơ bản trong sự nghiệp giải phóng con người ở Việt Nam khỏi mọi sự áp bức về mặt dân tộc, sự bóc lột về mặt giai cấp và sự nô dịch về mặt tinh thần.</a:t>
            </a:r>
            <a:endParaRPr lang="en-US" sz="2667" dirty="0">
              <a:solidFill>
                <a:schemeClr val="tx1">
                  <a:lumMod val="50000"/>
                </a:schemeClr>
              </a:solidFill>
            </a:endParaRPr>
          </a:p>
          <a:p>
            <a:pPr marL="50799" indent="0">
              <a:buNone/>
            </a:pPr>
            <a:endParaRPr lang="en-US" sz="2667" dirty="0">
              <a:solidFill>
                <a:schemeClr val="tx1">
                  <a:lumMod val="50000"/>
                </a:schemeClr>
              </a:solidFill>
            </a:endParaRPr>
          </a:p>
        </p:txBody>
      </p:sp>
      <p:sp>
        <p:nvSpPr>
          <p:cNvPr id="3" name="Slide Number Placeholder 2">
            <a:extLst>
              <a:ext uri="{FF2B5EF4-FFF2-40B4-BE49-F238E27FC236}">
                <a16:creationId xmlns:a16="http://schemas.microsoft.com/office/drawing/2014/main" id="{44FEBC05-7283-4193-81E6-A35D2B75492C}"/>
              </a:ext>
            </a:extLst>
          </p:cNvPr>
          <p:cNvSpPr>
            <a:spLocks noGrp="1"/>
          </p:cNvSpPr>
          <p:nvPr>
            <p:ph type="sldNum" idx="12"/>
          </p:nvPr>
        </p:nvSpPr>
        <p:spPr/>
        <p:txBody>
          <a:bodyPr/>
          <a:lstStyle/>
          <a:p>
            <a:pPr algn="ctr"/>
            <a:fld id="{00000000-1234-1234-1234-123412341234}" type="slidenum">
              <a:rPr lang="en" smtClean="0"/>
              <a:pPr algn="ctr"/>
              <a:t>123</a:t>
            </a:fld>
            <a:endParaRPr lang="en"/>
          </a:p>
        </p:txBody>
      </p:sp>
    </p:spTree>
    <p:extLst>
      <p:ext uri="{BB962C8B-B14F-4D97-AF65-F5344CB8AC3E}">
        <p14:creationId xmlns:p14="http://schemas.microsoft.com/office/powerpoint/2010/main" val="61682648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0612814-D851-4B4D-934A-D8D1A3D24795}"/>
              </a:ext>
            </a:extLst>
          </p:cNvPr>
          <p:cNvPicPr>
            <a:picLocks noChangeAspect="1"/>
          </p:cNvPicPr>
          <p:nvPr/>
        </p:nvPicPr>
        <p:blipFill>
          <a:blip r:embed="rId2"/>
          <a:stretch>
            <a:fillRect/>
          </a:stretch>
        </p:blipFill>
        <p:spPr>
          <a:xfrm>
            <a:off x="959199" y="779357"/>
            <a:ext cx="3506200" cy="5108151"/>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5072468" y="2607436"/>
            <a:ext cx="6418250" cy="3603291"/>
          </a:xfrm>
          <a:prstGeom prst="rect">
            <a:avLst/>
          </a:prstGeom>
        </p:spPr>
      </p:pic>
      <p:grpSp>
        <p:nvGrpSpPr>
          <p:cNvPr id="5" name="Group 5"/>
          <p:cNvGrpSpPr/>
          <p:nvPr/>
        </p:nvGrpSpPr>
        <p:grpSpPr>
          <a:xfrm rot="8967874">
            <a:off x="4080000" y="999313"/>
            <a:ext cx="1080841" cy="208435"/>
            <a:chOff x="0" y="0"/>
            <a:chExt cx="2994890" cy="577549"/>
          </a:xfrm>
        </p:grpSpPr>
        <p:sp>
          <p:nvSpPr>
            <p:cNvPr id="6" name="Freeform 6"/>
            <p:cNvSpPr/>
            <p:nvPr/>
          </p:nvSpPr>
          <p:spPr>
            <a:xfrm>
              <a:off x="-32193" y="-26797"/>
              <a:ext cx="3033197" cy="642041"/>
            </a:xfrm>
            <a:custGeom>
              <a:avLst/>
              <a:gdLst/>
              <a:ahLst/>
              <a:cxnLst/>
              <a:rect l="l" t="t" r="r" b="b"/>
              <a:pathLst>
                <a:path w="3033197" h="642041">
                  <a:moveTo>
                    <a:pt x="3014086" y="368169"/>
                  </a:moveTo>
                  <a:cubicBezTo>
                    <a:pt x="3010930" y="378701"/>
                    <a:pt x="3005663" y="388638"/>
                    <a:pt x="2998185" y="397059"/>
                  </a:cubicBezTo>
                  <a:cubicBezTo>
                    <a:pt x="2931498" y="472176"/>
                    <a:pt x="2836975" y="522827"/>
                    <a:pt x="2763775" y="591867"/>
                  </a:cubicBezTo>
                  <a:cubicBezTo>
                    <a:pt x="2710575" y="642041"/>
                    <a:pt x="2663525" y="527415"/>
                    <a:pt x="2706916" y="486490"/>
                  </a:cubicBezTo>
                  <a:cubicBezTo>
                    <a:pt x="2743045" y="452415"/>
                    <a:pt x="2784379" y="422807"/>
                    <a:pt x="2824999" y="392527"/>
                  </a:cubicBezTo>
                  <a:cubicBezTo>
                    <a:pt x="2362933" y="384081"/>
                    <a:pt x="2016353" y="379346"/>
                    <a:pt x="1592345" y="378908"/>
                  </a:cubicBezTo>
                  <a:cubicBezTo>
                    <a:pt x="1095019" y="378438"/>
                    <a:pt x="596257" y="375898"/>
                    <a:pt x="100811" y="424981"/>
                  </a:cubicBezTo>
                  <a:cubicBezTo>
                    <a:pt x="28227" y="432172"/>
                    <a:pt x="0" y="337039"/>
                    <a:pt x="82377" y="328879"/>
                  </a:cubicBezTo>
                  <a:cubicBezTo>
                    <a:pt x="577823" y="279797"/>
                    <a:pt x="1076585" y="282336"/>
                    <a:pt x="1573912" y="282806"/>
                  </a:cubicBezTo>
                  <a:cubicBezTo>
                    <a:pt x="2016353" y="283254"/>
                    <a:pt x="2364985" y="288153"/>
                    <a:pt x="2837288" y="296965"/>
                  </a:cubicBezTo>
                  <a:cubicBezTo>
                    <a:pt x="2776337" y="238209"/>
                    <a:pt x="2709547" y="184033"/>
                    <a:pt x="2641499" y="137691"/>
                  </a:cubicBezTo>
                  <a:cubicBezTo>
                    <a:pt x="2584967" y="99191"/>
                    <a:pt x="2661474" y="0"/>
                    <a:pt x="2710886" y="33652"/>
                  </a:cubicBezTo>
                  <a:cubicBezTo>
                    <a:pt x="2821363" y="108890"/>
                    <a:pt x="2929555" y="199696"/>
                    <a:pt x="3016535" y="301696"/>
                  </a:cubicBezTo>
                  <a:cubicBezTo>
                    <a:pt x="3033197" y="321235"/>
                    <a:pt x="3028400" y="347199"/>
                    <a:pt x="3014086" y="368169"/>
                  </a:cubicBezTo>
                  <a:close/>
                </a:path>
              </a:pathLst>
            </a:custGeom>
            <a:solidFill>
              <a:srgbClr val="000000"/>
            </a:solidFill>
          </p:spPr>
        </p:sp>
      </p:grpSp>
      <p:grpSp>
        <p:nvGrpSpPr>
          <p:cNvPr id="7" name="Group 7"/>
          <p:cNvGrpSpPr/>
          <p:nvPr/>
        </p:nvGrpSpPr>
        <p:grpSpPr>
          <a:xfrm rot="-969351">
            <a:off x="7657" y="3299801"/>
            <a:ext cx="1080841" cy="208435"/>
            <a:chOff x="0" y="0"/>
            <a:chExt cx="2994890" cy="577549"/>
          </a:xfrm>
        </p:grpSpPr>
        <p:sp>
          <p:nvSpPr>
            <p:cNvPr id="8" name="Freeform 8"/>
            <p:cNvSpPr/>
            <p:nvPr/>
          </p:nvSpPr>
          <p:spPr>
            <a:xfrm>
              <a:off x="-32193" y="-26797"/>
              <a:ext cx="3033197" cy="642041"/>
            </a:xfrm>
            <a:custGeom>
              <a:avLst/>
              <a:gdLst/>
              <a:ahLst/>
              <a:cxnLst/>
              <a:rect l="l" t="t" r="r" b="b"/>
              <a:pathLst>
                <a:path w="3033197" h="642041">
                  <a:moveTo>
                    <a:pt x="3014086" y="368169"/>
                  </a:moveTo>
                  <a:cubicBezTo>
                    <a:pt x="3010930" y="378701"/>
                    <a:pt x="3005663" y="388638"/>
                    <a:pt x="2998185" y="397059"/>
                  </a:cubicBezTo>
                  <a:cubicBezTo>
                    <a:pt x="2931498" y="472176"/>
                    <a:pt x="2836975" y="522827"/>
                    <a:pt x="2763775" y="591867"/>
                  </a:cubicBezTo>
                  <a:cubicBezTo>
                    <a:pt x="2710575" y="642041"/>
                    <a:pt x="2663525" y="527415"/>
                    <a:pt x="2706916" y="486490"/>
                  </a:cubicBezTo>
                  <a:cubicBezTo>
                    <a:pt x="2743045" y="452415"/>
                    <a:pt x="2784379" y="422807"/>
                    <a:pt x="2824999" y="392527"/>
                  </a:cubicBezTo>
                  <a:cubicBezTo>
                    <a:pt x="2362933" y="384081"/>
                    <a:pt x="2016353" y="379346"/>
                    <a:pt x="1592345" y="378908"/>
                  </a:cubicBezTo>
                  <a:cubicBezTo>
                    <a:pt x="1095019" y="378438"/>
                    <a:pt x="596257" y="375898"/>
                    <a:pt x="100811" y="424981"/>
                  </a:cubicBezTo>
                  <a:cubicBezTo>
                    <a:pt x="28227" y="432172"/>
                    <a:pt x="0" y="337039"/>
                    <a:pt x="82377" y="328879"/>
                  </a:cubicBezTo>
                  <a:cubicBezTo>
                    <a:pt x="577823" y="279797"/>
                    <a:pt x="1076585" y="282336"/>
                    <a:pt x="1573912" y="282806"/>
                  </a:cubicBezTo>
                  <a:cubicBezTo>
                    <a:pt x="2016353" y="283254"/>
                    <a:pt x="2364985" y="288153"/>
                    <a:pt x="2837288" y="296965"/>
                  </a:cubicBezTo>
                  <a:cubicBezTo>
                    <a:pt x="2776337" y="238209"/>
                    <a:pt x="2709547" y="184033"/>
                    <a:pt x="2641499" y="137691"/>
                  </a:cubicBezTo>
                  <a:cubicBezTo>
                    <a:pt x="2584967" y="99191"/>
                    <a:pt x="2661474" y="0"/>
                    <a:pt x="2710886" y="33652"/>
                  </a:cubicBezTo>
                  <a:cubicBezTo>
                    <a:pt x="2821363" y="108890"/>
                    <a:pt x="2929555" y="199696"/>
                    <a:pt x="3016535" y="301696"/>
                  </a:cubicBezTo>
                  <a:cubicBezTo>
                    <a:pt x="3033197" y="321235"/>
                    <a:pt x="3028400" y="347199"/>
                    <a:pt x="3014086" y="368169"/>
                  </a:cubicBezTo>
                  <a:close/>
                </a:path>
              </a:pathLst>
            </a:custGeom>
            <a:solidFill>
              <a:srgbClr val="000000"/>
            </a:solidFill>
          </p:spPr>
        </p:sp>
      </p:grpSp>
      <p:pic>
        <p:nvPicPr>
          <p:cNvPr id="9" name="Picture 9"/>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10104353">
            <a:off x="4151135" y="3361956"/>
            <a:ext cx="1129215" cy="603616"/>
          </a:xfrm>
          <a:prstGeom prst="rect">
            <a:avLst/>
          </a:prstGeom>
        </p:spPr>
      </p:pic>
      <p:pic>
        <p:nvPicPr>
          <p:cNvPr id="10" name="Picture 10"/>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rot="3394556">
            <a:off x="-29423" y="1414711"/>
            <a:ext cx="1272401" cy="386348"/>
          </a:xfrm>
          <a:prstGeom prst="rect">
            <a:avLst/>
          </a:prstGeom>
        </p:spPr>
      </p:pic>
      <p:grpSp>
        <p:nvGrpSpPr>
          <p:cNvPr id="11" name="Group 11"/>
          <p:cNvGrpSpPr/>
          <p:nvPr/>
        </p:nvGrpSpPr>
        <p:grpSpPr>
          <a:xfrm>
            <a:off x="5759855" y="723957"/>
            <a:ext cx="4094036" cy="628556"/>
            <a:chOff x="0" y="0"/>
            <a:chExt cx="7745475" cy="1189159"/>
          </a:xfrm>
        </p:grpSpPr>
        <p:sp>
          <p:nvSpPr>
            <p:cNvPr id="12" name="Freeform 12"/>
            <p:cNvSpPr/>
            <p:nvPr/>
          </p:nvSpPr>
          <p:spPr>
            <a:xfrm>
              <a:off x="0" y="-4073"/>
              <a:ext cx="7751866" cy="1195762"/>
            </a:xfrm>
            <a:custGeom>
              <a:avLst/>
              <a:gdLst/>
              <a:ahLst/>
              <a:cxnLst/>
              <a:rect l="l" t="t" r="r" b="b"/>
              <a:pathLst>
                <a:path w="7751866" h="1195762">
                  <a:moveTo>
                    <a:pt x="7124088" y="1141284"/>
                  </a:moveTo>
                  <a:cubicBezTo>
                    <a:pt x="7124088" y="1141284"/>
                    <a:pt x="6393214" y="1195762"/>
                    <a:pt x="5379946" y="1193141"/>
                  </a:cubicBezTo>
                  <a:cubicBezTo>
                    <a:pt x="3002068" y="1190978"/>
                    <a:pt x="1057074" y="1183154"/>
                    <a:pt x="1057074" y="1183154"/>
                  </a:cubicBezTo>
                  <a:cubicBezTo>
                    <a:pt x="812932" y="1174319"/>
                    <a:pt x="449110" y="1153089"/>
                    <a:pt x="282371" y="1094912"/>
                  </a:cubicBezTo>
                  <a:cubicBezTo>
                    <a:pt x="4469" y="997948"/>
                    <a:pt x="0" y="824670"/>
                    <a:pt x="0" y="628061"/>
                  </a:cubicBezTo>
                  <a:lnTo>
                    <a:pt x="0" y="628060"/>
                  </a:lnTo>
                  <a:cubicBezTo>
                    <a:pt x="8536" y="491230"/>
                    <a:pt x="0" y="345608"/>
                    <a:pt x="77597" y="223930"/>
                  </a:cubicBezTo>
                  <a:cubicBezTo>
                    <a:pt x="217372" y="4759"/>
                    <a:pt x="519255" y="4073"/>
                    <a:pt x="937909" y="4073"/>
                  </a:cubicBezTo>
                  <a:cubicBezTo>
                    <a:pt x="937909" y="4073"/>
                    <a:pt x="2004334" y="15681"/>
                    <a:pt x="4503143" y="7673"/>
                  </a:cubicBezTo>
                  <a:cubicBezTo>
                    <a:pt x="6174286" y="0"/>
                    <a:pt x="6891019" y="6979"/>
                    <a:pt x="6891019" y="6979"/>
                  </a:cubicBezTo>
                  <a:cubicBezTo>
                    <a:pt x="7259327" y="14458"/>
                    <a:pt x="7397586" y="42638"/>
                    <a:pt x="7595327" y="165219"/>
                  </a:cubicBezTo>
                  <a:cubicBezTo>
                    <a:pt x="7746344" y="258836"/>
                    <a:pt x="7751866" y="476157"/>
                    <a:pt x="7742726" y="628060"/>
                  </a:cubicBezTo>
                  <a:lnTo>
                    <a:pt x="7742726" y="628061"/>
                  </a:lnTo>
                  <a:cubicBezTo>
                    <a:pt x="7742724" y="942635"/>
                    <a:pt x="7699941" y="1091222"/>
                    <a:pt x="7124088" y="1141284"/>
                  </a:cubicBezTo>
                  <a:close/>
                </a:path>
              </a:pathLst>
            </a:custGeom>
            <a:solidFill>
              <a:srgbClr val="FFD352"/>
            </a:solidFill>
          </p:spPr>
        </p:sp>
      </p:grpSp>
      <p:sp>
        <p:nvSpPr>
          <p:cNvPr id="13" name="TextBox 13"/>
          <p:cNvSpPr txBox="1"/>
          <p:nvPr/>
        </p:nvSpPr>
        <p:spPr>
          <a:xfrm>
            <a:off x="5153764" y="2814587"/>
            <a:ext cx="6119978" cy="2954655"/>
          </a:xfrm>
          <a:prstGeom prst="rect">
            <a:avLst/>
          </a:prstGeom>
        </p:spPr>
        <p:txBody>
          <a:bodyPr wrap="square" lIns="0" tIns="0" rIns="0" bIns="0" rtlCol="0" anchor="t">
            <a:spAutoFit/>
          </a:bodyPr>
          <a:lstStyle/>
          <a:p>
            <a:pPr algn="ctr"/>
            <a:r>
              <a:rPr lang="vi-VN" sz="2400" dirty="0">
                <a:latin typeface="Raleway Light" pitchFamily="2" charset="0"/>
              </a:rPr>
              <a:t>“Chẳng những giai cấp lao động và nhân dân Việt Nam ta có thể tự hào, mà giai cấp lao động và những dân tộc bị áp bức nơi khác cũng có thể tự hào rằng: Lần này là lần đầu tiên trong lịch sử cách mạng của các dân tộc thuộc địa và nửa thuộc địa, một Đảng mới 15 tuổi đã lãnh đạo cách mạng thành công, đã nắm chính quyền toàn quốc”</a:t>
            </a:r>
            <a:endParaRPr lang="en-US" sz="2400" dirty="0">
              <a:latin typeface="Raleway Light" pitchFamily="2" charset="0"/>
            </a:endParaRPr>
          </a:p>
        </p:txBody>
      </p:sp>
      <p:sp>
        <p:nvSpPr>
          <p:cNvPr id="14" name="TextBox 14"/>
          <p:cNvSpPr txBox="1"/>
          <p:nvPr/>
        </p:nvSpPr>
        <p:spPr>
          <a:xfrm>
            <a:off x="6101126" y="919909"/>
            <a:ext cx="3548495" cy="359073"/>
          </a:xfrm>
          <a:prstGeom prst="rect">
            <a:avLst/>
          </a:prstGeom>
        </p:spPr>
        <p:txBody>
          <a:bodyPr lIns="0" tIns="0" rIns="0" bIns="0" rtlCol="0" anchor="t">
            <a:spAutoFit/>
          </a:bodyPr>
          <a:lstStyle/>
          <a:p>
            <a:pPr algn="ctr">
              <a:lnSpc>
                <a:spcPts val="2800"/>
              </a:lnSpc>
            </a:pPr>
            <a:r>
              <a:rPr lang="vi-VN" sz="2667" dirty="0">
                <a:latin typeface="Raleway ExtraBold" pitchFamily="2" charset="0"/>
              </a:rPr>
              <a:t>Ý nghĩa</a:t>
            </a:r>
            <a:endParaRPr lang="en-US" sz="2667" dirty="0">
              <a:latin typeface="Raleway ExtraBold" pitchFamily="2" charset="0"/>
            </a:endParaRPr>
          </a:p>
        </p:txBody>
      </p:sp>
      <p:sp>
        <p:nvSpPr>
          <p:cNvPr id="17" name="TextBox 14">
            <a:extLst>
              <a:ext uri="{FF2B5EF4-FFF2-40B4-BE49-F238E27FC236}">
                <a16:creationId xmlns:a16="http://schemas.microsoft.com/office/drawing/2014/main" id="{2383CD35-9460-4112-A211-2EC86C052866}"/>
              </a:ext>
            </a:extLst>
          </p:cNvPr>
          <p:cNvSpPr txBox="1"/>
          <p:nvPr/>
        </p:nvSpPr>
        <p:spPr>
          <a:xfrm>
            <a:off x="5329486" y="1697435"/>
            <a:ext cx="6287960" cy="718145"/>
          </a:xfrm>
          <a:prstGeom prst="rect">
            <a:avLst/>
          </a:prstGeom>
        </p:spPr>
        <p:txBody>
          <a:bodyPr wrap="square" lIns="0" tIns="0" rIns="0" bIns="0" rtlCol="0" anchor="t">
            <a:spAutoFit/>
          </a:bodyPr>
          <a:lstStyle/>
          <a:p>
            <a:pPr>
              <a:lnSpc>
                <a:spcPts val="2800"/>
              </a:lnSpc>
            </a:pPr>
            <a:r>
              <a:rPr lang="vi-VN" sz="2400" dirty="0">
                <a:solidFill>
                  <a:schemeClr val="tx1">
                    <a:lumMod val="50000"/>
                  </a:schemeClr>
                </a:solidFill>
                <a:latin typeface="Raleway Light" pitchFamily="2" charset="0"/>
              </a:rPr>
              <a:t>Khẳng định ý nghĩa của Cách mạng tháng Tám năm 1945, Hồ Chí Minh viết</a:t>
            </a:r>
            <a:r>
              <a:rPr lang="en-US" sz="2400" dirty="0">
                <a:solidFill>
                  <a:schemeClr val="tx1">
                    <a:lumMod val="50000"/>
                  </a:schemeClr>
                </a:solidFill>
                <a:latin typeface="Raleway Light" pitchFamily="2" charset="0"/>
              </a:rPr>
              <a:t>:</a:t>
            </a:r>
          </a:p>
        </p:txBody>
      </p:sp>
    </p:spTree>
    <p:extLst>
      <p:ext uri="{BB962C8B-B14F-4D97-AF65-F5344CB8AC3E}">
        <p14:creationId xmlns:p14="http://schemas.microsoft.com/office/powerpoint/2010/main" val="165964572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33" name="Google Shape;133;p19"/>
          <p:cNvSpPr txBox="1">
            <a:spLocks noGrp="1"/>
          </p:cNvSpPr>
          <p:nvPr>
            <p:ph type="sldNum" sz="quarter"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125</a:t>
            </a:fld>
            <a:endParaRPr/>
          </a:p>
        </p:txBody>
      </p:sp>
      <p:sp>
        <p:nvSpPr>
          <p:cNvPr id="118" name="Google Shape;118;p19"/>
          <p:cNvSpPr txBox="1">
            <a:spLocks noGrp="1"/>
          </p:cNvSpPr>
          <p:nvPr>
            <p:ph type="ctrTitle" idx="4294967295"/>
          </p:nvPr>
        </p:nvSpPr>
        <p:spPr>
          <a:xfrm>
            <a:off x="956545" y="393428"/>
            <a:ext cx="6983413" cy="1141412"/>
          </a:xfrm>
          <a:prstGeom prst="rect">
            <a:avLst/>
          </a:prstGeom>
        </p:spPr>
        <p:txBody>
          <a:bodyPr spcFirstLastPara="1" vert="horz" wrap="square" lIns="121900" tIns="121900" rIns="121900" bIns="121900" rtlCol="0" anchor="b" anchorCtr="0">
            <a:noAutofit/>
          </a:bodyPr>
          <a:lstStyle/>
          <a:p>
            <a:pPr>
              <a:spcBef>
                <a:spcPts val="0"/>
              </a:spcBef>
            </a:pPr>
            <a:r>
              <a:rPr lang="en-US" sz="5600" dirty="0">
                <a:solidFill>
                  <a:schemeClr val="accent1"/>
                </a:solidFill>
              </a:rPr>
              <a:t>C</a:t>
            </a:r>
            <a:r>
              <a:rPr lang="en" sz="5600" dirty="0">
                <a:solidFill>
                  <a:schemeClr val="accent1"/>
                </a:solidFill>
              </a:rPr>
              <a:t>ách mạng tháng 8</a:t>
            </a:r>
            <a:endParaRPr sz="5600" dirty="0">
              <a:solidFill>
                <a:schemeClr val="accent1"/>
              </a:solidFill>
            </a:endParaRPr>
          </a:p>
        </p:txBody>
      </p:sp>
      <p:sp>
        <p:nvSpPr>
          <p:cNvPr id="119" name="Google Shape;119;p19"/>
          <p:cNvSpPr txBox="1">
            <a:spLocks noGrp="1"/>
          </p:cNvSpPr>
          <p:nvPr>
            <p:ph type="subTitle" idx="4294967295"/>
          </p:nvPr>
        </p:nvSpPr>
        <p:spPr>
          <a:xfrm>
            <a:off x="740840" y="1723376"/>
            <a:ext cx="6959639" cy="2980204"/>
          </a:xfrm>
          <a:prstGeom prst="rect">
            <a:avLst/>
          </a:prstGeom>
        </p:spPr>
        <p:txBody>
          <a:bodyPr spcFirstLastPara="1" vert="horz" wrap="square" lIns="121900" tIns="121900" rIns="121900" bIns="121900" rtlCol="0" anchor="t" anchorCtr="0">
            <a:noAutofit/>
          </a:bodyPr>
          <a:lstStyle/>
          <a:p>
            <a:pPr marL="380990" indent="-380990" algn="just">
              <a:spcBef>
                <a:spcPts val="800"/>
              </a:spcBef>
              <a:buFont typeface="Wingdings" panose="05000000000000000000" pitchFamily="2" charset="2"/>
              <a:buChar char="§"/>
            </a:pPr>
            <a:r>
              <a:rPr lang="en-US" sz="2800" dirty="0"/>
              <a:t>Đ</a:t>
            </a:r>
            <a:r>
              <a:rPr lang="vi-VN" sz="2800" dirty="0"/>
              <a:t>ập tan xiềng xích nô lệ của chủ nghĩa đế quốc trong gần một thế kỷ</a:t>
            </a:r>
            <a:endParaRPr lang="en-US" sz="2800" dirty="0"/>
          </a:p>
          <a:p>
            <a:pPr marL="380990" indent="-380990" algn="just">
              <a:spcBef>
                <a:spcPts val="800"/>
              </a:spcBef>
              <a:buFont typeface="Wingdings" panose="05000000000000000000" pitchFamily="2" charset="2"/>
              <a:buChar char="§"/>
            </a:pPr>
            <a:r>
              <a:rPr lang="en-US" sz="2800" dirty="0" err="1"/>
              <a:t>Đưa</a:t>
            </a:r>
            <a:r>
              <a:rPr lang="en-US" sz="2800" dirty="0"/>
              <a:t> </a:t>
            </a:r>
            <a:r>
              <a:rPr lang="en-US" sz="2800" dirty="0" err="1"/>
              <a:t>Việt</a:t>
            </a:r>
            <a:r>
              <a:rPr lang="en-US" sz="2800" dirty="0"/>
              <a:t> Nam </a:t>
            </a:r>
            <a:r>
              <a:rPr lang="vi-VN" sz="2800" dirty="0"/>
              <a:t>từ một nước thuộc địa trở thành một quốc gia độc lập có chủ quyền, vươn lên cùng các dân tộc trên thế giới</a:t>
            </a:r>
            <a:r>
              <a:rPr lang="en-US" sz="2800" dirty="0"/>
              <a:t>.</a:t>
            </a:r>
          </a:p>
          <a:p>
            <a:pPr marL="380990" indent="-380990" algn="just">
              <a:spcBef>
                <a:spcPts val="800"/>
              </a:spcBef>
              <a:buFont typeface="Wingdings" panose="05000000000000000000" pitchFamily="2" charset="2"/>
              <a:buChar char="§"/>
            </a:pPr>
            <a:r>
              <a:rPr lang="en-US" sz="2800" dirty="0"/>
              <a:t>M</a:t>
            </a:r>
            <a:r>
              <a:rPr lang="vi-VN" sz="2800" dirty="0"/>
              <a:t>ột cuộc cách mạng giải phóng dân tộc lần đầu tiên giành thắng lợi ở một nước thuộc địa</a:t>
            </a:r>
            <a:endParaRPr sz="2800" dirty="0"/>
          </a:p>
        </p:txBody>
      </p:sp>
      <p:sp>
        <p:nvSpPr>
          <p:cNvPr id="120" name="Google Shape;120;p19"/>
          <p:cNvSpPr/>
          <p:nvPr/>
        </p:nvSpPr>
        <p:spPr>
          <a:xfrm>
            <a:off x="9779419" y="3179156"/>
            <a:ext cx="399700" cy="38164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nvGrpSpPr>
          <p:cNvPr id="121" name="Google Shape;121;p19"/>
          <p:cNvGrpSpPr/>
          <p:nvPr/>
        </p:nvGrpSpPr>
        <p:grpSpPr>
          <a:xfrm>
            <a:off x="9500639" y="1500554"/>
            <a:ext cx="1712492" cy="1712924"/>
            <a:chOff x="6654650" y="3665275"/>
            <a:chExt cx="409100" cy="409125"/>
          </a:xfrm>
        </p:grpSpPr>
        <p:sp>
          <p:nvSpPr>
            <p:cNvPr id="122" name="Google Shape;122;p1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23" name="Google Shape;123;p1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124" name="Google Shape;124;p19"/>
          <p:cNvGrpSpPr/>
          <p:nvPr/>
        </p:nvGrpSpPr>
        <p:grpSpPr>
          <a:xfrm rot="290934">
            <a:off x="8323451" y="3847032"/>
            <a:ext cx="1131391" cy="1131499"/>
            <a:chOff x="570875" y="4322250"/>
            <a:chExt cx="443300" cy="443325"/>
          </a:xfrm>
        </p:grpSpPr>
        <p:sp>
          <p:nvSpPr>
            <p:cNvPr id="125" name="Google Shape;125;p1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26" name="Google Shape;126;p1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27" name="Google Shape;127;p1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28" name="Google Shape;128;p1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sp>
        <p:nvSpPr>
          <p:cNvPr id="129" name="Google Shape;129;p19"/>
          <p:cNvSpPr/>
          <p:nvPr/>
        </p:nvSpPr>
        <p:spPr>
          <a:xfrm rot="2466717">
            <a:off x="7759879" y="1367861"/>
            <a:ext cx="555368" cy="53028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30" name="Google Shape;130;p19"/>
          <p:cNvSpPr/>
          <p:nvPr/>
        </p:nvSpPr>
        <p:spPr>
          <a:xfrm rot="-1609245">
            <a:off x="8572098" y="1701518"/>
            <a:ext cx="399633" cy="38160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31" name="Google Shape;131;p19"/>
          <p:cNvSpPr/>
          <p:nvPr/>
        </p:nvSpPr>
        <p:spPr>
          <a:xfrm rot="2926063">
            <a:off x="10995384" y="2003827"/>
            <a:ext cx="299305" cy="28578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32" name="Google Shape;132;p19"/>
          <p:cNvSpPr/>
          <p:nvPr/>
        </p:nvSpPr>
        <p:spPr>
          <a:xfrm rot="-1609158">
            <a:off x="10936321" y="379636"/>
            <a:ext cx="269643" cy="25746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239097537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7" name="Picture 3">
            <a:extLst>
              <a:ext uri="{FF2B5EF4-FFF2-40B4-BE49-F238E27FC236}">
                <a16:creationId xmlns:a16="http://schemas.microsoft.com/office/drawing/2014/main" id="{E1FD2174-668E-46A9-9C03-EDE3CA87A4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271368" y="1886569"/>
            <a:ext cx="9068971" cy="3084863"/>
          </a:xfrm>
          <a:prstGeom prst="rect">
            <a:avLst/>
          </a:prstGeom>
        </p:spPr>
      </p:pic>
      <p:sp>
        <p:nvSpPr>
          <p:cNvPr id="169" name="Google Shape;169;p23"/>
          <p:cNvSpPr txBox="1">
            <a:spLocks noGrp="1"/>
          </p:cNvSpPr>
          <p:nvPr>
            <p:ph type="sldNum" idx="12"/>
          </p:nvPr>
        </p:nvSpPr>
        <p:spPr>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126</a:t>
            </a:fld>
            <a:endParaRPr/>
          </a:p>
        </p:txBody>
      </p:sp>
      <p:sp>
        <p:nvSpPr>
          <p:cNvPr id="168" name="Google Shape;168;p23"/>
          <p:cNvSpPr txBox="1">
            <a:spLocks noGrp="1"/>
          </p:cNvSpPr>
          <p:nvPr>
            <p:ph type="title" idx="4294967295"/>
          </p:nvPr>
        </p:nvSpPr>
        <p:spPr>
          <a:xfrm>
            <a:off x="1916130" y="1348109"/>
            <a:ext cx="7329488" cy="3086100"/>
          </a:xfrm>
          <a:prstGeom prst="rect">
            <a:avLst/>
          </a:prstGeom>
        </p:spPr>
        <p:txBody>
          <a:bodyPr spcFirstLastPara="1" vert="horz" wrap="square" lIns="121900" tIns="121900" rIns="121900" bIns="121900" rtlCol="0" anchor="b" anchorCtr="0">
            <a:noAutofit/>
          </a:bodyPr>
          <a:lstStyle/>
          <a:p>
            <a:pPr algn="ctr">
              <a:spcBef>
                <a:spcPts val="0"/>
              </a:spcBef>
            </a:pPr>
            <a:r>
              <a:rPr lang="vi-VN" sz="3200" b="1" dirty="0">
                <a:solidFill>
                  <a:schemeClr val="bg1"/>
                </a:solidFill>
              </a:rPr>
              <a:t>Cách mạng tháng Tám là thắng lợi của đường lối giải phóng dân tộc đúng đắn, sáng tạo của Đảng và tư tưởng độc lập tự do của Hồ Chí Minh</a:t>
            </a:r>
            <a:endParaRPr sz="3200" b="1" dirty="0">
              <a:solidFill>
                <a:schemeClr val="bg1"/>
              </a:solidFill>
            </a:endParaRPr>
          </a:p>
        </p:txBody>
      </p:sp>
    </p:spTree>
    <p:extLst>
      <p:ext uri="{BB962C8B-B14F-4D97-AF65-F5344CB8AC3E}">
        <p14:creationId xmlns:p14="http://schemas.microsoft.com/office/powerpoint/2010/main" val="321315901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E336C5-8669-440E-AC2C-3BAE3EB92355}"/>
              </a:ext>
            </a:extLst>
          </p:cNvPr>
          <p:cNvPicPr>
            <a:picLocks noChangeAspect="1"/>
          </p:cNvPicPr>
          <p:nvPr/>
        </p:nvPicPr>
        <p:blipFill>
          <a:blip r:embed="rId2"/>
          <a:stretch>
            <a:fillRect/>
          </a:stretch>
        </p:blipFill>
        <p:spPr>
          <a:xfrm>
            <a:off x="7618381" y="2995423"/>
            <a:ext cx="3591761" cy="29524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4" name="Group 4"/>
          <p:cNvGrpSpPr/>
          <p:nvPr/>
        </p:nvGrpSpPr>
        <p:grpSpPr>
          <a:xfrm>
            <a:off x="2293077" y="1258629"/>
            <a:ext cx="5318377" cy="366881"/>
            <a:chOff x="0" y="0"/>
            <a:chExt cx="3952468" cy="386602"/>
          </a:xfrm>
        </p:grpSpPr>
        <p:sp>
          <p:nvSpPr>
            <p:cNvPr id="5" name="Freeform 5"/>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8" name="Group 8"/>
          <p:cNvGrpSpPr/>
          <p:nvPr/>
        </p:nvGrpSpPr>
        <p:grpSpPr>
          <a:xfrm>
            <a:off x="996724" y="2995423"/>
            <a:ext cx="5270512" cy="3337002"/>
            <a:chOff x="-211300" y="-2523050"/>
            <a:chExt cx="7032402" cy="3140324"/>
          </a:xfrm>
        </p:grpSpPr>
        <p:grpSp>
          <p:nvGrpSpPr>
            <p:cNvPr id="9" name="Group 9"/>
            <p:cNvGrpSpPr/>
            <p:nvPr/>
          </p:nvGrpSpPr>
          <p:grpSpPr>
            <a:xfrm>
              <a:off x="-211300" y="-2523050"/>
              <a:ext cx="7032402" cy="3140324"/>
              <a:chOff x="-188470" y="-2250447"/>
              <a:chExt cx="6272590" cy="2801028"/>
            </a:xfrm>
          </p:grpSpPr>
          <p:sp>
            <p:nvSpPr>
              <p:cNvPr id="10" name="Freeform 10"/>
              <p:cNvSpPr/>
              <p:nvPr/>
            </p:nvSpPr>
            <p:spPr>
              <a:xfrm>
                <a:off x="-188470" y="-2250447"/>
                <a:ext cx="6272590" cy="2801028"/>
              </a:xfrm>
              <a:custGeom>
                <a:avLst/>
                <a:gdLst/>
                <a:ahLst/>
                <a:cxnLst/>
                <a:rect l="l" t="t" r="r" b="b"/>
                <a:pathLst>
                  <a:path w="6221187" h="2013653">
                    <a:moveTo>
                      <a:pt x="5285197" y="1994603"/>
                    </a:moveTo>
                    <a:cubicBezTo>
                      <a:pt x="5281387" y="2002223"/>
                      <a:pt x="5267417" y="2004763"/>
                      <a:pt x="5261067" y="2004763"/>
                    </a:cubicBezTo>
                    <a:cubicBezTo>
                      <a:pt x="5239477" y="2004763"/>
                      <a:pt x="5217887" y="2006033"/>
                      <a:pt x="5196297" y="2006033"/>
                    </a:cubicBezTo>
                    <a:cubicBezTo>
                      <a:pt x="4863557" y="2013653"/>
                      <a:pt x="1394460" y="2007303"/>
                      <a:pt x="1127760" y="2003493"/>
                    </a:cubicBezTo>
                    <a:cubicBezTo>
                      <a:pt x="1003300" y="2002223"/>
                      <a:pt x="878840" y="1995873"/>
                      <a:pt x="754380" y="1983173"/>
                    </a:cubicBezTo>
                    <a:cubicBezTo>
                      <a:pt x="576580" y="1965393"/>
                      <a:pt x="394970" y="1934913"/>
                      <a:pt x="242570" y="1838393"/>
                    </a:cubicBezTo>
                    <a:cubicBezTo>
                      <a:pt x="125730" y="1766003"/>
                      <a:pt x="35560" y="1655513"/>
                      <a:pt x="12700" y="1518353"/>
                    </a:cubicBezTo>
                    <a:cubicBezTo>
                      <a:pt x="0" y="1444693"/>
                      <a:pt x="8890" y="516890"/>
                      <a:pt x="25400" y="444500"/>
                    </a:cubicBezTo>
                    <a:cubicBezTo>
                      <a:pt x="44450" y="364490"/>
                      <a:pt x="81280" y="290830"/>
                      <a:pt x="144780" y="237490"/>
                    </a:cubicBezTo>
                    <a:cubicBezTo>
                      <a:pt x="260350" y="140970"/>
                      <a:pt x="415290" y="92710"/>
                      <a:pt x="561340" y="62230"/>
                    </a:cubicBezTo>
                    <a:cubicBezTo>
                      <a:pt x="750570" y="22860"/>
                      <a:pt x="943610" y="10160"/>
                      <a:pt x="1136650" y="7620"/>
                    </a:cubicBezTo>
                    <a:cubicBezTo>
                      <a:pt x="1240790" y="6350"/>
                      <a:pt x="1346200" y="10160"/>
                      <a:pt x="1450340" y="10160"/>
                    </a:cubicBezTo>
                    <a:cubicBezTo>
                      <a:pt x="1652270" y="11430"/>
                      <a:pt x="4867367" y="0"/>
                      <a:pt x="5137877" y="7620"/>
                    </a:cubicBezTo>
                    <a:cubicBezTo>
                      <a:pt x="5335997" y="13970"/>
                      <a:pt x="5535387" y="35560"/>
                      <a:pt x="5728427" y="85090"/>
                    </a:cubicBezTo>
                    <a:cubicBezTo>
                      <a:pt x="5807167" y="105410"/>
                      <a:pt x="5885907" y="130810"/>
                      <a:pt x="5960837" y="165100"/>
                    </a:cubicBezTo>
                    <a:cubicBezTo>
                      <a:pt x="6029417" y="196850"/>
                      <a:pt x="6096727" y="237490"/>
                      <a:pt x="6144987" y="297180"/>
                    </a:cubicBezTo>
                    <a:cubicBezTo>
                      <a:pt x="6189437" y="353060"/>
                      <a:pt x="6212297" y="421640"/>
                      <a:pt x="6217377" y="492760"/>
                    </a:cubicBezTo>
                    <a:cubicBezTo>
                      <a:pt x="6221187" y="626978"/>
                      <a:pt x="6219917" y="1459933"/>
                      <a:pt x="6211027" y="1515813"/>
                    </a:cubicBezTo>
                    <a:cubicBezTo>
                      <a:pt x="6194517" y="1609793"/>
                      <a:pt x="6146257" y="1692343"/>
                      <a:pt x="6077677" y="1758383"/>
                    </a:cubicBezTo>
                    <a:cubicBezTo>
                      <a:pt x="5991317" y="1839663"/>
                      <a:pt x="5879557" y="1890463"/>
                      <a:pt x="5766527" y="1926023"/>
                    </a:cubicBezTo>
                    <a:cubicBezTo>
                      <a:pt x="5603967" y="1976823"/>
                      <a:pt x="5431247" y="1995873"/>
                      <a:pt x="5262337" y="2003493"/>
                    </a:cubicBezTo>
                    <a:cubicBezTo>
                      <a:pt x="5254717" y="2003493"/>
                      <a:pt x="5249637" y="2000953"/>
                      <a:pt x="5252177" y="1993333"/>
                    </a:cubicBezTo>
                    <a:cubicBezTo>
                      <a:pt x="5255987" y="1985713"/>
                      <a:pt x="5269957" y="1983173"/>
                      <a:pt x="5276307" y="1983173"/>
                    </a:cubicBezTo>
                    <a:cubicBezTo>
                      <a:pt x="5365207" y="1979363"/>
                      <a:pt x="5452837" y="1971743"/>
                      <a:pt x="5540467" y="1957773"/>
                    </a:cubicBezTo>
                    <a:cubicBezTo>
                      <a:pt x="5760177" y="1924753"/>
                      <a:pt x="6031957" y="1848553"/>
                      <a:pt x="6137367" y="1631383"/>
                    </a:cubicBezTo>
                    <a:cubicBezTo>
                      <a:pt x="6157687" y="1590743"/>
                      <a:pt x="6169117" y="1547563"/>
                      <a:pt x="6175467" y="1501843"/>
                    </a:cubicBezTo>
                    <a:cubicBezTo>
                      <a:pt x="6183087" y="1443423"/>
                      <a:pt x="6184357" y="529590"/>
                      <a:pt x="6175467" y="471170"/>
                    </a:cubicBezTo>
                    <a:cubicBezTo>
                      <a:pt x="6165307" y="400050"/>
                      <a:pt x="6134827" y="335280"/>
                      <a:pt x="6084027" y="284480"/>
                    </a:cubicBezTo>
                    <a:cubicBezTo>
                      <a:pt x="6030687" y="231140"/>
                      <a:pt x="5960837" y="194310"/>
                      <a:pt x="5890987" y="166370"/>
                    </a:cubicBezTo>
                    <a:cubicBezTo>
                      <a:pt x="5724617" y="97790"/>
                      <a:pt x="5543007" y="64770"/>
                      <a:pt x="5365207" y="45720"/>
                    </a:cubicBezTo>
                    <a:cubicBezTo>
                      <a:pt x="5244557" y="33020"/>
                      <a:pt x="5123907" y="27940"/>
                      <a:pt x="5003257" y="26670"/>
                    </a:cubicBezTo>
                    <a:cubicBezTo>
                      <a:pt x="4855937" y="25400"/>
                      <a:pt x="963930" y="30480"/>
                      <a:pt x="830580" y="41910"/>
                    </a:cubicBezTo>
                    <a:cubicBezTo>
                      <a:pt x="661670" y="57150"/>
                      <a:pt x="487680" y="83820"/>
                      <a:pt x="330200" y="151130"/>
                    </a:cubicBezTo>
                    <a:cubicBezTo>
                      <a:pt x="266700" y="177800"/>
                      <a:pt x="200660" y="213360"/>
                      <a:pt x="152400" y="262890"/>
                    </a:cubicBezTo>
                    <a:cubicBezTo>
                      <a:pt x="93980" y="322580"/>
                      <a:pt x="66040" y="402590"/>
                      <a:pt x="53340" y="482600"/>
                    </a:cubicBezTo>
                    <a:cubicBezTo>
                      <a:pt x="41910" y="744180"/>
                      <a:pt x="38100" y="1472633"/>
                      <a:pt x="55880" y="1542483"/>
                    </a:cubicBezTo>
                    <a:cubicBezTo>
                      <a:pt x="71120" y="1604713"/>
                      <a:pt x="101600" y="1663133"/>
                      <a:pt x="143510" y="1712663"/>
                    </a:cubicBezTo>
                    <a:cubicBezTo>
                      <a:pt x="247650" y="1837123"/>
                      <a:pt x="407670" y="1901893"/>
                      <a:pt x="563880" y="1933643"/>
                    </a:cubicBezTo>
                    <a:cubicBezTo>
                      <a:pt x="810260" y="1983173"/>
                      <a:pt x="1064260" y="1981903"/>
                      <a:pt x="1314450" y="1985713"/>
                    </a:cubicBezTo>
                    <a:cubicBezTo>
                      <a:pt x="1610360" y="1989523"/>
                      <a:pt x="5007067" y="1992063"/>
                      <a:pt x="5276307" y="1984443"/>
                    </a:cubicBezTo>
                    <a:cubicBezTo>
                      <a:pt x="5282657" y="1983173"/>
                      <a:pt x="5287737" y="1986983"/>
                      <a:pt x="5285197" y="1994603"/>
                    </a:cubicBezTo>
                    <a:close/>
                  </a:path>
                </a:pathLst>
              </a:custGeom>
              <a:solidFill>
                <a:srgbClr val="000000"/>
              </a:solidFill>
            </p:spPr>
          </p:sp>
        </p:grpSp>
        <p:sp>
          <p:nvSpPr>
            <p:cNvPr id="11" name="TextBox 11"/>
            <p:cNvSpPr txBox="1"/>
            <p:nvPr/>
          </p:nvSpPr>
          <p:spPr>
            <a:xfrm>
              <a:off x="135835" y="-2357777"/>
              <a:ext cx="6540964" cy="2975051"/>
            </a:xfrm>
            <a:prstGeom prst="rect">
              <a:avLst/>
            </a:prstGeom>
          </p:spPr>
          <p:txBody>
            <a:bodyPr wrap="square" lIns="0" tIns="0" rIns="0" bIns="0" rtlCol="0" anchor="t">
              <a:spAutoFit/>
            </a:bodyPr>
            <a:lstStyle/>
            <a:p>
              <a:pPr algn="just">
                <a:lnSpc>
                  <a:spcPct val="107000"/>
                </a:lnSpc>
                <a:spcBef>
                  <a:spcPts val="400"/>
                </a:spcBef>
                <a:spcAft>
                  <a:spcPts val="400"/>
                </a:spcAft>
                <a:tabLst>
                  <a:tab pos="5280528" algn="l"/>
                </a:tabLst>
              </a:pPr>
              <a:r>
                <a:rPr lang="vi-VN" sz="2400" b="1" dirty="0">
                  <a:solidFill>
                    <a:srgbClr val="FF0000"/>
                  </a:solidFill>
                  <a:latin typeface="Raleway Light" pitchFamily="2" charset="0"/>
                </a:rPr>
                <a:t>Thứ nhất</a:t>
              </a:r>
              <a:r>
                <a:rPr lang="vi-VN" sz="2400" dirty="0">
                  <a:latin typeface="Raleway Light" pitchFamily="2" charset="0"/>
                </a:rPr>
                <a:t>, về chỉ đạo chiến lược, phải giương cao ngọn cờ giải phóng dân tộc, giải quyết đúng đắn mối quan hệ giữa hai nhiệm vụ độc lập dân tộc và cách mạng ruộng đất. Trong cách mạng thuộc địa, phải đặt nhiệm vụ giải phóng dân tộc lên hàng đầu</a:t>
              </a:r>
              <a:r>
                <a:rPr lang="en-US" sz="2400" dirty="0">
                  <a:latin typeface="Raleway Light" pitchFamily="2" charset="0"/>
                </a:rPr>
                <a:t>.</a:t>
              </a:r>
            </a:p>
          </p:txBody>
        </p:sp>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935153" flipV="1">
            <a:off x="5667339" y="2543627"/>
            <a:ext cx="1962781" cy="595972"/>
          </a:xfrm>
          <a:prstGeom prst="rect">
            <a:avLst/>
          </a:prstGeom>
        </p:spPr>
      </p:pic>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644702">
            <a:off x="8976437" y="5475116"/>
            <a:ext cx="2172404" cy="861905"/>
          </a:xfrm>
          <a:prstGeom prst="rect">
            <a:avLst/>
          </a:prstGeom>
        </p:spPr>
      </p:pic>
      <p:sp>
        <p:nvSpPr>
          <p:cNvPr id="14" name="TextBox 14"/>
          <p:cNvSpPr txBox="1"/>
          <p:nvPr/>
        </p:nvSpPr>
        <p:spPr>
          <a:xfrm>
            <a:off x="2361954" y="757945"/>
            <a:ext cx="5508261" cy="807913"/>
          </a:xfrm>
          <a:prstGeom prst="rect">
            <a:avLst/>
          </a:prstGeom>
        </p:spPr>
        <p:txBody>
          <a:bodyPr wrap="square" lIns="0" tIns="0" rIns="0" bIns="0" rtlCol="0" anchor="t">
            <a:spAutoFit/>
          </a:bodyPr>
          <a:lstStyle/>
          <a:p>
            <a:pPr>
              <a:lnSpc>
                <a:spcPts val="6340"/>
              </a:lnSpc>
            </a:pPr>
            <a:r>
              <a:rPr lang="en-US" sz="4000" dirty="0" err="1">
                <a:latin typeface="Raleway ExtraBold" pitchFamily="2" charset="0"/>
              </a:rPr>
              <a:t>Bài</a:t>
            </a:r>
            <a:r>
              <a:rPr lang="en-US" sz="4000" dirty="0">
                <a:latin typeface="Raleway ExtraBold" pitchFamily="2" charset="0"/>
              </a:rPr>
              <a:t> </a:t>
            </a:r>
            <a:r>
              <a:rPr lang="en-US" sz="4000" dirty="0" err="1">
                <a:latin typeface="Raleway ExtraBold" pitchFamily="2" charset="0"/>
              </a:rPr>
              <a:t>học</a:t>
            </a:r>
            <a:r>
              <a:rPr lang="en-US" sz="4000" dirty="0">
                <a:latin typeface="Raleway ExtraBold" pitchFamily="2" charset="0"/>
              </a:rPr>
              <a:t> </a:t>
            </a:r>
            <a:r>
              <a:rPr lang="en-US" sz="4000" dirty="0" err="1">
                <a:latin typeface="Raleway ExtraBold" pitchFamily="2" charset="0"/>
              </a:rPr>
              <a:t>kinh</a:t>
            </a:r>
            <a:r>
              <a:rPr lang="en-US" sz="4000" dirty="0">
                <a:latin typeface="Raleway ExtraBold" pitchFamily="2" charset="0"/>
              </a:rPr>
              <a:t> </a:t>
            </a:r>
            <a:r>
              <a:rPr lang="en-US" sz="4000" dirty="0" err="1">
                <a:latin typeface="Raleway ExtraBold" pitchFamily="2" charset="0"/>
              </a:rPr>
              <a:t>nghiệm</a:t>
            </a:r>
            <a:endParaRPr lang="en-US" sz="4000" dirty="0">
              <a:latin typeface="Raleway ExtraBold" pitchFamily="2" charset="0"/>
            </a:endParaRPr>
          </a:p>
        </p:txBody>
      </p:sp>
      <p:sp>
        <p:nvSpPr>
          <p:cNvPr id="15" name="TextBox 15"/>
          <p:cNvSpPr txBox="1"/>
          <p:nvPr/>
        </p:nvSpPr>
        <p:spPr>
          <a:xfrm>
            <a:off x="996723" y="748788"/>
            <a:ext cx="3330315" cy="1192634"/>
          </a:xfrm>
          <a:prstGeom prst="rect">
            <a:avLst/>
          </a:prstGeom>
        </p:spPr>
        <p:txBody>
          <a:bodyPr lIns="0" tIns="0" rIns="0" bIns="0" rtlCol="0" anchor="t">
            <a:spAutoFit/>
          </a:bodyPr>
          <a:lstStyle/>
          <a:p>
            <a:pPr>
              <a:lnSpc>
                <a:spcPts val="9313"/>
              </a:lnSpc>
            </a:pPr>
            <a:r>
              <a:rPr lang="en-US" sz="8466" dirty="0" err="1">
                <a:latin typeface="Forte" panose="03060902040502070203" pitchFamily="66" charset="0"/>
              </a:rPr>
              <a:t>Về</a:t>
            </a:r>
            <a:r>
              <a:rPr lang="en-US" sz="8466" dirty="0">
                <a:latin typeface="Forte" panose="03060902040502070203" pitchFamily="66" charset="0"/>
              </a:rPr>
              <a:t> </a:t>
            </a:r>
          </a:p>
        </p:txBody>
      </p:sp>
      <p:sp>
        <p:nvSpPr>
          <p:cNvPr id="19" name="TextBox 4">
            <a:extLst>
              <a:ext uri="{FF2B5EF4-FFF2-40B4-BE49-F238E27FC236}">
                <a16:creationId xmlns:a16="http://schemas.microsoft.com/office/drawing/2014/main" id="{A35F7B3A-214C-436F-BE36-8C3475B76BAF}"/>
              </a:ext>
            </a:extLst>
          </p:cNvPr>
          <p:cNvSpPr txBox="1"/>
          <p:nvPr/>
        </p:nvSpPr>
        <p:spPr>
          <a:xfrm>
            <a:off x="883049" y="1792456"/>
            <a:ext cx="10213420" cy="738664"/>
          </a:xfrm>
          <a:prstGeom prst="rect">
            <a:avLst/>
          </a:prstGeom>
        </p:spPr>
        <p:txBody>
          <a:bodyPr wrap="square" lIns="0" tIns="0" rIns="0" bIns="0" rtlCol="0" anchor="t">
            <a:spAutoFit/>
          </a:bodyPr>
          <a:lstStyle/>
          <a:p>
            <a:pPr algn="ctr"/>
            <a:r>
              <a:rPr lang="vi-VN" sz="2400" dirty="0">
                <a:latin typeface="Raleway Light" pitchFamily="2" charset="0"/>
              </a:rPr>
              <a:t>Cách mạng tháng Tám thành công để lại cho Đảng và nhân dân Việt Nam nhiều kinh nghiệm quý báu</a:t>
            </a:r>
            <a:endParaRPr lang="en-US" sz="2400" dirty="0">
              <a:latin typeface="Raleway Light" pitchFamily="2" charset="0"/>
            </a:endParaRPr>
          </a:p>
        </p:txBody>
      </p:sp>
    </p:spTree>
    <p:extLst>
      <p:ext uri="{BB962C8B-B14F-4D97-AF65-F5344CB8AC3E}">
        <p14:creationId xmlns:p14="http://schemas.microsoft.com/office/powerpoint/2010/main" val="250874326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3E8BB5A-68B3-463C-9747-E4332A3C1731}"/>
              </a:ext>
            </a:extLst>
          </p:cNvPr>
          <p:cNvPicPr>
            <a:picLocks noChangeAspect="1"/>
          </p:cNvPicPr>
          <p:nvPr/>
        </p:nvPicPr>
        <p:blipFill>
          <a:blip r:embed="rId2"/>
          <a:stretch>
            <a:fillRect/>
          </a:stretch>
        </p:blipFill>
        <p:spPr>
          <a:xfrm>
            <a:off x="7360779" y="2995423"/>
            <a:ext cx="3965309" cy="31157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4" name="Group 4"/>
          <p:cNvGrpSpPr/>
          <p:nvPr/>
        </p:nvGrpSpPr>
        <p:grpSpPr>
          <a:xfrm>
            <a:off x="2293077" y="1258629"/>
            <a:ext cx="5318377" cy="366881"/>
            <a:chOff x="0" y="0"/>
            <a:chExt cx="3952468" cy="386602"/>
          </a:xfrm>
        </p:grpSpPr>
        <p:sp>
          <p:nvSpPr>
            <p:cNvPr id="5" name="Freeform 5"/>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8" name="Group 8"/>
          <p:cNvGrpSpPr/>
          <p:nvPr/>
        </p:nvGrpSpPr>
        <p:grpSpPr>
          <a:xfrm>
            <a:off x="996724" y="2995423"/>
            <a:ext cx="5227321" cy="3115723"/>
            <a:chOff x="-211300" y="-2523050"/>
            <a:chExt cx="6974772" cy="2932087"/>
          </a:xfrm>
        </p:grpSpPr>
        <p:grpSp>
          <p:nvGrpSpPr>
            <p:cNvPr id="9" name="Group 9"/>
            <p:cNvGrpSpPr/>
            <p:nvPr/>
          </p:nvGrpSpPr>
          <p:grpSpPr>
            <a:xfrm>
              <a:off x="-211300" y="-2523050"/>
              <a:ext cx="6974772" cy="2932087"/>
              <a:chOff x="-188470" y="-2250447"/>
              <a:chExt cx="6221187" cy="2615290"/>
            </a:xfrm>
          </p:grpSpPr>
          <p:sp>
            <p:nvSpPr>
              <p:cNvPr id="10" name="Freeform 10"/>
              <p:cNvSpPr/>
              <p:nvPr/>
            </p:nvSpPr>
            <p:spPr>
              <a:xfrm>
                <a:off x="-188470" y="-2250447"/>
                <a:ext cx="6221187" cy="2615290"/>
              </a:xfrm>
              <a:custGeom>
                <a:avLst/>
                <a:gdLst/>
                <a:ahLst/>
                <a:cxnLst/>
                <a:rect l="l" t="t" r="r" b="b"/>
                <a:pathLst>
                  <a:path w="6221187" h="2013653">
                    <a:moveTo>
                      <a:pt x="5285197" y="1994603"/>
                    </a:moveTo>
                    <a:cubicBezTo>
                      <a:pt x="5281387" y="2002223"/>
                      <a:pt x="5267417" y="2004763"/>
                      <a:pt x="5261067" y="2004763"/>
                    </a:cubicBezTo>
                    <a:cubicBezTo>
                      <a:pt x="5239477" y="2004763"/>
                      <a:pt x="5217887" y="2006033"/>
                      <a:pt x="5196297" y="2006033"/>
                    </a:cubicBezTo>
                    <a:cubicBezTo>
                      <a:pt x="4863557" y="2013653"/>
                      <a:pt x="1394460" y="2007303"/>
                      <a:pt x="1127760" y="2003493"/>
                    </a:cubicBezTo>
                    <a:cubicBezTo>
                      <a:pt x="1003300" y="2002223"/>
                      <a:pt x="878840" y="1995873"/>
                      <a:pt x="754380" y="1983173"/>
                    </a:cubicBezTo>
                    <a:cubicBezTo>
                      <a:pt x="576580" y="1965393"/>
                      <a:pt x="394970" y="1934913"/>
                      <a:pt x="242570" y="1838393"/>
                    </a:cubicBezTo>
                    <a:cubicBezTo>
                      <a:pt x="125730" y="1766003"/>
                      <a:pt x="35560" y="1655513"/>
                      <a:pt x="12700" y="1518353"/>
                    </a:cubicBezTo>
                    <a:cubicBezTo>
                      <a:pt x="0" y="1444693"/>
                      <a:pt x="8890" y="516890"/>
                      <a:pt x="25400" y="444500"/>
                    </a:cubicBezTo>
                    <a:cubicBezTo>
                      <a:pt x="44450" y="364490"/>
                      <a:pt x="81280" y="290830"/>
                      <a:pt x="144780" y="237490"/>
                    </a:cubicBezTo>
                    <a:cubicBezTo>
                      <a:pt x="260350" y="140970"/>
                      <a:pt x="415290" y="92710"/>
                      <a:pt x="561340" y="62230"/>
                    </a:cubicBezTo>
                    <a:cubicBezTo>
                      <a:pt x="750570" y="22860"/>
                      <a:pt x="943610" y="10160"/>
                      <a:pt x="1136650" y="7620"/>
                    </a:cubicBezTo>
                    <a:cubicBezTo>
                      <a:pt x="1240790" y="6350"/>
                      <a:pt x="1346200" y="10160"/>
                      <a:pt x="1450340" y="10160"/>
                    </a:cubicBezTo>
                    <a:cubicBezTo>
                      <a:pt x="1652270" y="11430"/>
                      <a:pt x="4867367" y="0"/>
                      <a:pt x="5137877" y="7620"/>
                    </a:cubicBezTo>
                    <a:cubicBezTo>
                      <a:pt x="5335997" y="13970"/>
                      <a:pt x="5535387" y="35560"/>
                      <a:pt x="5728427" y="85090"/>
                    </a:cubicBezTo>
                    <a:cubicBezTo>
                      <a:pt x="5807167" y="105410"/>
                      <a:pt x="5885907" y="130810"/>
                      <a:pt x="5960837" y="165100"/>
                    </a:cubicBezTo>
                    <a:cubicBezTo>
                      <a:pt x="6029417" y="196850"/>
                      <a:pt x="6096727" y="237490"/>
                      <a:pt x="6144987" y="297180"/>
                    </a:cubicBezTo>
                    <a:cubicBezTo>
                      <a:pt x="6189437" y="353060"/>
                      <a:pt x="6212297" y="421640"/>
                      <a:pt x="6217377" y="492760"/>
                    </a:cubicBezTo>
                    <a:cubicBezTo>
                      <a:pt x="6221187" y="626978"/>
                      <a:pt x="6219917" y="1459933"/>
                      <a:pt x="6211027" y="1515813"/>
                    </a:cubicBezTo>
                    <a:cubicBezTo>
                      <a:pt x="6194517" y="1609793"/>
                      <a:pt x="6146257" y="1692343"/>
                      <a:pt x="6077677" y="1758383"/>
                    </a:cubicBezTo>
                    <a:cubicBezTo>
                      <a:pt x="5991317" y="1839663"/>
                      <a:pt x="5879557" y="1890463"/>
                      <a:pt x="5766527" y="1926023"/>
                    </a:cubicBezTo>
                    <a:cubicBezTo>
                      <a:pt x="5603967" y="1976823"/>
                      <a:pt x="5431247" y="1995873"/>
                      <a:pt x="5262337" y="2003493"/>
                    </a:cubicBezTo>
                    <a:cubicBezTo>
                      <a:pt x="5254717" y="2003493"/>
                      <a:pt x="5249637" y="2000953"/>
                      <a:pt x="5252177" y="1993333"/>
                    </a:cubicBezTo>
                    <a:cubicBezTo>
                      <a:pt x="5255987" y="1985713"/>
                      <a:pt x="5269957" y="1983173"/>
                      <a:pt x="5276307" y="1983173"/>
                    </a:cubicBezTo>
                    <a:cubicBezTo>
                      <a:pt x="5365207" y="1979363"/>
                      <a:pt x="5452837" y="1971743"/>
                      <a:pt x="5540467" y="1957773"/>
                    </a:cubicBezTo>
                    <a:cubicBezTo>
                      <a:pt x="5760177" y="1924753"/>
                      <a:pt x="6031957" y="1848553"/>
                      <a:pt x="6137367" y="1631383"/>
                    </a:cubicBezTo>
                    <a:cubicBezTo>
                      <a:pt x="6157687" y="1590743"/>
                      <a:pt x="6169117" y="1547563"/>
                      <a:pt x="6175467" y="1501843"/>
                    </a:cubicBezTo>
                    <a:cubicBezTo>
                      <a:pt x="6183087" y="1443423"/>
                      <a:pt x="6184357" y="529590"/>
                      <a:pt x="6175467" y="471170"/>
                    </a:cubicBezTo>
                    <a:cubicBezTo>
                      <a:pt x="6165307" y="400050"/>
                      <a:pt x="6134827" y="335280"/>
                      <a:pt x="6084027" y="284480"/>
                    </a:cubicBezTo>
                    <a:cubicBezTo>
                      <a:pt x="6030687" y="231140"/>
                      <a:pt x="5960837" y="194310"/>
                      <a:pt x="5890987" y="166370"/>
                    </a:cubicBezTo>
                    <a:cubicBezTo>
                      <a:pt x="5724617" y="97790"/>
                      <a:pt x="5543007" y="64770"/>
                      <a:pt x="5365207" y="45720"/>
                    </a:cubicBezTo>
                    <a:cubicBezTo>
                      <a:pt x="5244557" y="33020"/>
                      <a:pt x="5123907" y="27940"/>
                      <a:pt x="5003257" y="26670"/>
                    </a:cubicBezTo>
                    <a:cubicBezTo>
                      <a:pt x="4855937" y="25400"/>
                      <a:pt x="963930" y="30480"/>
                      <a:pt x="830580" y="41910"/>
                    </a:cubicBezTo>
                    <a:cubicBezTo>
                      <a:pt x="661670" y="57150"/>
                      <a:pt x="487680" y="83820"/>
                      <a:pt x="330200" y="151130"/>
                    </a:cubicBezTo>
                    <a:cubicBezTo>
                      <a:pt x="266700" y="177800"/>
                      <a:pt x="200660" y="213360"/>
                      <a:pt x="152400" y="262890"/>
                    </a:cubicBezTo>
                    <a:cubicBezTo>
                      <a:pt x="93980" y="322580"/>
                      <a:pt x="66040" y="402590"/>
                      <a:pt x="53340" y="482600"/>
                    </a:cubicBezTo>
                    <a:cubicBezTo>
                      <a:pt x="41910" y="744180"/>
                      <a:pt x="38100" y="1472633"/>
                      <a:pt x="55880" y="1542483"/>
                    </a:cubicBezTo>
                    <a:cubicBezTo>
                      <a:pt x="71120" y="1604713"/>
                      <a:pt x="101600" y="1663133"/>
                      <a:pt x="143510" y="1712663"/>
                    </a:cubicBezTo>
                    <a:cubicBezTo>
                      <a:pt x="247650" y="1837123"/>
                      <a:pt x="407670" y="1901893"/>
                      <a:pt x="563880" y="1933643"/>
                    </a:cubicBezTo>
                    <a:cubicBezTo>
                      <a:pt x="810260" y="1983173"/>
                      <a:pt x="1064260" y="1981903"/>
                      <a:pt x="1314450" y="1985713"/>
                    </a:cubicBezTo>
                    <a:cubicBezTo>
                      <a:pt x="1610360" y="1989523"/>
                      <a:pt x="5007067" y="1992063"/>
                      <a:pt x="5276307" y="1984443"/>
                    </a:cubicBezTo>
                    <a:cubicBezTo>
                      <a:pt x="5282657" y="1983173"/>
                      <a:pt x="5287737" y="1986983"/>
                      <a:pt x="5285197" y="1994603"/>
                    </a:cubicBezTo>
                    <a:close/>
                  </a:path>
                </a:pathLst>
              </a:custGeom>
              <a:solidFill>
                <a:srgbClr val="000000"/>
              </a:solidFill>
            </p:spPr>
          </p:sp>
        </p:grpSp>
        <p:sp>
          <p:nvSpPr>
            <p:cNvPr id="11" name="TextBox 11"/>
            <p:cNvSpPr txBox="1"/>
            <p:nvPr/>
          </p:nvSpPr>
          <p:spPr>
            <a:xfrm>
              <a:off x="136902" y="-2297448"/>
              <a:ext cx="6540964" cy="2603170"/>
            </a:xfrm>
            <a:prstGeom prst="rect">
              <a:avLst/>
            </a:prstGeom>
          </p:spPr>
          <p:txBody>
            <a:bodyPr wrap="square" lIns="0" tIns="0" rIns="0" bIns="0" rtlCol="0" anchor="t">
              <a:spAutoFit/>
            </a:bodyPr>
            <a:lstStyle/>
            <a:p>
              <a:pPr algn="just">
                <a:lnSpc>
                  <a:spcPct val="107000"/>
                </a:lnSpc>
                <a:spcBef>
                  <a:spcPts val="400"/>
                </a:spcBef>
                <a:spcAft>
                  <a:spcPts val="400"/>
                </a:spcAft>
                <a:tabLst>
                  <a:tab pos="5280528" algn="l"/>
                </a:tabLst>
              </a:pPr>
              <a:r>
                <a:rPr lang="vi-VN" sz="2400" b="1" dirty="0">
                  <a:solidFill>
                    <a:srgbClr val="FF0000"/>
                  </a:solidFill>
                  <a:latin typeface="Raleway Light" pitchFamily="2" charset="0"/>
                </a:rPr>
                <a:t>Thứ hai</a:t>
              </a:r>
              <a:r>
                <a:rPr lang="vi-VN" sz="2400" dirty="0">
                  <a:latin typeface="Raleway Light" pitchFamily="2" charset="0"/>
                </a:rPr>
                <a:t>, về xây dựng lực lượng: Trên cơ sở khối liên minh công nông, cần khơi dậy tinh thần dân tộc trong mọi tầng lớp nhân dân, tập hợp mọi lực lượng yêu nước trong mặt trận dân tộc thống nhất rộng rãi.</a:t>
              </a:r>
              <a:endParaRPr lang="en-US" sz="2400" dirty="0">
                <a:latin typeface="Raleway Light" pitchFamily="2" charset="0"/>
              </a:endParaRPr>
            </a:p>
          </p:txBody>
        </p:sp>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935153" flipV="1">
            <a:off x="5667339" y="2543627"/>
            <a:ext cx="1962781" cy="595972"/>
          </a:xfrm>
          <a:prstGeom prst="rect">
            <a:avLst/>
          </a:prstGeom>
        </p:spPr>
      </p:pic>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644702">
            <a:off x="8976437" y="5475116"/>
            <a:ext cx="2172404" cy="861905"/>
          </a:xfrm>
          <a:prstGeom prst="rect">
            <a:avLst/>
          </a:prstGeom>
        </p:spPr>
      </p:pic>
      <p:sp>
        <p:nvSpPr>
          <p:cNvPr id="14" name="TextBox 14"/>
          <p:cNvSpPr txBox="1"/>
          <p:nvPr/>
        </p:nvSpPr>
        <p:spPr>
          <a:xfrm>
            <a:off x="2361954" y="757945"/>
            <a:ext cx="5508261" cy="807913"/>
          </a:xfrm>
          <a:prstGeom prst="rect">
            <a:avLst/>
          </a:prstGeom>
        </p:spPr>
        <p:txBody>
          <a:bodyPr wrap="square" lIns="0" tIns="0" rIns="0" bIns="0" rtlCol="0" anchor="t">
            <a:spAutoFit/>
          </a:bodyPr>
          <a:lstStyle/>
          <a:p>
            <a:pPr>
              <a:lnSpc>
                <a:spcPts val="6340"/>
              </a:lnSpc>
            </a:pPr>
            <a:r>
              <a:rPr lang="en-US" sz="4000" dirty="0" err="1">
                <a:latin typeface="Raleway ExtraBold" pitchFamily="2" charset="0"/>
              </a:rPr>
              <a:t>Bài</a:t>
            </a:r>
            <a:r>
              <a:rPr lang="en-US" sz="4000" dirty="0">
                <a:latin typeface="Raleway ExtraBold" pitchFamily="2" charset="0"/>
              </a:rPr>
              <a:t> </a:t>
            </a:r>
            <a:r>
              <a:rPr lang="en-US" sz="4000" dirty="0" err="1">
                <a:latin typeface="Raleway ExtraBold" pitchFamily="2" charset="0"/>
              </a:rPr>
              <a:t>học</a:t>
            </a:r>
            <a:r>
              <a:rPr lang="en-US" sz="4000" dirty="0">
                <a:latin typeface="Raleway ExtraBold" pitchFamily="2" charset="0"/>
              </a:rPr>
              <a:t> </a:t>
            </a:r>
            <a:r>
              <a:rPr lang="en-US" sz="4000" dirty="0" err="1">
                <a:latin typeface="Raleway ExtraBold" pitchFamily="2" charset="0"/>
              </a:rPr>
              <a:t>kinh</a:t>
            </a:r>
            <a:r>
              <a:rPr lang="en-US" sz="4000" dirty="0">
                <a:latin typeface="Raleway ExtraBold" pitchFamily="2" charset="0"/>
              </a:rPr>
              <a:t> </a:t>
            </a:r>
            <a:r>
              <a:rPr lang="en-US" sz="4000" dirty="0" err="1">
                <a:latin typeface="Raleway ExtraBold" pitchFamily="2" charset="0"/>
              </a:rPr>
              <a:t>nghiệm</a:t>
            </a:r>
            <a:endParaRPr lang="en-US" sz="4000" dirty="0">
              <a:latin typeface="Raleway ExtraBold" pitchFamily="2" charset="0"/>
            </a:endParaRPr>
          </a:p>
        </p:txBody>
      </p:sp>
      <p:sp>
        <p:nvSpPr>
          <p:cNvPr id="15" name="TextBox 15"/>
          <p:cNvSpPr txBox="1"/>
          <p:nvPr/>
        </p:nvSpPr>
        <p:spPr>
          <a:xfrm>
            <a:off x="996723" y="748788"/>
            <a:ext cx="3330315" cy="1192634"/>
          </a:xfrm>
          <a:prstGeom prst="rect">
            <a:avLst/>
          </a:prstGeom>
        </p:spPr>
        <p:txBody>
          <a:bodyPr lIns="0" tIns="0" rIns="0" bIns="0" rtlCol="0" anchor="t">
            <a:spAutoFit/>
          </a:bodyPr>
          <a:lstStyle/>
          <a:p>
            <a:pPr>
              <a:lnSpc>
                <a:spcPts val="9313"/>
              </a:lnSpc>
            </a:pPr>
            <a:r>
              <a:rPr lang="en-US" sz="8466" dirty="0" err="1">
                <a:latin typeface="Forte" panose="03060902040502070203" pitchFamily="66" charset="0"/>
              </a:rPr>
              <a:t>Về</a:t>
            </a:r>
            <a:r>
              <a:rPr lang="en-US" sz="8466" dirty="0">
                <a:latin typeface="Forte" panose="03060902040502070203" pitchFamily="66" charset="0"/>
              </a:rPr>
              <a:t> </a:t>
            </a:r>
          </a:p>
        </p:txBody>
      </p:sp>
      <p:sp>
        <p:nvSpPr>
          <p:cNvPr id="19" name="TextBox 4">
            <a:extLst>
              <a:ext uri="{FF2B5EF4-FFF2-40B4-BE49-F238E27FC236}">
                <a16:creationId xmlns:a16="http://schemas.microsoft.com/office/drawing/2014/main" id="{A35F7B3A-214C-436F-BE36-8C3475B76BAF}"/>
              </a:ext>
            </a:extLst>
          </p:cNvPr>
          <p:cNvSpPr txBox="1"/>
          <p:nvPr/>
        </p:nvSpPr>
        <p:spPr>
          <a:xfrm>
            <a:off x="883049" y="1792456"/>
            <a:ext cx="10213420" cy="738664"/>
          </a:xfrm>
          <a:prstGeom prst="rect">
            <a:avLst/>
          </a:prstGeom>
        </p:spPr>
        <p:txBody>
          <a:bodyPr wrap="square" lIns="0" tIns="0" rIns="0" bIns="0" rtlCol="0" anchor="t">
            <a:spAutoFit/>
          </a:bodyPr>
          <a:lstStyle/>
          <a:p>
            <a:pPr algn="ctr"/>
            <a:r>
              <a:rPr lang="vi-VN" sz="2400" dirty="0">
                <a:latin typeface="Raleway Light" pitchFamily="2" charset="0"/>
              </a:rPr>
              <a:t>Cách mạng tháng Tám thành công để lại cho Đảng và nhân dân Việt Nam nhiều kinh nghiệm quý báu</a:t>
            </a:r>
            <a:endParaRPr lang="en-US" sz="2400" dirty="0">
              <a:latin typeface="Raleway Light" pitchFamily="2" charset="0"/>
            </a:endParaRPr>
          </a:p>
        </p:txBody>
      </p:sp>
    </p:spTree>
    <p:extLst>
      <p:ext uri="{BB962C8B-B14F-4D97-AF65-F5344CB8AC3E}">
        <p14:creationId xmlns:p14="http://schemas.microsoft.com/office/powerpoint/2010/main" val="223425715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B8AB1A9-30BA-4511-BB83-EDED59DC88DE}"/>
              </a:ext>
            </a:extLst>
          </p:cNvPr>
          <p:cNvPicPr>
            <a:picLocks noChangeAspect="1"/>
          </p:cNvPicPr>
          <p:nvPr/>
        </p:nvPicPr>
        <p:blipFill>
          <a:blip r:embed="rId2"/>
          <a:stretch>
            <a:fillRect/>
          </a:stretch>
        </p:blipFill>
        <p:spPr>
          <a:xfrm>
            <a:off x="6767684" y="3106520"/>
            <a:ext cx="4663397" cy="29935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4" name="Group 4"/>
          <p:cNvGrpSpPr/>
          <p:nvPr/>
        </p:nvGrpSpPr>
        <p:grpSpPr>
          <a:xfrm>
            <a:off x="2293077" y="1258629"/>
            <a:ext cx="5318377" cy="366881"/>
            <a:chOff x="0" y="0"/>
            <a:chExt cx="3952468" cy="386602"/>
          </a:xfrm>
        </p:grpSpPr>
        <p:sp>
          <p:nvSpPr>
            <p:cNvPr id="5" name="Freeform 5"/>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8" name="Group 8"/>
          <p:cNvGrpSpPr/>
          <p:nvPr/>
        </p:nvGrpSpPr>
        <p:grpSpPr>
          <a:xfrm>
            <a:off x="996724" y="2995423"/>
            <a:ext cx="5655793" cy="3246128"/>
            <a:chOff x="-211300" y="-2523050"/>
            <a:chExt cx="6974772" cy="2975052"/>
          </a:xfrm>
        </p:grpSpPr>
        <p:grpSp>
          <p:nvGrpSpPr>
            <p:cNvPr id="9" name="Group 9"/>
            <p:cNvGrpSpPr/>
            <p:nvPr/>
          </p:nvGrpSpPr>
          <p:grpSpPr>
            <a:xfrm>
              <a:off x="-211300" y="-2523050"/>
              <a:ext cx="6974772" cy="2932087"/>
              <a:chOff x="-188470" y="-2250447"/>
              <a:chExt cx="6221187" cy="2615290"/>
            </a:xfrm>
          </p:grpSpPr>
          <p:sp>
            <p:nvSpPr>
              <p:cNvPr id="10" name="Freeform 10"/>
              <p:cNvSpPr/>
              <p:nvPr/>
            </p:nvSpPr>
            <p:spPr>
              <a:xfrm>
                <a:off x="-188470" y="-2250447"/>
                <a:ext cx="6221187" cy="2615290"/>
              </a:xfrm>
              <a:custGeom>
                <a:avLst/>
                <a:gdLst/>
                <a:ahLst/>
                <a:cxnLst/>
                <a:rect l="l" t="t" r="r" b="b"/>
                <a:pathLst>
                  <a:path w="6221187" h="2013653">
                    <a:moveTo>
                      <a:pt x="5285197" y="1994603"/>
                    </a:moveTo>
                    <a:cubicBezTo>
                      <a:pt x="5281387" y="2002223"/>
                      <a:pt x="5267417" y="2004763"/>
                      <a:pt x="5261067" y="2004763"/>
                    </a:cubicBezTo>
                    <a:cubicBezTo>
                      <a:pt x="5239477" y="2004763"/>
                      <a:pt x="5217887" y="2006033"/>
                      <a:pt x="5196297" y="2006033"/>
                    </a:cubicBezTo>
                    <a:cubicBezTo>
                      <a:pt x="4863557" y="2013653"/>
                      <a:pt x="1394460" y="2007303"/>
                      <a:pt x="1127760" y="2003493"/>
                    </a:cubicBezTo>
                    <a:cubicBezTo>
                      <a:pt x="1003300" y="2002223"/>
                      <a:pt x="878840" y="1995873"/>
                      <a:pt x="754380" y="1983173"/>
                    </a:cubicBezTo>
                    <a:cubicBezTo>
                      <a:pt x="576580" y="1965393"/>
                      <a:pt x="394970" y="1934913"/>
                      <a:pt x="242570" y="1838393"/>
                    </a:cubicBezTo>
                    <a:cubicBezTo>
                      <a:pt x="125730" y="1766003"/>
                      <a:pt x="35560" y="1655513"/>
                      <a:pt x="12700" y="1518353"/>
                    </a:cubicBezTo>
                    <a:cubicBezTo>
                      <a:pt x="0" y="1444693"/>
                      <a:pt x="8890" y="516890"/>
                      <a:pt x="25400" y="444500"/>
                    </a:cubicBezTo>
                    <a:cubicBezTo>
                      <a:pt x="44450" y="364490"/>
                      <a:pt x="81280" y="290830"/>
                      <a:pt x="144780" y="237490"/>
                    </a:cubicBezTo>
                    <a:cubicBezTo>
                      <a:pt x="260350" y="140970"/>
                      <a:pt x="415290" y="92710"/>
                      <a:pt x="561340" y="62230"/>
                    </a:cubicBezTo>
                    <a:cubicBezTo>
                      <a:pt x="750570" y="22860"/>
                      <a:pt x="943610" y="10160"/>
                      <a:pt x="1136650" y="7620"/>
                    </a:cubicBezTo>
                    <a:cubicBezTo>
                      <a:pt x="1240790" y="6350"/>
                      <a:pt x="1346200" y="10160"/>
                      <a:pt x="1450340" y="10160"/>
                    </a:cubicBezTo>
                    <a:cubicBezTo>
                      <a:pt x="1652270" y="11430"/>
                      <a:pt x="4867367" y="0"/>
                      <a:pt x="5137877" y="7620"/>
                    </a:cubicBezTo>
                    <a:cubicBezTo>
                      <a:pt x="5335997" y="13970"/>
                      <a:pt x="5535387" y="35560"/>
                      <a:pt x="5728427" y="85090"/>
                    </a:cubicBezTo>
                    <a:cubicBezTo>
                      <a:pt x="5807167" y="105410"/>
                      <a:pt x="5885907" y="130810"/>
                      <a:pt x="5960837" y="165100"/>
                    </a:cubicBezTo>
                    <a:cubicBezTo>
                      <a:pt x="6029417" y="196850"/>
                      <a:pt x="6096727" y="237490"/>
                      <a:pt x="6144987" y="297180"/>
                    </a:cubicBezTo>
                    <a:cubicBezTo>
                      <a:pt x="6189437" y="353060"/>
                      <a:pt x="6212297" y="421640"/>
                      <a:pt x="6217377" y="492760"/>
                    </a:cubicBezTo>
                    <a:cubicBezTo>
                      <a:pt x="6221187" y="626978"/>
                      <a:pt x="6219917" y="1459933"/>
                      <a:pt x="6211027" y="1515813"/>
                    </a:cubicBezTo>
                    <a:cubicBezTo>
                      <a:pt x="6194517" y="1609793"/>
                      <a:pt x="6146257" y="1692343"/>
                      <a:pt x="6077677" y="1758383"/>
                    </a:cubicBezTo>
                    <a:cubicBezTo>
                      <a:pt x="5991317" y="1839663"/>
                      <a:pt x="5879557" y="1890463"/>
                      <a:pt x="5766527" y="1926023"/>
                    </a:cubicBezTo>
                    <a:cubicBezTo>
                      <a:pt x="5603967" y="1976823"/>
                      <a:pt x="5431247" y="1995873"/>
                      <a:pt x="5262337" y="2003493"/>
                    </a:cubicBezTo>
                    <a:cubicBezTo>
                      <a:pt x="5254717" y="2003493"/>
                      <a:pt x="5249637" y="2000953"/>
                      <a:pt x="5252177" y="1993333"/>
                    </a:cubicBezTo>
                    <a:cubicBezTo>
                      <a:pt x="5255987" y="1985713"/>
                      <a:pt x="5269957" y="1983173"/>
                      <a:pt x="5276307" y="1983173"/>
                    </a:cubicBezTo>
                    <a:cubicBezTo>
                      <a:pt x="5365207" y="1979363"/>
                      <a:pt x="5452837" y="1971743"/>
                      <a:pt x="5540467" y="1957773"/>
                    </a:cubicBezTo>
                    <a:cubicBezTo>
                      <a:pt x="5760177" y="1924753"/>
                      <a:pt x="6031957" y="1848553"/>
                      <a:pt x="6137367" y="1631383"/>
                    </a:cubicBezTo>
                    <a:cubicBezTo>
                      <a:pt x="6157687" y="1590743"/>
                      <a:pt x="6169117" y="1547563"/>
                      <a:pt x="6175467" y="1501843"/>
                    </a:cubicBezTo>
                    <a:cubicBezTo>
                      <a:pt x="6183087" y="1443423"/>
                      <a:pt x="6184357" y="529590"/>
                      <a:pt x="6175467" y="471170"/>
                    </a:cubicBezTo>
                    <a:cubicBezTo>
                      <a:pt x="6165307" y="400050"/>
                      <a:pt x="6134827" y="335280"/>
                      <a:pt x="6084027" y="284480"/>
                    </a:cubicBezTo>
                    <a:cubicBezTo>
                      <a:pt x="6030687" y="231140"/>
                      <a:pt x="5960837" y="194310"/>
                      <a:pt x="5890987" y="166370"/>
                    </a:cubicBezTo>
                    <a:cubicBezTo>
                      <a:pt x="5724617" y="97790"/>
                      <a:pt x="5543007" y="64770"/>
                      <a:pt x="5365207" y="45720"/>
                    </a:cubicBezTo>
                    <a:cubicBezTo>
                      <a:pt x="5244557" y="33020"/>
                      <a:pt x="5123907" y="27940"/>
                      <a:pt x="5003257" y="26670"/>
                    </a:cubicBezTo>
                    <a:cubicBezTo>
                      <a:pt x="4855937" y="25400"/>
                      <a:pt x="963930" y="30480"/>
                      <a:pt x="830580" y="41910"/>
                    </a:cubicBezTo>
                    <a:cubicBezTo>
                      <a:pt x="661670" y="57150"/>
                      <a:pt x="487680" y="83820"/>
                      <a:pt x="330200" y="151130"/>
                    </a:cubicBezTo>
                    <a:cubicBezTo>
                      <a:pt x="266700" y="177800"/>
                      <a:pt x="200660" y="213360"/>
                      <a:pt x="152400" y="262890"/>
                    </a:cubicBezTo>
                    <a:cubicBezTo>
                      <a:pt x="93980" y="322580"/>
                      <a:pt x="66040" y="402590"/>
                      <a:pt x="53340" y="482600"/>
                    </a:cubicBezTo>
                    <a:cubicBezTo>
                      <a:pt x="41910" y="744180"/>
                      <a:pt x="38100" y="1472633"/>
                      <a:pt x="55880" y="1542483"/>
                    </a:cubicBezTo>
                    <a:cubicBezTo>
                      <a:pt x="71120" y="1604713"/>
                      <a:pt x="101600" y="1663133"/>
                      <a:pt x="143510" y="1712663"/>
                    </a:cubicBezTo>
                    <a:cubicBezTo>
                      <a:pt x="247650" y="1837123"/>
                      <a:pt x="407670" y="1901893"/>
                      <a:pt x="563880" y="1933643"/>
                    </a:cubicBezTo>
                    <a:cubicBezTo>
                      <a:pt x="810260" y="1983173"/>
                      <a:pt x="1064260" y="1981903"/>
                      <a:pt x="1314450" y="1985713"/>
                    </a:cubicBezTo>
                    <a:cubicBezTo>
                      <a:pt x="1610360" y="1989523"/>
                      <a:pt x="5007067" y="1992063"/>
                      <a:pt x="5276307" y="1984443"/>
                    </a:cubicBezTo>
                    <a:cubicBezTo>
                      <a:pt x="5282657" y="1983173"/>
                      <a:pt x="5287737" y="1986983"/>
                      <a:pt x="5285197" y="1994603"/>
                    </a:cubicBezTo>
                    <a:close/>
                  </a:path>
                </a:pathLst>
              </a:custGeom>
              <a:solidFill>
                <a:srgbClr val="000000"/>
              </a:solidFill>
            </p:spPr>
          </p:sp>
        </p:grpSp>
        <p:sp>
          <p:nvSpPr>
            <p:cNvPr id="11" name="TextBox 11"/>
            <p:cNvSpPr txBox="1"/>
            <p:nvPr/>
          </p:nvSpPr>
          <p:spPr>
            <a:xfrm>
              <a:off x="74145" y="-2523050"/>
              <a:ext cx="6540964" cy="2975052"/>
            </a:xfrm>
            <a:prstGeom prst="rect">
              <a:avLst/>
            </a:prstGeom>
          </p:spPr>
          <p:txBody>
            <a:bodyPr wrap="square" lIns="0" tIns="0" rIns="0" bIns="0" rtlCol="0" anchor="t">
              <a:spAutoFit/>
            </a:bodyPr>
            <a:lstStyle/>
            <a:p>
              <a:pPr algn="just">
                <a:lnSpc>
                  <a:spcPct val="107000"/>
                </a:lnSpc>
                <a:spcBef>
                  <a:spcPts val="400"/>
                </a:spcBef>
                <a:spcAft>
                  <a:spcPts val="400"/>
                </a:spcAft>
                <a:tabLst>
                  <a:tab pos="5280528" algn="l"/>
                </a:tabLst>
              </a:pPr>
              <a:r>
                <a:rPr lang="vi-VN" sz="2400" b="1" dirty="0">
                  <a:solidFill>
                    <a:srgbClr val="FF0000"/>
                  </a:solidFill>
                  <a:latin typeface="Raleway Light" pitchFamily="2" charset="0"/>
                </a:rPr>
                <a:t>Thứ ba, </a:t>
              </a:r>
              <a:r>
                <a:rPr lang="vi-VN" sz="2400" dirty="0">
                  <a:latin typeface="Raleway Light" pitchFamily="2" charset="0"/>
                </a:rPr>
                <a:t>về phương pháp cách mạng: Nắm vững quan điểm bạo lực cách mạng của quần chúng, ra sức xây dựng lực lượng chính trị và lực lượng vũ trang, kết hợp đấu tranh chính trị với đấu tranh vũ trang, tiến hành chiến tranh du kích cục bộ và khởi nghĩa từng phần</a:t>
              </a:r>
              <a:endParaRPr lang="en-US" sz="2400" dirty="0">
                <a:latin typeface="Raleway Light" pitchFamily="2" charset="0"/>
              </a:endParaRPr>
            </a:p>
          </p:txBody>
        </p:sp>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935153" flipV="1">
            <a:off x="5667339" y="2543627"/>
            <a:ext cx="1962781" cy="595972"/>
          </a:xfrm>
          <a:prstGeom prst="rect">
            <a:avLst/>
          </a:prstGeom>
        </p:spPr>
      </p:pic>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644702">
            <a:off x="8976437" y="5475116"/>
            <a:ext cx="2172404" cy="861905"/>
          </a:xfrm>
          <a:prstGeom prst="rect">
            <a:avLst/>
          </a:prstGeom>
        </p:spPr>
      </p:pic>
      <p:sp>
        <p:nvSpPr>
          <p:cNvPr id="14" name="TextBox 14"/>
          <p:cNvSpPr txBox="1"/>
          <p:nvPr/>
        </p:nvSpPr>
        <p:spPr>
          <a:xfrm>
            <a:off x="2361954" y="757945"/>
            <a:ext cx="5508261" cy="807913"/>
          </a:xfrm>
          <a:prstGeom prst="rect">
            <a:avLst/>
          </a:prstGeom>
        </p:spPr>
        <p:txBody>
          <a:bodyPr wrap="square" lIns="0" tIns="0" rIns="0" bIns="0" rtlCol="0" anchor="t">
            <a:spAutoFit/>
          </a:bodyPr>
          <a:lstStyle/>
          <a:p>
            <a:pPr>
              <a:lnSpc>
                <a:spcPts val="6340"/>
              </a:lnSpc>
            </a:pPr>
            <a:r>
              <a:rPr lang="en-US" sz="4000" dirty="0" err="1">
                <a:latin typeface="Raleway ExtraBold" pitchFamily="2" charset="0"/>
              </a:rPr>
              <a:t>Bài</a:t>
            </a:r>
            <a:r>
              <a:rPr lang="en-US" sz="4000" dirty="0">
                <a:latin typeface="Raleway ExtraBold" pitchFamily="2" charset="0"/>
              </a:rPr>
              <a:t> </a:t>
            </a:r>
            <a:r>
              <a:rPr lang="en-US" sz="4000" dirty="0" err="1">
                <a:latin typeface="Raleway ExtraBold" pitchFamily="2" charset="0"/>
              </a:rPr>
              <a:t>học</a:t>
            </a:r>
            <a:r>
              <a:rPr lang="en-US" sz="4000" dirty="0">
                <a:latin typeface="Raleway ExtraBold" pitchFamily="2" charset="0"/>
              </a:rPr>
              <a:t> </a:t>
            </a:r>
            <a:r>
              <a:rPr lang="en-US" sz="4000" dirty="0" err="1">
                <a:latin typeface="Raleway ExtraBold" pitchFamily="2" charset="0"/>
              </a:rPr>
              <a:t>kinh</a:t>
            </a:r>
            <a:r>
              <a:rPr lang="en-US" sz="4000" dirty="0">
                <a:latin typeface="Raleway ExtraBold" pitchFamily="2" charset="0"/>
              </a:rPr>
              <a:t> </a:t>
            </a:r>
            <a:r>
              <a:rPr lang="en-US" sz="4000" dirty="0" err="1">
                <a:latin typeface="Raleway ExtraBold" pitchFamily="2" charset="0"/>
              </a:rPr>
              <a:t>nghiệm</a:t>
            </a:r>
            <a:endParaRPr lang="en-US" sz="4000" dirty="0">
              <a:latin typeface="Raleway ExtraBold" pitchFamily="2" charset="0"/>
            </a:endParaRPr>
          </a:p>
        </p:txBody>
      </p:sp>
      <p:sp>
        <p:nvSpPr>
          <p:cNvPr id="15" name="TextBox 15"/>
          <p:cNvSpPr txBox="1"/>
          <p:nvPr/>
        </p:nvSpPr>
        <p:spPr>
          <a:xfrm>
            <a:off x="996723" y="748788"/>
            <a:ext cx="3330315" cy="1192634"/>
          </a:xfrm>
          <a:prstGeom prst="rect">
            <a:avLst/>
          </a:prstGeom>
        </p:spPr>
        <p:txBody>
          <a:bodyPr lIns="0" tIns="0" rIns="0" bIns="0" rtlCol="0" anchor="t">
            <a:spAutoFit/>
          </a:bodyPr>
          <a:lstStyle/>
          <a:p>
            <a:pPr>
              <a:lnSpc>
                <a:spcPts val="9313"/>
              </a:lnSpc>
            </a:pPr>
            <a:r>
              <a:rPr lang="en-US" sz="8466" dirty="0" err="1">
                <a:latin typeface="Forte" panose="03060902040502070203" pitchFamily="66" charset="0"/>
              </a:rPr>
              <a:t>Về</a:t>
            </a:r>
            <a:r>
              <a:rPr lang="en-US" sz="8466" dirty="0">
                <a:latin typeface="Forte" panose="03060902040502070203" pitchFamily="66" charset="0"/>
              </a:rPr>
              <a:t> </a:t>
            </a:r>
          </a:p>
        </p:txBody>
      </p:sp>
      <p:sp>
        <p:nvSpPr>
          <p:cNvPr id="19" name="TextBox 4">
            <a:extLst>
              <a:ext uri="{FF2B5EF4-FFF2-40B4-BE49-F238E27FC236}">
                <a16:creationId xmlns:a16="http://schemas.microsoft.com/office/drawing/2014/main" id="{A35F7B3A-214C-436F-BE36-8C3475B76BAF}"/>
              </a:ext>
            </a:extLst>
          </p:cNvPr>
          <p:cNvSpPr txBox="1"/>
          <p:nvPr/>
        </p:nvSpPr>
        <p:spPr>
          <a:xfrm>
            <a:off x="883049" y="1792456"/>
            <a:ext cx="10213420" cy="738664"/>
          </a:xfrm>
          <a:prstGeom prst="rect">
            <a:avLst/>
          </a:prstGeom>
        </p:spPr>
        <p:txBody>
          <a:bodyPr wrap="square" lIns="0" tIns="0" rIns="0" bIns="0" rtlCol="0" anchor="t">
            <a:spAutoFit/>
          </a:bodyPr>
          <a:lstStyle/>
          <a:p>
            <a:pPr algn="ctr"/>
            <a:r>
              <a:rPr lang="vi-VN" sz="2400" dirty="0">
                <a:latin typeface="Raleway Light" pitchFamily="2" charset="0"/>
              </a:rPr>
              <a:t>Cách mạng tháng Tám thành công để lại cho Đảng và nhân dân Việt Nam nhiều kinh nghiệm quý báu</a:t>
            </a:r>
            <a:endParaRPr lang="en-US" sz="2400" dirty="0">
              <a:latin typeface="Raleway Light" pitchFamily="2" charset="0"/>
            </a:endParaRPr>
          </a:p>
        </p:txBody>
      </p:sp>
    </p:spTree>
    <p:extLst>
      <p:ext uri="{BB962C8B-B14F-4D97-AF65-F5344CB8AC3E}">
        <p14:creationId xmlns:p14="http://schemas.microsoft.com/office/powerpoint/2010/main" val="1017490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1137667" y="626723"/>
            <a:ext cx="9547457" cy="1279726"/>
          </a:xfrm>
          <a:prstGeom prst="rect">
            <a:avLst/>
          </a:prstGeom>
        </p:spPr>
        <p:txBody>
          <a:bodyPr spcFirstLastPara="1" vert="horz" wrap="square" lIns="121900" tIns="121900" rIns="121900" bIns="121900" rtlCol="0" anchor="b" anchorCtr="0">
            <a:noAutofit/>
          </a:bodyPr>
          <a:lstStyle/>
          <a:p>
            <a:pPr indent="480048">
              <a:lnSpc>
                <a:spcPct val="107000"/>
              </a:lnSpc>
              <a:spcBef>
                <a:spcPts val="267"/>
              </a:spcBef>
            </a:pPr>
            <a:r>
              <a:rPr lang="vi-VN" sz="4267" dirty="0"/>
              <a:t>Nhiệm vụ của khoa học Lịch sử Đảng</a:t>
            </a:r>
            <a:endParaRPr lang="en-US" sz="4267" dirty="0"/>
          </a:p>
        </p:txBody>
      </p:sp>
      <p:sp>
        <p:nvSpPr>
          <p:cNvPr id="148" name="Google Shape;148;p20"/>
          <p:cNvSpPr txBox="1">
            <a:spLocks noGrp="1"/>
          </p:cNvSpPr>
          <p:nvPr>
            <p:ph type="body" idx="1"/>
          </p:nvPr>
        </p:nvSpPr>
        <p:spPr>
          <a:xfrm>
            <a:off x="943323" y="2327463"/>
            <a:ext cx="3308447" cy="3877747"/>
          </a:xfrm>
          <a:prstGeom prst="rect">
            <a:avLst/>
          </a:prstGeom>
        </p:spPr>
        <p:txBody>
          <a:bodyPr spcFirstLastPara="1" vert="horz" wrap="square" lIns="121900" tIns="121900" rIns="121900" bIns="121900" rtlCol="0" anchor="t" anchorCtr="0">
            <a:noAutofit/>
          </a:bodyPr>
          <a:lstStyle/>
          <a:p>
            <a:pPr marL="0" indent="0" algn="just">
              <a:buNone/>
            </a:pPr>
            <a:r>
              <a:rPr lang="vi-VN" dirty="0">
                <a:latin typeface="Work Sans" pitchFamily="2" charset="0"/>
              </a:rPr>
              <a:t>Nhiệm vụ trình bày có hệ thống Cương lĩnh, đường lối của Đảng</a:t>
            </a:r>
            <a:endParaRPr lang="en-US" dirty="0">
              <a:latin typeface="Work Sans" pitchFamily="2" charset="0"/>
            </a:endParaRPr>
          </a:p>
          <a:p>
            <a:pPr marL="0" indent="0" algn="just">
              <a:buNone/>
            </a:pPr>
            <a:r>
              <a:rPr lang="en-US" dirty="0"/>
              <a:t>K</a:t>
            </a:r>
            <a:r>
              <a:rPr lang="vi-VN" dirty="0"/>
              <a:t>hẳng định, chứng minh giá trị khoa học và hiện thực của những mục tiêu chiến lược và sách lược cách mạng mà Đảng đề ra trong Cương lĩnh, đường lối từ khi Đảng ra đời và suốt quá trình lãnh đạo cách mạng</a:t>
            </a:r>
            <a:endParaRPr dirty="0"/>
          </a:p>
        </p:txBody>
      </p:sp>
      <p:sp>
        <p:nvSpPr>
          <p:cNvPr id="149" name="Google Shape;149;p20"/>
          <p:cNvSpPr txBox="1">
            <a:spLocks noGrp="1"/>
          </p:cNvSpPr>
          <p:nvPr>
            <p:ph type="body" idx="2"/>
          </p:nvPr>
        </p:nvSpPr>
        <p:spPr>
          <a:xfrm>
            <a:off x="4557117" y="2327463"/>
            <a:ext cx="3155200" cy="3580360"/>
          </a:xfrm>
          <a:prstGeom prst="rect">
            <a:avLst/>
          </a:prstGeom>
        </p:spPr>
        <p:txBody>
          <a:bodyPr spcFirstLastPara="1" vert="horz" wrap="square" lIns="121900" tIns="121900" rIns="121900" bIns="121900" rtlCol="0" anchor="t" anchorCtr="0">
            <a:noAutofit/>
          </a:bodyPr>
          <a:lstStyle/>
          <a:p>
            <a:pPr marL="0" indent="0" algn="just">
              <a:buNone/>
            </a:pPr>
            <a:r>
              <a:rPr lang="vi-VN" dirty="0">
                <a:latin typeface="Work Sans" pitchFamily="2" charset="0"/>
              </a:rPr>
              <a:t>Nhiệm vụ tái hiện tiến trình lịch sử lãnh đạo, đấu tranh của Đảng. </a:t>
            </a:r>
            <a:endParaRPr dirty="0">
              <a:latin typeface="Work Sans" pitchFamily="2" charset="0"/>
              <a:sym typeface="Work Sans"/>
            </a:endParaRPr>
          </a:p>
          <a:p>
            <a:pPr marL="0" indent="0" algn="just">
              <a:buNone/>
            </a:pPr>
            <a:r>
              <a:rPr lang="vi-VN" dirty="0"/>
              <a:t>Những kiến thức, tri thức lịch sử Đảng được làm sáng tỏ từ vai trò lãnh đạo, hoạt động thực tiễn của Đảng, vai trò, sức mạnh của nhân dân, của khối đại đoàn kết toàn dân tộc</a:t>
            </a:r>
            <a:endParaRPr dirty="0"/>
          </a:p>
        </p:txBody>
      </p:sp>
      <p:sp>
        <p:nvSpPr>
          <p:cNvPr id="150" name="Google Shape;150;p20"/>
          <p:cNvSpPr txBox="1">
            <a:spLocks noGrp="1"/>
          </p:cNvSpPr>
          <p:nvPr>
            <p:ph type="body" idx="3"/>
          </p:nvPr>
        </p:nvSpPr>
        <p:spPr>
          <a:xfrm>
            <a:off x="7724132" y="2342545"/>
            <a:ext cx="3155200" cy="2720000"/>
          </a:xfrm>
          <a:prstGeom prst="rect">
            <a:avLst/>
          </a:prstGeom>
        </p:spPr>
        <p:txBody>
          <a:bodyPr spcFirstLastPara="1" vert="horz" wrap="square" lIns="121900" tIns="121900" rIns="121900" bIns="121900" rtlCol="0" anchor="t" anchorCtr="0">
            <a:noAutofit/>
          </a:bodyPr>
          <a:lstStyle/>
          <a:p>
            <a:pPr marL="0" indent="0" algn="just">
              <a:buNone/>
            </a:pPr>
            <a:r>
              <a:rPr lang="vi-VN" dirty="0">
                <a:latin typeface="Work Sans" pitchFamily="2" charset="0"/>
              </a:rPr>
              <a:t>Nhiệm vụ tổng kết lịch sử của Đảng</a:t>
            </a:r>
            <a:endParaRPr lang="en-US" dirty="0">
              <a:latin typeface="Work Sans" pitchFamily="2" charset="0"/>
            </a:endParaRPr>
          </a:p>
          <a:p>
            <a:pPr marL="0" indent="0" algn="just">
              <a:buNone/>
            </a:pPr>
            <a:r>
              <a:rPr lang="vi-VN" dirty="0"/>
              <a:t>Kinh nghiệm lịch sử gắn liền với những sự kiện hoặc một giai đoạn lịch sử nhất định</a:t>
            </a:r>
            <a:endParaRPr dirty="0"/>
          </a:p>
        </p:txBody>
      </p:sp>
      <p:sp>
        <p:nvSpPr>
          <p:cNvPr id="155" name="Google Shape;155;p20"/>
          <p:cNvSpPr txBox="1">
            <a:spLocks noGrp="1"/>
          </p:cNvSpPr>
          <p:nvPr>
            <p:ph type="sldNum" idx="12"/>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13</a:t>
            </a:fld>
            <a:endParaRPr/>
          </a:p>
        </p:txBody>
      </p:sp>
    </p:spTree>
    <p:extLst>
      <p:ext uri="{BB962C8B-B14F-4D97-AF65-F5344CB8AC3E}">
        <p14:creationId xmlns:p14="http://schemas.microsoft.com/office/powerpoint/2010/main" val="208536515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BBECBDB-00F2-4112-A3EC-F1441DB7159C}"/>
              </a:ext>
            </a:extLst>
          </p:cNvPr>
          <p:cNvPicPr>
            <a:picLocks noChangeAspect="1"/>
          </p:cNvPicPr>
          <p:nvPr/>
        </p:nvPicPr>
        <p:blipFill>
          <a:blip r:embed="rId3"/>
          <a:stretch>
            <a:fillRect/>
          </a:stretch>
        </p:blipFill>
        <p:spPr>
          <a:xfrm>
            <a:off x="6734085" y="2995422"/>
            <a:ext cx="4569033" cy="29638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4" name="Group 4"/>
          <p:cNvGrpSpPr/>
          <p:nvPr/>
        </p:nvGrpSpPr>
        <p:grpSpPr>
          <a:xfrm>
            <a:off x="2293077" y="1258629"/>
            <a:ext cx="5318377" cy="366881"/>
            <a:chOff x="0" y="0"/>
            <a:chExt cx="3952468" cy="386602"/>
          </a:xfrm>
        </p:grpSpPr>
        <p:sp>
          <p:nvSpPr>
            <p:cNvPr id="5" name="Freeform 5"/>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8" name="Group 8"/>
          <p:cNvGrpSpPr/>
          <p:nvPr/>
        </p:nvGrpSpPr>
        <p:grpSpPr>
          <a:xfrm>
            <a:off x="996724" y="2995423"/>
            <a:ext cx="5227321" cy="3115722"/>
            <a:chOff x="-211300" y="-2523050"/>
            <a:chExt cx="6974772" cy="2932087"/>
          </a:xfrm>
        </p:grpSpPr>
        <p:grpSp>
          <p:nvGrpSpPr>
            <p:cNvPr id="9" name="Group 9"/>
            <p:cNvGrpSpPr/>
            <p:nvPr/>
          </p:nvGrpSpPr>
          <p:grpSpPr>
            <a:xfrm>
              <a:off x="-211300" y="-2523050"/>
              <a:ext cx="6974772" cy="2932087"/>
              <a:chOff x="-188470" y="-2250447"/>
              <a:chExt cx="6221187" cy="2615290"/>
            </a:xfrm>
          </p:grpSpPr>
          <p:sp>
            <p:nvSpPr>
              <p:cNvPr id="10" name="Freeform 10"/>
              <p:cNvSpPr/>
              <p:nvPr/>
            </p:nvSpPr>
            <p:spPr>
              <a:xfrm>
                <a:off x="-188470" y="-2250447"/>
                <a:ext cx="6221187" cy="2615290"/>
              </a:xfrm>
              <a:custGeom>
                <a:avLst/>
                <a:gdLst/>
                <a:ahLst/>
                <a:cxnLst/>
                <a:rect l="l" t="t" r="r" b="b"/>
                <a:pathLst>
                  <a:path w="6221187" h="2013653">
                    <a:moveTo>
                      <a:pt x="5285197" y="1994603"/>
                    </a:moveTo>
                    <a:cubicBezTo>
                      <a:pt x="5281387" y="2002223"/>
                      <a:pt x="5267417" y="2004763"/>
                      <a:pt x="5261067" y="2004763"/>
                    </a:cubicBezTo>
                    <a:cubicBezTo>
                      <a:pt x="5239477" y="2004763"/>
                      <a:pt x="5217887" y="2006033"/>
                      <a:pt x="5196297" y="2006033"/>
                    </a:cubicBezTo>
                    <a:cubicBezTo>
                      <a:pt x="4863557" y="2013653"/>
                      <a:pt x="1394460" y="2007303"/>
                      <a:pt x="1127760" y="2003493"/>
                    </a:cubicBezTo>
                    <a:cubicBezTo>
                      <a:pt x="1003300" y="2002223"/>
                      <a:pt x="878840" y="1995873"/>
                      <a:pt x="754380" y="1983173"/>
                    </a:cubicBezTo>
                    <a:cubicBezTo>
                      <a:pt x="576580" y="1965393"/>
                      <a:pt x="394970" y="1934913"/>
                      <a:pt x="242570" y="1838393"/>
                    </a:cubicBezTo>
                    <a:cubicBezTo>
                      <a:pt x="125730" y="1766003"/>
                      <a:pt x="35560" y="1655513"/>
                      <a:pt x="12700" y="1518353"/>
                    </a:cubicBezTo>
                    <a:cubicBezTo>
                      <a:pt x="0" y="1444693"/>
                      <a:pt x="8890" y="516890"/>
                      <a:pt x="25400" y="444500"/>
                    </a:cubicBezTo>
                    <a:cubicBezTo>
                      <a:pt x="44450" y="364490"/>
                      <a:pt x="81280" y="290830"/>
                      <a:pt x="144780" y="237490"/>
                    </a:cubicBezTo>
                    <a:cubicBezTo>
                      <a:pt x="260350" y="140970"/>
                      <a:pt x="415290" y="92710"/>
                      <a:pt x="561340" y="62230"/>
                    </a:cubicBezTo>
                    <a:cubicBezTo>
                      <a:pt x="750570" y="22860"/>
                      <a:pt x="943610" y="10160"/>
                      <a:pt x="1136650" y="7620"/>
                    </a:cubicBezTo>
                    <a:cubicBezTo>
                      <a:pt x="1240790" y="6350"/>
                      <a:pt x="1346200" y="10160"/>
                      <a:pt x="1450340" y="10160"/>
                    </a:cubicBezTo>
                    <a:cubicBezTo>
                      <a:pt x="1652270" y="11430"/>
                      <a:pt x="4867367" y="0"/>
                      <a:pt x="5137877" y="7620"/>
                    </a:cubicBezTo>
                    <a:cubicBezTo>
                      <a:pt x="5335997" y="13970"/>
                      <a:pt x="5535387" y="35560"/>
                      <a:pt x="5728427" y="85090"/>
                    </a:cubicBezTo>
                    <a:cubicBezTo>
                      <a:pt x="5807167" y="105410"/>
                      <a:pt x="5885907" y="130810"/>
                      <a:pt x="5960837" y="165100"/>
                    </a:cubicBezTo>
                    <a:cubicBezTo>
                      <a:pt x="6029417" y="196850"/>
                      <a:pt x="6096727" y="237490"/>
                      <a:pt x="6144987" y="297180"/>
                    </a:cubicBezTo>
                    <a:cubicBezTo>
                      <a:pt x="6189437" y="353060"/>
                      <a:pt x="6212297" y="421640"/>
                      <a:pt x="6217377" y="492760"/>
                    </a:cubicBezTo>
                    <a:cubicBezTo>
                      <a:pt x="6221187" y="626978"/>
                      <a:pt x="6219917" y="1459933"/>
                      <a:pt x="6211027" y="1515813"/>
                    </a:cubicBezTo>
                    <a:cubicBezTo>
                      <a:pt x="6194517" y="1609793"/>
                      <a:pt x="6146257" y="1692343"/>
                      <a:pt x="6077677" y="1758383"/>
                    </a:cubicBezTo>
                    <a:cubicBezTo>
                      <a:pt x="5991317" y="1839663"/>
                      <a:pt x="5879557" y="1890463"/>
                      <a:pt x="5766527" y="1926023"/>
                    </a:cubicBezTo>
                    <a:cubicBezTo>
                      <a:pt x="5603967" y="1976823"/>
                      <a:pt x="5431247" y="1995873"/>
                      <a:pt x="5262337" y="2003493"/>
                    </a:cubicBezTo>
                    <a:cubicBezTo>
                      <a:pt x="5254717" y="2003493"/>
                      <a:pt x="5249637" y="2000953"/>
                      <a:pt x="5252177" y="1993333"/>
                    </a:cubicBezTo>
                    <a:cubicBezTo>
                      <a:pt x="5255987" y="1985713"/>
                      <a:pt x="5269957" y="1983173"/>
                      <a:pt x="5276307" y="1983173"/>
                    </a:cubicBezTo>
                    <a:cubicBezTo>
                      <a:pt x="5365207" y="1979363"/>
                      <a:pt x="5452837" y="1971743"/>
                      <a:pt x="5540467" y="1957773"/>
                    </a:cubicBezTo>
                    <a:cubicBezTo>
                      <a:pt x="5760177" y="1924753"/>
                      <a:pt x="6031957" y="1848553"/>
                      <a:pt x="6137367" y="1631383"/>
                    </a:cubicBezTo>
                    <a:cubicBezTo>
                      <a:pt x="6157687" y="1590743"/>
                      <a:pt x="6169117" y="1547563"/>
                      <a:pt x="6175467" y="1501843"/>
                    </a:cubicBezTo>
                    <a:cubicBezTo>
                      <a:pt x="6183087" y="1443423"/>
                      <a:pt x="6184357" y="529590"/>
                      <a:pt x="6175467" y="471170"/>
                    </a:cubicBezTo>
                    <a:cubicBezTo>
                      <a:pt x="6165307" y="400050"/>
                      <a:pt x="6134827" y="335280"/>
                      <a:pt x="6084027" y="284480"/>
                    </a:cubicBezTo>
                    <a:cubicBezTo>
                      <a:pt x="6030687" y="231140"/>
                      <a:pt x="5960837" y="194310"/>
                      <a:pt x="5890987" y="166370"/>
                    </a:cubicBezTo>
                    <a:cubicBezTo>
                      <a:pt x="5724617" y="97790"/>
                      <a:pt x="5543007" y="64770"/>
                      <a:pt x="5365207" y="45720"/>
                    </a:cubicBezTo>
                    <a:cubicBezTo>
                      <a:pt x="5244557" y="33020"/>
                      <a:pt x="5123907" y="27940"/>
                      <a:pt x="5003257" y="26670"/>
                    </a:cubicBezTo>
                    <a:cubicBezTo>
                      <a:pt x="4855937" y="25400"/>
                      <a:pt x="963930" y="30480"/>
                      <a:pt x="830580" y="41910"/>
                    </a:cubicBezTo>
                    <a:cubicBezTo>
                      <a:pt x="661670" y="57150"/>
                      <a:pt x="487680" y="83820"/>
                      <a:pt x="330200" y="151130"/>
                    </a:cubicBezTo>
                    <a:cubicBezTo>
                      <a:pt x="266700" y="177800"/>
                      <a:pt x="200660" y="213360"/>
                      <a:pt x="152400" y="262890"/>
                    </a:cubicBezTo>
                    <a:cubicBezTo>
                      <a:pt x="93980" y="322580"/>
                      <a:pt x="66040" y="402590"/>
                      <a:pt x="53340" y="482600"/>
                    </a:cubicBezTo>
                    <a:cubicBezTo>
                      <a:pt x="41910" y="744180"/>
                      <a:pt x="38100" y="1472633"/>
                      <a:pt x="55880" y="1542483"/>
                    </a:cubicBezTo>
                    <a:cubicBezTo>
                      <a:pt x="71120" y="1604713"/>
                      <a:pt x="101600" y="1663133"/>
                      <a:pt x="143510" y="1712663"/>
                    </a:cubicBezTo>
                    <a:cubicBezTo>
                      <a:pt x="247650" y="1837123"/>
                      <a:pt x="407670" y="1901893"/>
                      <a:pt x="563880" y="1933643"/>
                    </a:cubicBezTo>
                    <a:cubicBezTo>
                      <a:pt x="810260" y="1983173"/>
                      <a:pt x="1064260" y="1981903"/>
                      <a:pt x="1314450" y="1985713"/>
                    </a:cubicBezTo>
                    <a:cubicBezTo>
                      <a:pt x="1610360" y="1989523"/>
                      <a:pt x="5007067" y="1992063"/>
                      <a:pt x="5276307" y="1984443"/>
                    </a:cubicBezTo>
                    <a:cubicBezTo>
                      <a:pt x="5282657" y="1983173"/>
                      <a:pt x="5287737" y="1986983"/>
                      <a:pt x="5285197" y="1994603"/>
                    </a:cubicBezTo>
                    <a:close/>
                  </a:path>
                </a:pathLst>
              </a:custGeom>
              <a:solidFill>
                <a:srgbClr val="000000"/>
              </a:solidFill>
            </p:spPr>
          </p:sp>
        </p:grpSp>
        <p:sp>
          <p:nvSpPr>
            <p:cNvPr id="11" name="TextBox 11"/>
            <p:cNvSpPr txBox="1"/>
            <p:nvPr/>
          </p:nvSpPr>
          <p:spPr>
            <a:xfrm>
              <a:off x="94709" y="-2244116"/>
              <a:ext cx="6540964" cy="2231289"/>
            </a:xfrm>
            <a:prstGeom prst="rect">
              <a:avLst/>
            </a:prstGeom>
          </p:spPr>
          <p:txBody>
            <a:bodyPr wrap="square" lIns="0" tIns="0" rIns="0" bIns="0" rtlCol="0" anchor="t">
              <a:spAutoFit/>
            </a:bodyPr>
            <a:lstStyle/>
            <a:p>
              <a:pPr algn="just">
                <a:lnSpc>
                  <a:spcPct val="107000"/>
                </a:lnSpc>
                <a:spcBef>
                  <a:spcPts val="400"/>
                </a:spcBef>
                <a:spcAft>
                  <a:spcPts val="400"/>
                </a:spcAft>
                <a:tabLst>
                  <a:tab pos="5280528" algn="l"/>
                </a:tabLst>
              </a:pPr>
              <a:r>
                <a:rPr lang="vi-VN" sz="2400" b="1" dirty="0">
                  <a:solidFill>
                    <a:srgbClr val="FF0000"/>
                  </a:solidFill>
                  <a:latin typeface="Raleway Light" pitchFamily="2" charset="0"/>
                </a:rPr>
                <a:t>Thư tư, </a:t>
              </a:r>
              <a:r>
                <a:rPr lang="vi-VN" sz="2400" dirty="0">
                  <a:latin typeface="Raleway Light" pitchFamily="2" charset="0"/>
                </a:rPr>
                <a:t>về xây dựng Đảng: Phải xây dựng một Đảng cách mạng tiên phong của giai cấp công nhân, nhân dân lao động và toàn dân tộc Việt Nam, tuyệt đối trung thành với lợi ích của giai cấp và dân tộc; </a:t>
              </a:r>
              <a:endParaRPr lang="en-US" sz="2400" dirty="0">
                <a:latin typeface="Raleway Light" pitchFamily="2" charset="0"/>
              </a:endParaRPr>
            </a:p>
          </p:txBody>
        </p:sp>
      </p:grpSp>
      <p:pic>
        <p:nvPicPr>
          <p:cNvPr id="12" name="Picture 1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935153" flipV="1">
            <a:off x="5667339" y="2543627"/>
            <a:ext cx="1962781" cy="595972"/>
          </a:xfrm>
          <a:prstGeom prst="rect">
            <a:avLst/>
          </a:prstGeom>
        </p:spPr>
      </p:pic>
      <p:pic>
        <p:nvPicPr>
          <p:cNvPr id="13" name="Picture 1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644702">
            <a:off x="8976437" y="5475116"/>
            <a:ext cx="2172404" cy="861905"/>
          </a:xfrm>
          <a:prstGeom prst="rect">
            <a:avLst/>
          </a:prstGeom>
        </p:spPr>
      </p:pic>
      <p:sp>
        <p:nvSpPr>
          <p:cNvPr id="14" name="TextBox 14"/>
          <p:cNvSpPr txBox="1"/>
          <p:nvPr/>
        </p:nvSpPr>
        <p:spPr>
          <a:xfrm>
            <a:off x="2429687" y="850629"/>
            <a:ext cx="5508261" cy="807913"/>
          </a:xfrm>
          <a:prstGeom prst="rect">
            <a:avLst/>
          </a:prstGeom>
        </p:spPr>
        <p:txBody>
          <a:bodyPr wrap="square" lIns="0" tIns="0" rIns="0" bIns="0" rtlCol="0" anchor="t">
            <a:spAutoFit/>
          </a:bodyPr>
          <a:lstStyle/>
          <a:p>
            <a:pPr>
              <a:lnSpc>
                <a:spcPts val="6340"/>
              </a:lnSpc>
            </a:pPr>
            <a:r>
              <a:rPr lang="en-US" sz="4000" dirty="0" err="1">
                <a:latin typeface="Raleway ExtraBold" pitchFamily="2" charset="0"/>
              </a:rPr>
              <a:t>Bài</a:t>
            </a:r>
            <a:r>
              <a:rPr lang="en-US" sz="4000" dirty="0">
                <a:latin typeface="Raleway ExtraBold" pitchFamily="2" charset="0"/>
              </a:rPr>
              <a:t> </a:t>
            </a:r>
            <a:r>
              <a:rPr lang="en-US" sz="4000" dirty="0" err="1">
                <a:latin typeface="Raleway ExtraBold" pitchFamily="2" charset="0"/>
              </a:rPr>
              <a:t>học</a:t>
            </a:r>
            <a:r>
              <a:rPr lang="en-US" sz="4000" dirty="0">
                <a:latin typeface="Raleway ExtraBold" pitchFamily="2" charset="0"/>
              </a:rPr>
              <a:t> </a:t>
            </a:r>
            <a:r>
              <a:rPr lang="en-US" sz="4000" dirty="0" err="1">
                <a:latin typeface="Raleway ExtraBold" pitchFamily="2" charset="0"/>
              </a:rPr>
              <a:t>kinh</a:t>
            </a:r>
            <a:r>
              <a:rPr lang="en-US" sz="4000" dirty="0">
                <a:latin typeface="Raleway ExtraBold" pitchFamily="2" charset="0"/>
              </a:rPr>
              <a:t> </a:t>
            </a:r>
            <a:r>
              <a:rPr lang="en-US" sz="4000" dirty="0" err="1">
                <a:latin typeface="Raleway ExtraBold" pitchFamily="2" charset="0"/>
              </a:rPr>
              <a:t>nghiệm</a:t>
            </a:r>
            <a:endParaRPr lang="en-US" sz="4000" dirty="0">
              <a:latin typeface="Raleway ExtraBold" pitchFamily="2" charset="0"/>
            </a:endParaRPr>
          </a:p>
        </p:txBody>
      </p:sp>
      <p:sp>
        <p:nvSpPr>
          <p:cNvPr id="15" name="TextBox 15"/>
          <p:cNvSpPr txBox="1"/>
          <p:nvPr/>
        </p:nvSpPr>
        <p:spPr>
          <a:xfrm>
            <a:off x="996723" y="748788"/>
            <a:ext cx="3330315" cy="1192634"/>
          </a:xfrm>
          <a:prstGeom prst="rect">
            <a:avLst/>
          </a:prstGeom>
        </p:spPr>
        <p:txBody>
          <a:bodyPr lIns="0" tIns="0" rIns="0" bIns="0" rtlCol="0" anchor="t">
            <a:spAutoFit/>
          </a:bodyPr>
          <a:lstStyle/>
          <a:p>
            <a:pPr>
              <a:lnSpc>
                <a:spcPts val="9313"/>
              </a:lnSpc>
            </a:pPr>
            <a:r>
              <a:rPr lang="en-US" sz="8466" dirty="0" err="1">
                <a:latin typeface="Forte" panose="03060902040502070203" pitchFamily="66" charset="0"/>
              </a:rPr>
              <a:t>Về</a:t>
            </a:r>
            <a:r>
              <a:rPr lang="en-US" sz="8466" dirty="0">
                <a:latin typeface="Forte" panose="03060902040502070203" pitchFamily="66" charset="0"/>
              </a:rPr>
              <a:t> </a:t>
            </a:r>
          </a:p>
        </p:txBody>
      </p:sp>
      <p:sp>
        <p:nvSpPr>
          <p:cNvPr id="19" name="TextBox 4">
            <a:extLst>
              <a:ext uri="{FF2B5EF4-FFF2-40B4-BE49-F238E27FC236}">
                <a16:creationId xmlns:a16="http://schemas.microsoft.com/office/drawing/2014/main" id="{A35F7B3A-214C-436F-BE36-8C3475B76BAF}"/>
              </a:ext>
            </a:extLst>
          </p:cNvPr>
          <p:cNvSpPr txBox="1"/>
          <p:nvPr/>
        </p:nvSpPr>
        <p:spPr>
          <a:xfrm>
            <a:off x="883049" y="1792456"/>
            <a:ext cx="10213420" cy="738664"/>
          </a:xfrm>
          <a:prstGeom prst="rect">
            <a:avLst/>
          </a:prstGeom>
        </p:spPr>
        <p:txBody>
          <a:bodyPr wrap="square" lIns="0" tIns="0" rIns="0" bIns="0" rtlCol="0" anchor="t">
            <a:spAutoFit/>
          </a:bodyPr>
          <a:lstStyle/>
          <a:p>
            <a:pPr algn="ctr"/>
            <a:r>
              <a:rPr lang="vi-VN" sz="2400" dirty="0">
                <a:latin typeface="Raleway Light" pitchFamily="2" charset="0"/>
              </a:rPr>
              <a:t>Cách mạng tháng Tám thành công để lại cho Đảng và nhân dân Việt Nam nhiều kinh nghiệm quý báu</a:t>
            </a:r>
            <a:endParaRPr lang="en-US" sz="2400" dirty="0">
              <a:latin typeface="Raleway Light" pitchFamily="2" charset="0"/>
            </a:endParaRPr>
          </a:p>
        </p:txBody>
      </p:sp>
    </p:spTree>
    <p:extLst>
      <p:ext uri="{BB962C8B-B14F-4D97-AF65-F5344CB8AC3E}">
        <p14:creationId xmlns:p14="http://schemas.microsoft.com/office/powerpoint/2010/main" val="183784439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BE815D-DA60-4381-AE3D-1E9332651647}"/>
              </a:ext>
            </a:extLst>
          </p:cNvPr>
          <p:cNvSpPr>
            <a:spLocks noGrp="1"/>
          </p:cNvSpPr>
          <p:nvPr>
            <p:ph type="body" idx="1"/>
          </p:nvPr>
        </p:nvSpPr>
        <p:spPr>
          <a:xfrm>
            <a:off x="575353" y="1891088"/>
            <a:ext cx="11115293" cy="3850261"/>
          </a:xfrm>
        </p:spPr>
        <p:txBody>
          <a:bodyPr/>
          <a:lstStyle/>
          <a:p>
            <a:pPr marL="50799" indent="0" algn="just">
              <a:buNone/>
            </a:pPr>
            <a:r>
              <a:rPr lang="vi-VN" sz="2400" dirty="0"/>
              <a:t>Với thắng lợi của Cách mạng tháng Tám năm 1945, Đảng đã lãnh đạo nhân dân đưa lịch sử dân tộc sang trang mới, đánh dấu bước nhảy vọt vĩ đại trong quá trình tiến hóa của dân tộc. Nước Việt Nam Dân chủ Cộng hòa từ khi ra đời, dù phải trải qua muôn vàn khó khăn thử thách, nhưng dưới sự lãnh đạo của Đảng, với tinh thần đoàn kết phấn đấu của toàn dân, luôn được xây dựng và củng cố, vững bước tiến trên con đường độc lập dân tộc và chủ nghĩa xã hội. </a:t>
            </a:r>
            <a:r>
              <a:rPr lang="en-US" sz="2400" dirty="0" err="1"/>
              <a:t>Suốt</a:t>
            </a:r>
            <a:r>
              <a:rPr lang="en-US" sz="2400" dirty="0"/>
              <a:t> 15 </a:t>
            </a:r>
            <a:r>
              <a:rPr lang="en-US" sz="2400" dirty="0" err="1"/>
              <a:t>năm</a:t>
            </a:r>
            <a:r>
              <a:rPr lang="en-US" sz="2400" dirty="0"/>
              <a:t> </a:t>
            </a:r>
            <a:r>
              <a:rPr lang="en-US" sz="2400" dirty="0" err="1"/>
              <a:t>đấu</a:t>
            </a:r>
            <a:r>
              <a:rPr lang="en-US" sz="2400" dirty="0"/>
              <a:t> </a:t>
            </a:r>
            <a:r>
              <a:rPr lang="en-US" sz="2400" dirty="0" err="1"/>
              <a:t>tranh</a:t>
            </a:r>
            <a:r>
              <a:rPr lang="en-US" sz="2400" dirty="0"/>
              <a:t> </a:t>
            </a:r>
            <a:r>
              <a:rPr lang="en-US" sz="2400" dirty="0" err="1"/>
              <a:t>cách</a:t>
            </a:r>
            <a:r>
              <a:rPr lang="en-US" sz="2400" dirty="0"/>
              <a:t> </a:t>
            </a:r>
            <a:r>
              <a:rPr lang="en-US" sz="2400" dirty="0" err="1"/>
              <a:t>mạng</a:t>
            </a:r>
            <a:r>
              <a:rPr lang="en-US" sz="2400" dirty="0"/>
              <a:t> 1030-1945, </a:t>
            </a:r>
            <a:r>
              <a:rPr lang="en-US" sz="2400" dirty="0" err="1"/>
              <a:t>Đảng</a:t>
            </a:r>
            <a:r>
              <a:rPr lang="en-US" sz="2400" dirty="0"/>
              <a:t> </a:t>
            </a:r>
            <a:r>
              <a:rPr lang="en-US" sz="2400" dirty="0" err="1"/>
              <a:t>đã</a:t>
            </a:r>
            <a:r>
              <a:rPr lang="en-US" sz="2400" dirty="0"/>
              <a:t> </a:t>
            </a:r>
            <a:r>
              <a:rPr lang="en-US" sz="2400" dirty="0" err="1"/>
              <a:t>lãnh</a:t>
            </a:r>
            <a:r>
              <a:rPr lang="en-US" sz="2400" dirty="0"/>
              <a:t> </a:t>
            </a:r>
            <a:r>
              <a:rPr lang="en-US" sz="2400" dirty="0" err="1"/>
              <a:t>đạo</a:t>
            </a:r>
            <a:r>
              <a:rPr lang="en-US" sz="2400" dirty="0"/>
              <a:t> </a:t>
            </a:r>
            <a:r>
              <a:rPr lang="en-US" sz="2400" dirty="0" err="1"/>
              <a:t>giai</a:t>
            </a:r>
            <a:r>
              <a:rPr lang="en-US" sz="2400" dirty="0"/>
              <a:t> </a:t>
            </a:r>
            <a:r>
              <a:rPr lang="en-US" sz="2400" dirty="0" err="1"/>
              <a:t>cấp</a:t>
            </a:r>
            <a:r>
              <a:rPr lang="en-US" sz="2400" dirty="0"/>
              <a:t> </a:t>
            </a:r>
            <a:r>
              <a:rPr lang="en-US" sz="2400" dirty="0" err="1"/>
              <a:t>và</a:t>
            </a:r>
            <a:r>
              <a:rPr lang="en-US" sz="2400" dirty="0"/>
              <a:t> </a:t>
            </a:r>
            <a:r>
              <a:rPr lang="en-US" sz="2400" dirty="0" err="1"/>
              <a:t>dân</a:t>
            </a:r>
            <a:r>
              <a:rPr lang="en-US" sz="2400" dirty="0"/>
              <a:t> </a:t>
            </a:r>
            <a:r>
              <a:rPr lang="en-US" sz="2400" dirty="0" err="1"/>
              <a:t>tộc</a:t>
            </a:r>
            <a:r>
              <a:rPr lang="en-US" sz="2400" dirty="0"/>
              <a:t> </a:t>
            </a:r>
            <a:r>
              <a:rPr lang="en-US" sz="2400" dirty="0" err="1"/>
              <a:t>hoàn</a:t>
            </a:r>
            <a:r>
              <a:rPr lang="en-US" sz="2400" dirty="0"/>
              <a:t> </a:t>
            </a:r>
            <a:r>
              <a:rPr lang="en-US" sz="2400" dirty="0" err="1"/>
              <a:t>thành</a:t>
            </a:r>
            <a:r>
              <a:rPr lang="en-US" sz="2400" dirty="0"/>
              <a:t> </a:t>
            </a:r>
            <a:r>
              <a:rPr lang="en-US" sz="2400" dirty="0" err="1"/>
              <a:t>mục</a:t>
            </a:r>
            <a:r>
              <a:rPr lang="en-US" sz="2400" dirty="0"/>
              <a:t> </a:t>
            </a:r>
            <a:r>
              <a:rPr lang="en-US" sz="2400" dirty="0" err="1"/>
              <a:t>tiêu</a:t>
            </a:r>
            <a:r>
              <a:rPr lang="en-US" sz="2400" dirty="0"/>
              <a:t> </a:t>
            </a:r>
            <a:r>
              <a:rPr lang="en-US" sz="2400" dirty="0" err="1"/>
              <a:t>giành</a:t>
            </a:r>
            <a:r>
              <a:rPr lang="en-US" sz="2400" dirty="0"/>
              <a:t> </a:t>
            </a:r>
            <a:r>
              <a:rPr lang="en-US" sz="2400" dirty="0" err="1"/>
              <a:t>độc</a:t>
            </a:r>
            <a:r>
              <a:rPr lang="en-US" sz="2400" dirty="0"/>
              <a:t> </a:t>
            </a:r>
            <a:r>
              <a:rPr lang="en-US" sz="2400" dirty="0" err="1"/>
              <a:t>lập</a:t>
            </a:r>
            <a:r>
              <a:rPr lang="en-US" sz="2400" dirty="0"/>
              <a:t>, </a:t>
            </a:r>
            <a:r>
              <a:rPr lang="en-US" sz="2400" dirty="0" err="1"/>
              <a:t>thiết</a:t>
            </a:r>
            <a:r>
              <a:rPr lang="en-US" sz="2400" dirty="0"/>
              <a:t> </a:t>
            </a:r>
            <a:r>
              <a:rPr lang="en-US" sz="2400" dirty="0" err="1"/>
              <a:t>lập</a:t>
            </a:r>
            <a:r>
              <a:rPr lang="en-US" sz="2400" dirty="0"/>
              <a:t> </a:t>
            </a:r>
            <a:r>
              <a:rPr lang="en-US" sz="2400" dirty="0" err="1"/>
              <a:t>nhà</a:t>
            </a:r>
            <a:r>
              <a:rPr lang="en-US" sz="2400" dirty="0"/>
              <a:t> </a:t>
            </a:r>
            <a:r>
              <a:rPr lang="en-US" sz="2400" dirty="0" err="1"/>
              <a:t>nước</a:t>
            </a:r>
            <a:r>
              <a:rPr lang="en-US" sz="2400" dirty="0"/>
              <a:t> </a:t>
            </a:r>
            <a:r>
              <a:rPr lang="en-US" sz="2400" dirty="0" err="1"/>
              <a:t>dân</a:t>
            </a:r>
            <a:r>
              <a:rPr lang="en-US" sz="2400" dirty="0"/>
              <a:t> </a:t>
            </a:r>
            <a:r>
              <a:rPr lang="en-US" sz="2400" dirty="0" err="1"/>
              <a:t>chủ</a:t>
            </a:r>
            <a:r>
              <a:rPr lang="en-US" sz="2400" dirty="0"/>
              <a:t> </a:t>
            </a:r>
            <a:r>
              <a:rPr lang="en-US" sz="2400" dirty="0" err="1"/>
              <a:t>nhân</a:t>
            </a:r>
            <a:r>
              <a:rPr lang="en-US" sz="2400" dirty="0"/>
              <a:t> </a:t>
            </a:r>
            <a:r>
              <a:rPr lang="en-US" sz="2400" dirty="0" err="1"/>
              <a:t>dân</a:t>
            </a:r>
            <a:r>
              <a:rPr lang="en-US" sz="2400" dirty="0"/>
              <a:t>.</a:t>
            </a:r>
          </a:p>
          <a:p>
            <a:pPr marL="50799" indent="0">
              <a:buNone/>
            </a:pPr>
            <a:endParaRPr lang="en-US" sz="2400" dirty="0"/>
          </a:p>
        </p:txBody>
      </p:sp>
      <p:sp>
        <p:nvSpPr>
          <p:cNvPr id="3" name="Slide Number Placeholder 2">
            <a:extLst>
              <a:ext uri="{FF2B5EF4-FFF2-40B4-BE49-F238E27FC236}">
                <a16:creationId xmlns:a16="http://schemas.microsoft.com/office/drawing/2014/main" id="{68A37CCC-8F30-4580-8745-4C7A76450942}"/>
              </a:ext>
            </a:extLst>
          </p:cNvPr>
          <p:cNvSpPr>
            <a:spLocks noGrp="1"/>
          </p:cNvSpPr>
          <p:nvPr>
            <p:ph type="sldNum" idx="12"/>
          </p:nvPr>
        </p:nvSpPr>
        <p:spPr/>
        <p:txBody>
          <a:bodyPr/>
          <a:lstStyle/>
          <a:p>
            <a:pPr algn="ctr"/>
            <a:fld id="{00000000-1234-1234-1234-123412341234}" type="slidenum">
              <a:rPr lang="en" smtClean="0"/>
              <a:pPr algn="ctr"/>
              <a:t>131</a:t>
            </a:fld>
            <a:endParaRPr lang="en"/>
          </a:p>
        </p:txBody>
      </p:sp>
    </p:spTree>
    <p:extLst>
      <p:ext uri="{BB962C8B-B14F-4D97-AF65-F5344CB8AC3E}">
        <p14:creationId xmlns:p14="http://schemas.microsoft.com/office/powerpoint/2010/main" val="337155519"/>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2"/>
          <p:cNvSpPr txBox="1">
            <a:spLocks noGrp="1"/>
          </p:cNvSpPr>
          <p:nvPr>
            <p:ph type="ctrTitle"/>
          </p:nvPr>
        </p:nvSpPr>
        <p:spPr>
          <a:xfrm>
            <a:off x="394172" y="1745644"/>
            <a:ext cx="9711315" cy="3588733"/>
          </a:xfrm>
          <a:prstGeom prst="rect">
            <a:avLst/>
          </a:prstGeom>
        </p:spPr>
        <p:txBody>
          <a:bodyPr spcFirstLastPara="1" vert="horz" wrap="square" lIns="121900" tIns="121900" rIns="121900" bIns="121900" rtlCol="0" anchor="b" anchorCtr="0">
            <a:noAutofit/>
          </a:bodyPr>
          <a:lstStyle/>
          <a:p>
            <a:pPr indent="609585" algn="ctr">
              <a:lnSpc>
                <a:spcPct val="107000"/>
              </a:lnSpc>
              <a:spcBef>
                <a:spcPts val="400"/>
              </a:spcBef>
              <a:spcAft>
                <a:spcPts val="400"/>
              </a:spcAft>
            </a:pPr>
            <a:r>
              <a:rPr lang="vi-VN" sz="4267" dirty="0"/>
              <a:t> </a:t>
            </a:r>
            <a:r>
              <a:rPr lang="en-US" sz="4267" dirty="0"/>
              <a:t/>
            </a:r>
            <a:br>
              <a:rPr lang="en-US" sz="4267" dirty="0"/>
            </a:br>
            <a:r>
              <a:rPr lang="vi-VN" sz="4267" dirty="0"/>
              <a:t>Chương 2</a:t>
            </a:r>
            <a:r>
              <a:rPr lang="en-US" sz="4267" dirty="0"/>
              <a:t/>
            </a:r>
            <a:br>
              <a:rPr lang="en-US" sz="4267" dirty="0"/>
            </a:br>
            <a:r>
              <a:rPr lang="vi-VN" sz="4267" dirty="0"/>
              <a:t>ĐẢNG LÃNH ĐẠO HAI CUỘC KHÁNG CHIẾN GIÀNH ĐỘC LẬP HOÀN TOÀN, THỐNG NHẤT ĐẤT NƯỚC (1945 - 1975</a:t>
            </a:r>
            <a:r>
              <a:rPr lang="vi-VN" sz="4267" dirty="0" smtClean="0"/>
              <a:t>)</a:t>
            </a:r>
            <a:br>
              <a:rPr lang="vi-VN" sz="4267" dirty="0" smtClean="0"/>
            </a:br>
            <a:r>
              <a:rPr lang="vi-VN" sz="4267" dirty="0" smtClean="0"/>
              <a:t/>
            </a:r>
            <a:br>
              <a:rPr lang="vi-VN" sz="4267" dirty="0" smtClean="0"/>
            </a:br>
            <a:r>
              <a:rPr lang="vi-VN" sz="4267" dirty="0" smtClean="0"/>
              <a:t>PhD. S. NGÔ KHÁNH DUY</a:t>
            </a:r>
            <a:endParaRPr lang="en-US" sz="4267" dirty="0"/>
          </a:p>
        </p:txBody>
      </p:sp>
      <p:grpSp>
        <p:nvGrpSpPr>
          <p:cNvPr id="59" name="Google Shape;59;p12"/>
          <p:cNvGrpSpPr/>
          <p:nvPr/>
        </p:nvGrpSpPr>
        <p:grpSpPr>
          <a:xfrm>
            <a:off x="10322447" y="63907"/>
            <a:ext cx="1678447" cy="1747929"/>
            <a:chOff x="5970800" y="1619250"/>
            <a:chExt cx="428650" cy="456725"/>
          </a:xfrm>
        </p:grpSpPr>
        <p:sp>
          <p:nvSpPr>
            <p:cNvPr id="60" name="Google Shape;60;p12"/>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1" name="Google Shape;61;p12"/>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2" name="Google Shape;62;p12"/>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3" name="Google Shape;63;p12"/>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4" name="Google Shape;64;p12"/>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164247730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70" name="Google Shape;70;p13"/>
          <p:cNvSpPr txBox="1">
            <a:spLocks noGrp="1"/>
          </p:cNvSpPr>
          <p:nvPr>
            <p:ph type="body" idx="2"/>
          </p:nvPr>
        </p:nvSpPr>
        <p:spPr>
          <a:xfrm>
            <a:off x="347885" y="1813465"/>
            <a:ext cx="11313283" cy="3801361"/>
          </a:xfrm>
          <a:prstGeom prst="rect">
            <a:avLst/>
          </a:prstGeom>
        </p:spPr>
        <p:txBody>
          <a:bodyPr spcFirstLastPara="1" vert="horz" wrap="square" lIns="121900" tIns="121900" rIns="121900" bIns="121900" rtlCol="0" anchor="t" anchorCtr="0">
            <a:noAutofit/>
          </a:bodyPr>
          <a:lstStyle/>
          <a:p>
            <a:pPr marL="0" indent="0" algn="just">
              <a:lnSpc>
                <a:spcPct val="150000"/>
              </a:lnSpc>
              <a:spcBef>
                <a:spcPts val="0"/>
              </a:spcBef>
              <a:buNone/>
              <a:tabLst>
                <a:tab pos="7633356" algn="r"/>
              </a:tabLst>
            </a:pPr>
            <a:r>
              <a:rPr lang="en-US" sz="2800" dirty="0"/>
              <a:t>3.1</a:t>
            </a:r>
            <a:r>
              <a:rPr lang="vi-VN" sz="2800" dirty="0"/>
              <a:t>. Đảng lãnh đạo xây dựng, bảo vệ chính quyền cách mạng và kháng chiến chống thực dân Pháp xâm lược (1945-1954) </a:t>
            </a:r>
            <a:endParaRPr lang="en-US" sz="2800" dirty="0"/>
          </a:p>
          <a:p>
            <a:pPr marL="0" indent="0" algn="just">
              <a:lnSpc>
                <a:spcPct val="150000"/>
              </a:lnSpc>
              <a:spcBef>
                <a:spcPts val="0"/>
              </a:spcBef>
              <a:buNone/>
              <a:tabLst>
                <a:tab pos="7633356" algn="r"/>
              </a:tabLst>
            </a:pPr>
            <a:r>
              <a:rPr lang="en-US" sz="2800" dirty="0"/>
              <a:t>3.2. </a:t>
            </a:r>
            <a:r>
              <a:rPr lang="vi-VN" sz="2800" dirty="0"/>
              <a:t>Lãnh đạo xây dựng chủ nghĩa xã hội ở miền Bắc và kháng chiến chống đế quốc Mỹ xâm lược, giải phóng miền Nam, thống nhất đất nước (1954-1975) </a:t>
            </a:r>
            <a:endParaRPr lang="en-US" sz="2800" dirty="0"/>
          </a:p>
        </p:txBody>
      </p:sp>
      <p:sp>
        <p:nvSpPr>
          <p:cNvPr id="78" name="Google Shape;78;p13"/>
          <p:cNvSpPr txBox="1">
            <a:spLocks noGrp="1"/>
          </p:cNvSpPr>
          <p:nvPr>
            <p:ph type="sldNum" idx="12"/>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133</a:t>
            </a:fld>
            <a:endParaRPr/>
          </a:p>
        </p:txBody>
      </p:sp>
      <p:grpSp>
        <p:nvGrpSpPr>
          <p:cNvPr id="73" name="Google Shape;73;p13"/>
          <p:cNvGrpSpPr/>
          <p:nvPr/>
        </p:nvGrpSpPr>
        <p:grpSpPr>
          <a:xfrm>
            <a:off x="9933404" y="596033"/>
            <a:ext cx="1463353" cy="1217432"/>
            <a:chOff x="1926350" y="995225"/>
            <a:chExt cx="428650" cy="356600"/>
          </a:xfrm>
        </p:grpSpPr>
        <p:sp>
          <p:nvSpPr>
            <p:cNvPr id="74" name="Google Shape;74;p13"/>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75" name="Google Shape;75;p13"/>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76" name="Google Shape;76;p13"/>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77" name="Google Shape;77;p13"/>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
        <p:nvSpPr>
          <p:cNvPr id="14" name="Google Shape;69;p13">
            <a:extLst>
              <a:ext uri="{FF2B5EF4-FFF2-40B4-BE49-F238E27FC236}">
                <a16:creationId xmlns:a16="http://schemas.microsoft.com/office/drawing/2014/main" id="{D0A54DE4-8CAB-4189-B7B3-A970A45C434B}"/>
              </a:ext>
            </a:extLst>
          </p:cNvPr>
          <p:cNvSpPr txBox="1">
            <a:spLocks/>
          </p:cNvSpPr>
          <p:nvPr/>
        </p:nvSpPr>
        <p:spPr>
          <a:xfrm>
            <a:off x="1097899" y="955381"/>
            <a:ext cx="6789600" cy="960867"/>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9pPr>
          </a:lstStyle>
          <a:p>
            <a:r>
              <a:rPr lang="en-US" sz="5333" dirty="0"/>
              <a:t>Outline</a:t>
            </a:r>
          </a:p>
        </p:txBody>
      </p:sp>
    </p:spTree>
    <p:extLst>
      <p:ext uri="{BB962C8B-B14F-4D97-AF65-F5344CB8AC3E}">
        <p14:creationId xmlns:p14="http://schemas.microsoft.com/office/powerpoint/2010/main" val="1537754997"/>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735133" y="2740632"/>
            <a:ext cx="10376368" cy="1546400"/>
          </a:xfrm>
          <a:prstGeom prst="rect">
            <a:avLst/>
          </a:prstGeom>
        </p:spPr>
        <p:txBody>
          <a:bodyPr spcFirstLastPara="1" vert="horz" wrap="square" lIns="121900" tIns="121900" rIns="121900" bIns="121900" rtlCol="0" anchor="b" anchorCtr="0">
            <a:noAutofit/>
          </a:bodyPr>
          <a:lstStyle/>
          <a:p>
            <a:pPr marL="169329" algn="just">
              <a:tabLst>
                <a:tab pos="7633356" algn="r"/>
              </a:tabLst>
            </a:pPr>
            <a:r>
              <a:rPr lang="vi-VN" sz="3200" dirty="0"/>
              <a:t>Đảng lãnh đạo xây dựng, bảo vệ chính quyền cách mạng và kháng chiến chống thực dân Pháp xâm lược (1945-1954) </a:t>
            </a:r>
            <a:endParaRPr sz="3200" dirty="0"/>
          </a:p>
        </p:txBody>
      </p:sp>
      <p:sp>
        <p:nvSpPr>
          <p:cNvPr id="92" name="Google Shape;92;p15"/>
          <p:cNvSpPr txBox="1">
            <a:spLocks noGrp="1"/>
          </p:cNvSpPr>
          <p:nvPr>
            <p:ph type="subTitle" idx="1"/>
          </p:nvPr>
        </p:nvSpPr>
        <p:spPr>
          <a:xfrm>
            <a:off x="970255" y="4368821"/>
            <a:ext cx="9932951" cy="1046400"/>
          </a:xfrm>
          <a:prstGeom prst="rect">
            <a:avLst/>
          </a:prstGeom>
        </p:spPr>
        <p:txBody>
          <a:bodyPr spcFirstLastPara="1" vert="horz" wrap="square" lIns="121900" tIns="121900" rIns="121900" bIns="121900" rtlCol="0" anchor="t" anchorCtr="0">
            <a:noAutofit/>
          </a:bodyPr>
          <a:lstStyle/>
          <a:p>
            <a:pPr marL="0" indent="0"/>
            <a:r>
              <a:rPr lang="en-US" dirty="0"/>
              <a:t>3.1.</a:t>
            </a:r>
            <a:r>
              <a:rPr lang="vi-VN" dirty="0"/>
              <a:t>1. Xây dựng và bảo vệ chính quyền cách mạng non trẻ (1945-1946</a:t>
            </a:r>
            <a:r>
              <a:rPr lang="en-US" dirty="0"/>
              <a:t>)</a:t>
            </a:r>
            <a:endParaRPr dirty="0"/>
          </a:p>
        </p:txBody>
      </p:sp>
      <p:sp>
        <p:nvSpPr>
          <p:cNvPr id="93" name="Google Shape;93;p15"/>
          <p:cNvSpPr txBox="1"/>
          <p:nvPr/>
        </p:nvSpPr>
        <p:spPr>
          <a:xfrm>
            <a:off x="8292067" y="874144"/>
            <a:ext cx="2680733" cy="2151389"/>
          </a:xfrm>
          <a:prstGeom prst="rect">
            <a:avLst/>
          </a:prstGeom>
          <a:noFill/>
          <a:ln>
            <a:noFill/>
          </a:ln>
        </p:spPr>
        <p:txBody>
          <a:bodyPr spcFirstLastPara="1" wrap="square" lIns="121900" tIns="121900" rIns="121900" bIns="121900" anchor="t" anchorCtr="0">
            <a:noAutofit/>
          </a:bodyPr>
          <a:lstStyle/>
          <a:p>
            <a:pPr algn="r">
              <a:buClr>
                <a:schemeClr val="dk1"/>
              </a:buClr>
              <a:buSzPts val="1100"/>
            </a:pPr>
            <a:r>
              <a:rPr lang="en" sz="12800" b="1" dirty="0">
                <a:solidFill>
                  <a:schemeClr val="dk1"/>
                </a:solidFill>
                <a:latin typeface="Work Sans"/>
                <a:ea typeface="Work Sans"/>
                <a:cs typeface="Work Sans"/>
                <a:sym typeface="Work Sans"/>
              </a:rPr>
              <a:t>3.1</a:t>
            </a:r>
            <a:endParaRPr sz="12800" b="1" dirty="0">
              <a:latin typeface="Work Sans"/>
              <a:ea typeface="Work Sans"/>
              <a:cs typeface="Work Sans"/>
              <a:sym typeface="Work Sans"/>
            </a:endParaRPr>
          </a:p>
        </p:txBody>
      </p:sp>
    </p:spTree>
    <p:extLst>
      <p:ext uri="{BB962C8B-B14F-4D97-AF65-F5344CB8AC3E}">
        <p14:creationId xmlns:p14="http://schemas.microsoft.com/office/powerpoint/2010/main" val="355245809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424F4-7C01-42E5-93DB-297DAE2AA9B8}"/>
              </a:ext>
            </a:extLst>
          </p:cNvPr>
          <p:cNvSpPr>
            <a:spLocks noGrp="1"/>
          </p:cNvSpPr>
          <p:nvPr>
            <p:ph type="title"/>
          </p:nvPr>
        </p:nvSpPr>
        <p:spPr>
          <a:xfrm>
            <a:off x="968234" y="1058173"/>
            <a:ext cx="9204333" cy="700865"/>
          </a:xfrm>
        </p:spPr>
        <p:txBody>
          <a:bodyPr/>
          <a:lstStyle/>
          <a:p>
            <a:r>
              <a:rPr lang="vi-VN" sz="2933" dirty="0">
                <a:solidFill>
                  <a:srgbClr val="FF0000"/>
                </a:solidFill>
              </a:rPr>
              <a:t>Tình hình Việt Nam sau Cách mạng tháng Tám</a:t>
            </a:r>
            <a:endParaRPr lang="en-US" sz="2933" dirty="0">
              <a:solidFill>
                <a:srgbClr val="FF0000"/>
              </a:solidFill>
            </a:endParaRPr>
          </a:p>
        </p:txBody>
      </p:sp>
      <p:sp>
        <p:nvSpPr>
          <p:cNvPr id="5" name="Slide Number Placeholder 4">
            <a:extLst>
              <a:ext uri="{FF2B5EF4-FFF2-40B4-BE49-F238E27FC236}">
                <a16:creationId xmlns:a16="http://schemas.microsoft.com/office/drawing/2014/main" id="{562FEB53-E061-4961-84B7-548C0A8DC49B}"/>
              </a:ext>
            </a:extLst>
          </p:cNvPr>
          <p:cNvSpPr>
            <a:spLocks noGrp="1"/>
          </p:cNvSpPr>
          <p:nvPr>
            <p:ph type="sldNum" idx="12"/>
          </p:nvPr>
        </p:nvSpPr>
        <p:spPr/>
        <p:txBody>
          <a:bodyPr/>
          <a:lstStyle/>
          <a:p>
            <a:fld id="{00000000-1234-1234-1234-123412341234}" type="slidenum">
              <a:rPr lang="en" smtClean="0"/>
              <a:pPr/>
              <a:t>135</a:t>
            </a:fld>
            <a:endParaRPr lang="en"/>
          </a:p>
        </p:txBody>
      </p:sp>
      <p:sp>
        <p:nvSpPr>
          <p:cNvPr id="6" name="AutoShape 18">
            <a:extLst>
              <a:ext uri="{FF2B5EF4-FFF2-40B4-BE49-F238E27FC236}">
                <a16:creationId xmlns:a16="http://schemas.microsoft.com/office/drawing/2014/main" id="{3B3C37E3-86A3-457A-9B93-430F9F2FEC82}"/>
              </a:ext>
            </a:extLst>
          </p:cNvPr>
          <p:cNvSpPr>
            <a:spLocks noChangeArrowheads="1"/>
          </p:cNvSpPr>
          <p:nvPr/>
        </p:nvSpPr>
        <p:spPr bwMode="auto">
          <a:xfrm>
            <a:off x="6936391" y="2837049"/>
            <a:ext cx="2748199" cy="3248211"/>
          </a:xfrm>
          <a:prstGeom prst="roundRect">
            <a:avLst>
              <a:gd name="adj" fmla="val 16667"/>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lgn="ctr" eaLnBrk="0" hangingPunct="0"/>
            <a:endParaRPr lang="en-US" sz="1400">
              <a:solidFill>
                <a:srgbClr val="FFFFFF"/>
              </a:solidFill>
              <a:latin typeface="Verdana" pitchFamily="34" charset="0"/>
            </a:endParaRPr>
          </a:p>
        </p:txBody>
      </p:sp>
      <p:sp>
        <p:nvSpPr>
          <p:cNvPr id="7" name="AutoShape 20">
            <a:extLst>
              <a:ext uri="{FF2B5EF4-FFF2-40B4-BE49-F238E27FC236}">
                <a16:creationId xmlns:a16="http://schemas.microsoft.com/office/drawing/2014/main" id="{10E303C1-B647-4389-B8B9-03BD90A747A4}"/>
              </a:ext>
            </a:extLst>
          </p:cNvPr>
          <p:cNvSpPr>
            <a:spLocks noChangeArrowheads="1"/>
          </p:cNvSpPr>
          <p:nvPr/>
        </p:nvSpPr>
        <p:spPr bwMode="auto">
          <a:xfrm>
            <a:off x="2140790" y="2833873"/>
            <a:ext cx="2720695" cy="3251387"/>
          </a:xfrm>
          <a:prstGeom prst="roundRect">
            <a:avLst>
              <a:gd name="adj" fmla="val 16667"/>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lgn="ctr" eaLnBrk="0" hangingPunct="0"/>
            <a:endParaRPr lang="en-US" sz="1400">
              <a:solidFill>
                <a:srgbClr val="FFFFFF"/>
              </a:solidFill>
              <a:latin typeface="Verdana" pitchFamily="34" charset="0"/>
            </a:endParaRPr>
          </a:p>
        </p:txBody>
      </p:sp>
      <p:sp>
        <p:nvSpPr>
          <p:cNvPr id="8" name="Text Box 21">
            <a:extLst>
              <a:ext uri="{FF2B5EF4-FFF2-40B4-BE49-F238E27FC236}">
                <a16:creationId xmlns:a16="http://schemas.microsoft.com/office/drawing/2014/main" id="{6D0015FB-4B23-4C4A-A028-E065ABDC6912}"/>
              </a:ext>
            </a:extLst>
          </p:cNvPr>
          <p:cNvSpPr txBox="1">
            <a:spLocks noChangeArrowheads="1"/>
          </p:cNvSpPr>
          <p:nvPr/>
        </p:nvSpPr>
        <p:spPr bwMode="auto">
          <a:xfrm>
            <a:off x="2575483" y="3133911"/>
            <a:ext cx="20383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defRPr/>
            </a:pPr>
            <a:r>
              <a:rPr lang="vi-VN" sz="2400" b="1" dirty="0"/>
              <a:t>Thuận lợi</a:t>
            </a:r>
            <a:endParaRPr lang="en-US" sz="1600" b="1" dirty="0"/>
          </a:p>
        </p:txBody>
      </p:sp>
      <p:sp>
        <p:nvSpPr>
          <p:cNvPr id="9" name="AutoShape 22">
            <a:extLst>
              <a:ext uri="{FF2B5EF4-FFF2-40B4-BE49-F238E27FC236}">
                <a16:creationId xmlns:a16="http://schemas.microsoft.com/office/drawing/2014/main" id="{46CF3DAF-5530-4464-90C3-39F4DD4F7E7A}"/>
              </a:ext>
            </a:extLst>
          </p:cNvPr>
          <p:cNvSpPr>
            <a:spLocks noChangeAspect="1" noChangeArrowheads="1" noTextEdit="1"/>
          </p:cNvSpPr>
          <p:nvPr/>
        </p:nvSpPr>
        <p:spPr bwMode="gray">
          <a:xfrm>
            <a:off x="4596417" y="2833875"/>
            <a:ext cx="909639"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en-US" sz="1400">
              <a:solidFill>
                <a:sysClr val="windowText" lastClr="000000"/>
              </a:solidFill>
            </a:endParaRPr>
          </a:p>
        </p:txBody>
      </p:sp>
      <p:sp>
        <p:nvSpPr>
          <p:cNvPr id="10" name="Freeform 23">
            <a:extLst>
              <a:ext uri="{FF2B5EF4-FFF2-40B4-BE49-F238E27FC236}">
                <a16:creationId xmlns:a16="http://schemas.microsoft.com/office/drawing/2014/main" id="{5D305C74-861E-4FE6-BBBF-E3891948766C}"/>
              </a:ext>
            </a:extLst>
          </p:cNvPr>
          <p:cNvSpPr>
            <a:spLocks/>
          </p:cNvSpPr>
          <p:nvPr/>
        </p:nvSpPr>
        <p:spPr bwMode="gray">
          <a:xfrm>
            <a:off x="4596416" y="2837050"/>
            <a:ext cx="903288" cy="12414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rgbClr val="2C7F92"/>
              </a:gs>
              <a:gs pos="100000">
                <a:srgbClr val="2C7F92">
                  <a:gamma/>
                  <a:tint val="31765"/>
                  <a:invGamma/>
                </a:srgbClr>
              </a:gs>
            </a:gsLst>
            <a:lin ang="0" scaled="1"/>
          </a:gradFill>
          <a:ln>
            <a:noFill/>
          </a:ln>
          <a:extLst>
            <a:ext uri="{91240B29-F687-4F45-9708-019B960494DF}">
              <a14:hiddenLine xmlns:a14="http://schemas.microsoft.com/office/drawing/2010/main" w="0">
                <a:solidFill>
                  <a:srgbClr val="00A06C"/>
                </a:solidFill>
                <a:prstDash val="solid"/>
                <a:round/>
                <a:headEnd/>
                <a:tailEnd/>
              </a14:hiddenLine>
            </a:ext>
          </a:extLst>
        </p:spPr>
        <p:txBody>
          <a:bodyPr/>
          <a:lstStyle/>
          <a:p>
            <a:pPr>
              <a:defRPr/>
            </a:pPr>
            <a:endParaRPr lang="en-US" sz="1400">
              <a:solidFill>
                <a:sysClr val="windowText" lastClr="000000"/>
              </a:solidFill>
            </a:endParaRPr>
          </a:p>
        </p:txBody>
      </p:sp>
      <p:sp>
        <p:nvSpPr>
          <p:cNvPr id="11" name="AutoShape 24">
            <a:extLst>
              <a:ext uri="{FF2B5EF4-FFF2-40B4-BE49-F238E27FC236}">
                <a16:creationId xmlns:a16="http://schemas.microsoft.com/office/drawing/2014/main" id="{4A3BFDE6-7091-4687-AFF4-0626051E51B5}"/>
              </a:ext>
            </a:extLst>
          </p:cNvPr>
          <p:cNvSpPr>
            <a:spLocks noChangeAspect="1" noChangeArrowheads="1" noTextEdit="1"/>
          </p:cNvSpPr>
          <p:nvPr/>
        </p:nvSpPr>
        <p:spPr bwMode="gray">
          <a:xfrm flipH="1">
            <a:off x="6242655" y="2833875"/>
            <a:ext cx="909637"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en-US" sz="1400">
              <a:solidFill>
                <a:sysClr val="windowText" lastClr="000000"/>
              </a:solidFill>
            </a:endParaRPr>
          </a:p>
        </p:txBody>
      </p:sp>
      <p:sp>
        <p:nvSpPr>
          <p:cNvPr id="12" name="Freeform 25">
            <a:extLst>
              <a:ext uri="{FF2B5EF4-FFF2-40B4-BE49-F238E27FC236}">
                <a16:creationId xmlns:a16="http://schemas.microsoft.com/office/drawing/2014/main" id="{6FF9186A-2A63-4C7E-AEF5-3C0AF345C2A0}"/>
              </a:ext>
            </a:extLst>
          </p:cNvPr>
          <p:cNvSpPr>
            <a:spLocks/>
          </p:cNvSpPr>
          <p:nvPr/>
        </p:nvSpPr>
        <p:spPr bwMode="gray">
          <a:xfrm flipH="1">
            <a:off x="6249006" y="2837050"/>
            <a:ext cx="903287" cy="12414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rgbClr val="B2B838"/>
              </a:gs>
              <a:gs pos="100000">
                <a:srgbClr val="B2B838">
                  <a:gamma/>
                  <a:tint val="31765"/>
                  <a:invGamma/>
                </a:srgbClr>
              </a:gs>
            </a:gsLst>
            <a:lin ang="0" scaled="1"/>
          </a:gradFill>
          <a:ln>
            <a:noFill/>
          </a:ln>
          <a:extLst>
            <a:ext uri="{91240B29-F687-4F45-9708-019B960494DF}">
              <a14:hiddenLine xmlns:a14="http://schemas.microsoft.com/office/drawing/2010/main" w="0">
                <a:solidFill>
                  <a:srgbClr val="00A06C"/>
                </a:solidFill>
                <a:prstDash val="solid"/>
                <a:round/>
                <a:headEnd/>
                <a:tailEnd/>
              </a14:hiddenLine>
            </a:ext>
          </a:extLst>
        </p:spPr>
        <p:txBody>
          <a:bodyPr/>
          <a:lstStyle/>
          <a:p>
            <a:pPr>
              <a:defRPr/>
            </a:pPr>
            <a:endParaRPr lang="en-US" sz="1400">
              <a:solidFill>
                <a:sysClr val="windowText" lastClr="000000"/>
              </a:solidFill>
            </a:endParaRPr>
          </a:p>
        </p:txBody>
      </p:sp>
      <p:sp>
        <p:nvSpPr>
          <p:cNvPr id="13" name="Text Box 34">
            <a:extLst>
              <a:ext uri="{FF2B5EF4-FFF2-40B4-BE49-F238E27FC236}">
                <a16:creationId xmlns:a16="http://schemas.microsoft.com/office/drawing/2014/main" id="{115289E4-06F9-4788-AEFA-9EF6CD0D18E9}"/>
              </a:ext>
            </a:extLst>
          </p:cNvPr>
          <p:cNvSpPr txBox="1">
            <a:spLocks noChangeArrowheads="1"/>
          </p:cNvSpPr>
          <p:nvPr/>
        </p:nvSpPr>
        <p:spPr bwMode="auto">
          <a:xfrm>
            <a:off x="4111959" y="2039601"/>
            <a:ext cx="34835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defRPr/>
            </a:pPr>
            <a:r>
              <a:rPr lang="en-US" sz="2400" b="1" dirty="0" err="1"/>
              <a:t>Hoàn</a:t>
            </a:r>
            <a:r>
              <a:rPr lang="en-US" sz="2400" b="1" dirty="0"/>
              <a:t> </a:t>
            </a:r>
            <a:r>
              <a:rPr lang="en-US" sz="2400" b="1" dirty="0" err="1"/>
              <a:t>cảnh</a:t>
            </a:r>
            <a:r>
              <a:rPr lang="en-US" sz="2400" b="1" dirty="0"/>
              <a:t> </a:t>
            </a:r>
            <a:r>
              <a:rPr lang="en-US" sz="2400" b="1" dirty="0" err="1"/>
              <a:t>nước</a:t>
            </a:r>
            <a:r>
              <a:rPr lang="en-US" sz="2400" b="1" dirty="0"/>
              <a:t> ta</a:t>
            </a:r>
            <a:endParaRPr lang="en-US" sz="1400" dirty="0"/>
          </a:p>
        </p:txBody>
      </p:sp>
      <p:sp>
        <p:nvSpPr>
          <p:cNvPr id="14" name="Text Box 35">
            <a:extLst>
              <a:ext uri="{FF2B5EF4-FFF2-40B4-BE49-F238E27FC236}">
                <a16:creationId xmlns:a16="http://schemas.microsoft.com/office/drawing/2014/main" id="{99D203FC-FAC8-448F-8756-DF10883B54C8}"/>
              </a:ext>
            </a:extLst>
          </p:cNvPr>
          <p:cNvSpPr txBox="1">
            <a:spLocks noChangeArrowheads="1"/>
          </p:cNvSpPr>
          <p:nvPr/>
        </p:nvSpPr>
        <p:spPr bwMode="auto">
          <a:xfrm>
            <a:off x="7088791" y="3126050"/>
            <a:ext cx="20383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defRPr/>
            </a:pPr>
            <a:r>
              <a:rPr lang="vi-VN" sz="2400" b="1" dirty="0"/>
              <a:t>Khó khăn</a:t>
            </a:r>
            <a:endParaRPr lang="en-US" sz="1600" dirty="0"/>
          </a:p>
        </p:txBody>
      </p:sp>
      <p:pic>
        <p:nvPicPr>
          <p:cNvPr id="15" name="Picture 2">
            <a:extLst>
              <a:ext uri="{FF2B5EF4-FFF2-40B4-BE49-F238E27FC236}">
                <a16:creationId xmlns:a16="http://schemas.microsoft.com/office/drawing/2014/main" id="{5228BEC5-ED9C-4661-951B-1B59DC50E95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0791" y="3645740"/>
            <a:ext cx="2605079" cy="237024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3">
            <a:extLst>
              <a:ext uri="{FF2B5EF4-FFF2-40B4-BE49-F238E27FC236}">
                <a16:creationId xmlns:a16="http://schemas.microsoft.com/office/drawing/2014/main" id="{1A629910-2082-45A4-AD45-572994E3C3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6391" y="3645740"/>
            <a:ext cx="2748199" cy="237024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4" descr="E:\PHONG TRAO - DOAN THE\HOI THI GIANG DIEN TU\HUONG DAN LAM BAI THUYET TRINH\TAI NGUYEN\24. Tuy_n t_p hình d_ng minh h_a 1\Gift animation 2\girl_scout_cookies_door_hc.gif">
            <a:extLst>
              <a:ext uri="{FF2B5EF4-FFF2-40B4-BE49-F238E27FC236}">
                <a16:creationId xmlns:a16="http://schemas.microsoft.com/office/drawing/2014/main" id="{5A19E0A7-4ADA-466F-B3A8-37184DD8FFBF}"/>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184631" y="3797492"/>
            <a:ext cx="1338172" cy="2036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238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par>
                                <p:cTn id="20" presetID="53" presetClass="entr" presetSubtype="16" fill="hold" grpId="0" nodeType="withEffect" nodePh="1">
                                  <p:stCondLst>
                                    <p:cond delay="0"/>
                                  </p:stCondLst>
                                  <p:endCondLst>
                                    <p:cond evt="begin" delay="0">
                                      <p:tn val="20"/>
                                    </p:cond>
                                  </p:end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par>
                                <p:cTn id="30" presetID="53" presetClass="entr" presetSubtype="16" fill="hold" grpId="0" nodeType="withEffect" nodePh="1">
                                  <p:stCondLst>
                                    <p:cond delay="0"/>
                                  </p:stCondLst>
                                  <p:endCondLst>
                                    <p:cond evt="begin" delay="0">
                                      <p:tn val="30"/>
                                    </p:cond>
                                  </p:endCondLst>
                                  <p:childTnLst>
                                    <p:set>
                                      <p:cBhvr>
                                        <p:cTn id="31" dur="1" fill="hold">
                                          <p:stCondLst>
                                            <p:cond delay="0"/>
                                          </p:stCondLst>
                                        </p:cTn>
                                        <p:tgtEl>
                                          <p:spTgt spid="11"/>
                                        </p:tgtEl>
                                        <p:attrNameLst>
                                          <p:attrName>style.visibility</p:attrName>
                                        </p:attrNameLst>
                                      </p:cBhvr>
                                      <p:to>
                                        <p:strVal val="visible"/>
                                      </p:to>
                                    </p:set>
                                    <p:anim calcmode="lin" valueType="num">
                                      <p:cBhvr>
                                        <p:cTn id="32" dur="500" fill="hold"/>
                                        <p:tgtEl>
                                          <p:spTgt spid="11"/>
                                        </p:tgtEl>
                                        <p:attrNameLst>
                                          <p:attrName>ppt_w</p:attrName>
                                        </p:attrNameLst>
                                      </p:cBhvr>
                                      <p:tavLst>
                                        <p:tav tm="0">
                                          <p:val>
                                            <p:fltVal val="0"/>
                                          </p:val>
                                        </p:tav>
                                        <p:tav tm="100000">
                                          <p:val>
                                            <p:strVal val="#ppt_w"/>
                                          </p:val>
                                        </p:tav>
                                      </p:tavLst>
                                    </p:anim>
                                    <p:anim calcmode="lin" valueType="num">
                                      <p:cBhvr>
                                        <p:cTn id="33" dur="500" fill="hold"/>
                                        <p:tgtEl>
                                          <p:spTgt spid="11"/>
                                        </p:tgtEl>
                                        <p:attrNameLst>
                                          <p:attrName>ppt_h</p:attrName>
                                        </p:attrNameLst>
                                      </p:cBhvr>
                                      <p:tavLst>
                                        <p:tav tm="0">
                                          <p:val>
                                            <p:fltVal val="0"/>
                                          </p:val>
                                        </p:tav>
                                        <p:tav tm="100000">
                                          <p:val>
                                            <p:strVal val="#ppt_h"/>
                                          </p:val>
                                        </p:tav>
                                      </p:tavLst>
                                    </p:anim>
                                    <p:animEffect transition="in" filter="fade">
                                      <p:cBhvr>
                                        <p:cTn id="34" dur="500"/>
                                        <p:tgtEl>
                                          <p:spTgt spid="11"/>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p:cTn id="37" dur="500" fill="hold"/>
                                        <p:tgtEl>
                                          <p:spTgt spid="12"/>
                                        </p:tgtEl>
                                        <p:attrNameLst>
                                          <p:attrName>ppt_w</p:attrName>
                                        </p:attrNameLst>
                                      </p:cBhvr>
                                      <p:tavLst>
                                        <p:tav tm="0">
                                          <p:val>
                                            <p:fltVal val="0"/>
                                          </p:val>
                                        </p:tav>
                                        <p:tav tm="100000">
                                          <p:val>
                                            <p:strVal val="#ppt_w"/>
                                          </p:val>
                                        </p:tav>
                                      </p:tavLst>
                                    </p:anim>
                                    <p:anim calcmode="lin" valueType="num">
                                      <p:cBhvr>
                                        <p:cTn id="38" dur="500" fill="hold"/>
                                        <p:tgtEl>
                                          <p:spTgt spid="12"/>
                                        </p:tgtEl>
                                        <p:attrNameLst>
                                          <p:attrName>ppt_h</p:attrName>
                                        </p:attrNameLst>
                                      </p:cBhvr>
                                      <p:tavLst>
                                        <p:tav tm="0">
                                          <p:val>
                                            <p:fltVal val="0"/>
                                          </p:val>
                                        </p:tav>
                                        <p:tav tm="100000">
                                          <p:val>
                                            <p:strVal val="#ppt_h"/>
                                          </p:val>
                                        </p:tav>
                                      </p:tavLst>
                                    </p:anim>
                                    <p:animEffect transition="in" filter="fade">
                                      <p:cBhvr>
                                        <p:cTn id="39" dur="500"/>
                                        <p:tgtEl>
                                          <p:spTgt spid="12"/>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p:cTn id="42" dur="500" fill="hold"/>
                                        <p:tgtEl>
                                          <p:spTgt spid="13"/>
                                        </p:tgtEl>
                                        <p:attrNameLst>
                                          <p:attrName>ppt_w</p:attrName>
                                        </p:attrNameLst>
                                      </p:cBhvr>
                                      <p:tavLst>
                                        <p:tav tm="0">
                                          <p:val>
                                            <p:fltVal val="0"/>
                                          </p:val>
                                        </p:tav>
                                        <p:tav tm="100000">
                                          <p:val>
                                            <p:strVal val="#ppt_w"/>
                                          </p:val>
                                        </p:tav>
                                      </p:tavLst>
                                    </p:anim>
                                    <p:anim calcmode="lin" valueType="num">
                                      <p:cBhvr>
                                        <p:cTn id="43" dur="500" fill="hold"/>
                                        <p:tgtEl>
                                          <p:spTgt spid="13"/>
                                        </p:tgtEl>
                                        <p:attrNameLst>
                                          <p:attrName>ppt_h</p:attrName>
                                        </p:attrNameLst>
                                      </p:cBhvr>
                                      <p:tavLst>
                                        <p:tav tm="0">
                                          <p:val>
                                            <p:fltVal val="0"/>
                                          </p:val>
                                        </p:tav>
                                        <p:tav tm="100000">
                                          <p:val>
                                            <p:strVal val="#ppt_h"/>
                                          </p:val>
                                        </p:tav>
                                      </p:tavLst>
                                    </p:anim>
                                    <p:animEffect transition="in" filter="fade">
                                      <p:cBhvr>
                                        <p:cTn id="44" dur="500"/>
                                        <p:tgtEl>
                                          <p:spTgt spid="13"/>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p:cTn id="47" dur="500" fill="hold"/>
                                        <p:tgtEl>
                                          <p:spTgt spid="14"/>
                                        </p:tgtEl>
                                        <p:attrNameLst>
                                          <p:attrName>ppt_w</p:attrName>
                                        </p:attrNameLst>
                                      </p:cBhvr>
                                      <p:tavLst>
                                        <p:tav tm="0">
                                          <p:val>
                                            <p:fltVal val="0"/>
                                          </p:val>
                                        </p:tav>
                                        <p:tav tm="100000">
                                          <p:val>
                                            <p:strVal val="#ppt_w"/>
                                          </p:val>
                                        </p:tav>
                                      </p:tavLst>
                                    </p:anim>
                                    <p:anim calcmode="lin" valueType="num">
                                      <p:cBhvr>
                                        <p:cTn id="48" dur="500" fill="hold"/>
                                        <p:tgtEl>
                                          <p:spTgt spid="14"/>
                                        </p:tgtEl>
                                        <p:attrNameLst>
                                          <p:attrName>ppt_h</p:attrName>
                                        </p:attrNameLst>
                                      </p:cBhvr>
                                      <p:tavLst>
                                        <p:tav tm="0">
                                          <p:val>
                                            <p:fltVal val="0"/>
                                          </p:val>
                                        </p:tav>
                                        <p:tav tm="100000">
                                          <p:val>
                                            <p:strVal val="#ppt_h"/>
                                          </p:val>
                                        </p:tav>
                                      </p:tavLst>
                                    </p:anim>
                                    <p:animEffect transition="in" filter="fade">
                                      <p:cBhvr>
                                        <p:cTn id="49" dur="500"/>
                                        <p:tgtEl>
                                          <p:spTgt spid="14"/>
                                        </p:tgtEl>
                                      </p:cBhvr>
                                    </p:animEffect>
                                  </p:childTnLst>
                                </p:cTn>
                              </p:par>
                              <p:par>
                                <p:cTn id="50" presetID="53" presetClass="entr" presetSubtype="16"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 calcmode="lin" valueType="num">
                                      <p:cBhvr>
                                        <p:cTn id="52" dur="500" fill="hold"/>
                                        <p:tgtEl>
                                          <p:spTgt spid="15"/>
                                        </p:tgtEl>
                                        <p:attrNameLst>
                                          <p:attrName>ppt_w</p:attrName>
                                        </p:attrNameLst>
                                      </p:cBhvr>
                                      <p:tavLst>
                                        <p:tav tm="0">
                                          <p:val>
                                            <p:fltVal val="0"/>
                                          </p:val>
                                        </p:tav>
                                        <p:tav tm="100000">
                                          <p:val>
                                            <p:strVal val="#ppt_w"/>
                                          </p:val>
                                        </p:tav>
                                      </p:tavLst>
                                    </p:anim>
                                    <p:anim calcmode="lin" valueType="num">
                                      <p:cBhvr>
                                        <p:cTn id="53" dur="500" fill="hold"/>
                                        <p:tgtEl>
                                          <p:spTgt spid="15"/>
                                        </p:tgtEl>
                                        <p:attrNameLst>
                                          <p:attrName>ppt_h</p:attrName>
                                        </p:attrNameLst>
                                      </p:cBhvr>
                                      <p:tavLst>
                                        <p:tav tm="0">
                                          <p:val>
                                            <p:fltVal val="0"/>
                                          </p:val>
                                        </p:tav>
                                        <p:tav tm="100000">
                                          <p:val>
                                            <p:strVal val="#ppt_h"/>
                                          </p:val>
                                        </p:tav>
                                      </p:tavLst>
                                    </p:anim>
                                    <p:animEffect transition="in" filter="fade">
                                      <p:cBhvr>
                                        <p:cTn id="54" dur="500"/>
                                        <p:tgtEl>
                                          <p:spTgt spid="15"/>
                                        </p:tgtEl>
                                      </p:cBhvr>
                                    </p:animEffect>
                                  </p:childTnLst>
                                </p:cTn>
                              </p:par>
                              <p:par>
                                <p:cTn id="55" presetID="53" presetClass="entr" presetSubtype="16" fill="hold" nodeType="with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p:cTn id="57" dur="500" fill="hold"/>
                                        <p:tgtEl>
                                          <p:spTgt spid="16"/>
                                        </p:tgtEl>
                                        <p:attrNameLst>
                                          <p:attrName>ppt_w</p:attrName>
                                        </p:attrNameLst>
                                      </p:cBhvr>
                                      <p:tavLst>
                                        <p:tav tm="0">
                                          <p:val>
                                            <p:fltVal val="0"/>
                                          </p:val>
                                        </p:tav>
                                        <p:tav tm="100000">
                                          <p:val>
                                            <p:strVal val="#ppt_w"/>
                                          </p:val>
                                        </p:tav>
                                      </p:tavLst>
                                    </p:anim>
                                    <p:anim calcmode="lin" valueType="num">
                                      <p:cBhvr>
                                        <p:cTn id="58" dur="500" fill="hold"/>
                                        <p:tgtEl>
                                          <p:spTgt spid="16"/>
                                        </p:tgtEl>
                                        <p:attrNameLst>
                                          <p:attrName>ppt_h</p:attrName>
                                        </p:attrNameLst>
                                      </p:cBhvr>
                                      <p:tavLst>
                                        <p:tav tm="0">
                                          <p:val>
                                            <p:fltVal val="0"/>
                                          </p:val>
                                        </p:tav>
                                        <p:tav tm="100000">
                                          <p:val>
                                            <p:strVal val="#ppt_h"/>
                                          </p:val>
                                        </p:tav>
                                      </p:tavLst>
                                    </p:anim>
                                    <p:animEffect transition="in" filter="fade">
                                      <p:cBhvr>
                                        <p:cTn id="59" dur="500"/>
                                        <p:tgtEl>
                                          <p:spTgt spid="16"/>
                                        </p:tgtEl>
                                      </p:cBhvr>
                                    </p:animEffect>
                                  </p:childTnLst>
                                </p:cTn>
                              </p:par>
                              <p:par>
                                <p:cTn id="60" presetID="53" presetClass="entr" presetSubtype="16" fill="hold" nodeType="withEffect">
                                  <p:stCondLst>
                                    <p:cond delay="0"/>
                                  </p:stCondLst>
                                  <p:childTnLst>
                                    <p:set>
                                      <p:cBhvr>
                                        <p:cTn id="61" dur="1" fill="hold">
                                          <p:stCondLst>
                                            <p:cond delay="0"/>
                                          </p:stCondLst>
                                        </p:cTn>
                                        <p:tgtEl>
                                          <p:spTgt spid="17"/>
                                        </p:tgtEl>
                                        <p:attrNameLst>
                                          <p:attrName>style.visibility</p:attrName>
                                        </p:attrNameLst>
                                      </p:cBhvr>
                                      <p:to>
                                        <p:strVal val="visible"/>
                                      </p:to>
                                    </p:set>
                                    <p:anim calcmode="lin" valueType="num">
                                      <p:cBhvr>
                                        <p:cTn id="62" dur="500" fill="hold"/>
                                        <p:tgtEl>
                                          <p:spTgt spid="17"/>
                                        </p:tgtEl>
                                        <p:attrNameLst>
                                          <p:attrName>ppt_w</p:attrName>
                                        </p:attrNameLst>
                                      </p:cBhvr>
                                      <p:tavLst>
                                        <p:tav tm="0">
                                          <p:val>
                                            <p:fltVal val="0"/>
                                          </p:val>
                                        </p:tav>
                                        <p:tav tm="100000">
                                          <p:val>
                                            <p:strVal val="#ppt_w"/>
                                          </p:val>
                                        </p:tav>
                                      </p:tavLst>
                                    </p:anim>
                                    <p:anim calcmode="lin" valueType="num">
                                      <p:cBhvr>
                                        <p:cTn id="63" dur="500" fill="hold"/>
                                        <p:tgtEl>
                                          <p:spTgt spid="17"/>
                                        </p:tgtEl>
                                        <p:attrNameLst>
                                          <p:attrName>ppt_h</p:attrName>
                                        </p:attrNameLst>
                                      </p:cBhvr>
                                      <p:tavLst>
                                        <p:tav tm="0">
                                          <p:val>
                                            <p:fltVal val="0"/>
                                          </p:val>
                                        </p:tav>
                                        <p:tav tm="100000">
                                          <p:val>
                                            <p:strVal val="#ppt_h"/>
                                          </p:val>
                                        </p:tav>
                                      </p:tavLst>
                                    </p:anim>
                                    <p:animEffect transition="in" filter="fade">
                                      <p:cBhvr>
                                        <p:cTn id="6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animBg="1"/>
      <p:bldP spid="11" grpId="0"/>
      <p:bldP spid="12" grpId="0" animBg="1"/>
      <p:bldP spid="13" grpId="0"/>
      <p:bldP spid="14"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788242" y="2631737"/>
            <a:ext cx="3108975" cy="3464392"/>
            <a:chOff x="0" y="0"/>
            <a:chExt cx="4775745" cy="5321709"/>
          </a:xfrm>
        </p:grpSpPr>
        <p:sp>
          <p:nvSpPr>
            <p:cNvPr id="4" name="Freeform 4"/>
            <p:cNvSpPr/>
            <p:nvPr/>
          </p:nvSpPr>
          <p:spPr>
            <a:xfrm>
              <a:off x="0" y="0"/>
              <a:ext cx="4775745" cy="5321709"/>
            </a:xfrm>
            <a:custGeom>
              <a:avLst/>
              <a:gdLst/>
              <a:ahLst/>
              <a:cxnLst/>
              <a:rect l="l" t="t" r="r" b="b"/>
              <a:pathLst>
                <a:path w="4775745" h="5321709">
                  <a:moveTo>
                    <a:pt x="4651284" y="5321709"/>
                  </a:moveTo>
                  <a:lnTo>
                    <a:pt x="124460" y="5321709"/>
                  </a:lnTo>
                  <a:cubicBezTo>
                    <a:pt x="55880" y="5321709"/>
                    <a:pt x="0" y="5265829"/>
                    <a:pt x="0" y="5197249"/>
                  </a:cubicBezTo>
                  <a:lnTo>
                    <a:pt x="0" y="124460"/>
                  </a:lnTo>
                  <a:cubicBezTo>
                    <a:pt x="0" y="55880"/>
                    <a:pt x="55880" y="0"/>
                    <a:pt x="124460" y="0"/>
                  </a:cubicBezTo>
                  <a:lnTo>
                    <a:pt x="4651285" y="0"/>
                  </a:lnTo>
                  <a:cubicBezTo>
                    <a:pt x="4719865" y="0"/>
                    <a:pt x="4775745" y="55880"/>
                    <a:pt x="4775745" y="124460"/>
                  </a:cubicBezTo>
                  <a:lnTo>
                    <a:pt x="4775745" y="5197249"/>
                  </a:lnTo>
                  <a:cubicBezTo>
                    <a:pt x="4775745" y="5265829"/>
                    <a:pt x="4719865" y="5321709"/>
                    <a:pt x="4651285" y="5321709"/>
                  </a:cubicBezTo>
                  <a:close/>
                </a:path>
              </a:pathLst>
            </a:custGeom>
            <a:solidFill>
              <a:srgbClr val="F4F4F4"/>
            </a:solidFill>
          </p:spPr>
        </p:sp>
      </p:grpSp>
      <p:sp>
        <p:nvSpPr>
          <p:cNvPr id="5" name="TextBox 5"/>
          <p:cNvSpPr txBox="1"/>
          <p:nvPr/>
        </p:nvSpPr>
        <p:spPr>
          <a:xfrm>
            <a:off x="811254" y="3184144"/>
            <a:ext cx="3108976" cy="3323987"/>
          </a:xfrm>
          <a:prstGeom prst="rect">
            <a:avLst/>
          </a:prstGeom>
        </p:spPr>
        <p:txBody>
          <a:bodyPr wrap="square" lIns="0" tIns="0" rIns="0" bIns="0" rtlCol="0" anchor="t">
            <a:spAutoFit/>
          </a:bodyPr>
          <a:lstStyle/>
          <a:p>
            <a:pPr algn="just" eaLnBrk="0" hangingPunct="0"/>
            <a:r>
              <a:rPr lang="vi-VN" sz="2400" dirty="0">
                <a:latin typeface="Work Sans Light" pitchFamily="2" charset="0"/>
              </a:rPr>
              <a:t>Sau chiến tranh thế giới thứ II, chủ nghĩa xã hội đã trở thành một hệ thống thế giới, phong trào giải phóng dân tộc; phong trào dân chủ và hoà bình cũng đang vươn lên mạnh mẽ</a:t>
            </a:r>
            <a:endParaRPr lang="en-US" sz="2400" dirty="0">
              <a:latin typeface="Work Sans Light" pitchFamily="2" charset="0"/>
            </a:endParaRPr>
          </a:p>
        </p:txBody>
      </p:sp>
      <p:grpSp>
        <p:nvGrpSpPr>
          <p:cNvPr id="6" name="Group 6"/>
          <p:cNvGrpSpPr/>
          <p:nvPr/>
        </p:nvGrpSpPr>
        <p:grpSpPr>
          <a:xfrm>
            <a:off x="753492" y="1545548"/>
            <a:ext cx="3108975" cy="1648605"/>
            <a:chOff x="0" y="0"/>
            <a:chExt cx="4775745" cy="2532449"/>
          </a:xfrm>
        </p:grpSpPr>
        <p:sp>
          <p:nvSpPr>
            <p:cNvPr id="7" name="Freeform 7"/>
            <p:cNvSpPr/>
            <p:nvPr/>
          </p:nvSpPr>
          <p:spPr>
            <a:xfrm>
              <a:off x="0" y="0"/>
              <a:ext cx="4775745" cy="2532449"/>
            </a:xfrm>
            <a:custGeom>
              <a:avLst/>
              <a:gdLst/>
              <a:ahLst/>
              <a:cxnLst/>
              <a:rect l="l" t="t" r="r" b="b"/>
              <a:pathLst>
                <a:path w="4775745" h="2532449">
                  <a:moveTo>
                    <a:pt x="4651284" y="2532449"/>
                  </a:moveTo>
                  <a:lnTo>
                    <a:pt x="124460" y="2532449"/>
                  </a:lnTo>
                  <a:cubicBezTo>
                    <a:pt x="55880" y="2532449"/>
                    <a:pt x="0" y="2476569"/>
                    <a:pt x="0" y="2407988"/>
                  </a:cubicBezTo>
                  <a:lnTo>
                    <a:pt x="0" y="124460"/>
                  </a:lnTo>
                  <a:cubicBezTo>
                    <a:pt x="0" y="55880"/>
                    <a:pt x="55880" y="0"/>
                    <a:pt x="124460" y="0"/>
                  </a:cubicBezTo>
                  <a:lnTo>
                    <a:pt x="4651285" y="0"/>
                  </a:lnTo>
                  <a:cubicBezTo>
                    <a:pt x="4719865" y="0"/>
                    <a:pt x="4775745" y="55880"/>
                    <a:pt x="4775745" y="124460"/>
                  </a:cubicBezTo>
                  <a:lnTo>
                    <a:pt x="4775745" y="2407989"/>
                  </a:lnTo>
                  <a:cubicBezTo>
                    <a:pt x="4775745" y="2476569"/>
                    <a:pt x="4719865" y="2532449"/>
                    <a:pt x="4651285" y="2532449"/>
                  </a:cubicBezTo>
                  <a:close/>
                </a:path>
              </a:pathLst>
            </a:custGeom>
            <a:solidFill>
              <a:srgbClr val="2B60E1"/>
            </a:solidFill>
          </p:spPr>
        </p:sp>
      </p:grpSp>
      <p:grpSp>
        <p:nvGrpSpPr>
          <p:cNvPr id="9" name="Group 9"/>
          <p:cNvGrpSpPr/>
          <p:nvPr/>
        </p:nvGrpSpPr>
        <p:grpSpPr>
          <a:xfrm>
            <a:off x="8294787" y="2631737"/>
            <a:ext cx="3108975" cy="3464392"/>
            <a:chOff x="0" y="0"/>
            <a:chExt cx="4775745" cy="5321709"/>
          </a:xfrm>
        </p:grpSpPr>
        <p:sp>
          <p:nvSpPr>
            <p:cNvPr id="10" name="Freeform 10"/>
            <p:cNvSpPr/>
            <p:nvPr/>
          </p:nvSpPr>
          <p:spPr>
            <a:xfrm>
              <a:off x="0" y="0"/>
              <a:ext cx="4775745" cy="5321709"/>
            </a:xfrm>
            <a:custGeom>
              <a:avLst/>
              <a:gdLst/>
              <a:ahLst/>
              <a:cxnLst/>
              <a:rect l="l" t="t" r="r" b="b"/>
              <a:pathLst>
                <a:path w="4775745" h="5321709">
                  <a:moveTo>
                    <a:pt x="4651284" y="5321709"/>
                  </a:moveTo>
                  <a:lnTo>
                    <a:pt x="124460" y="5321709"/>
                  </a:lnTo>
                  <a:cubicBezTo>
                    <a:pt x="55880" y="5321709"/>
                    <a:pt x="0" y="5265829"/>
                    <a:pt x="0" y="5197249"/>
                  </a:cubicBezTo>
                  <a:lnTo>
                    <a:pt x="0" y="124460"/>
                  </a:lnTo>
                  <a:cubicBezTo>
                    <a:pt x="0" y="55880"/>
                    <a:pt x="55880" y="0"/>
                    <a:pt x="124460" y="0"/>
                  </a:cubicBezTo>
                  <a:lnTo>
                    <a:pt x="4651285" y="0"/>
                  </a:lnTo>
                  <a:cubicBezTo>
                    <a:pt x="4719865" y="0"/>
                    <a:pt x="4775745" y="55880"/>
                    <a:pt x="4775745" y="124460"/>
                  </a:cubicBezTo>
                  <a:lnTo>
                    <a:pt x="4775745" y="5197249"/>
                  </a:lnTo>
                  <a:cubicBezTo>
                    <a:pt x="4775745" y="5265829"/>
                    <a:pt x="4719865" y="5321709"/>
                    <a:pt x="4651285" y="5321709"/>
                  </a:cubicBezTo>
                  <a:close/>
                </a:path>
              </a:pathLst>
            </a:custGeom>
            <a:solidFill>
              <a:srgbClr val="F4F4F4"/>
            </a:solidFill>
          </p:spPr>
        </p:sp>
      </p:grpSp>
      <p:sp>
        <p:nvSpPr>
          <p:cNvPr id="11" name="TextBox 11"/>
          <p:cNvSpPr txBox="1"/>
          <p:nvPr/>
        </p:nvSpPr>
        <p:spPr>
          <a:xfrm>
            <a:off x="8412638" y="4361499"/>
            <a:ext cx="2875597" cy="1795363"/>
          </a:xfrm>
          <a:prstGeom prst="rect">
            <a:avLst/>
          </a:prstGeom>
        </p:spPr>
        <p:txBody>
          <a:bodyPr wrap="square" lIns="0" tIns="0" rIns="0" bIns="0" rtlCol="0" anchor="t">
            <a:spAutoFit/>
          </a:bodyPr>
          <a:lstStyle/>
          <a:p>
            <a:pPr>
              <a:lnSpc>
                <a:spcPts val="2000"/>
              </a:lnSpc>
            </a:pPr>
            <a:r>
              <a:rPr lang="vi-VN" sz="2400" dirty="0">
                <a:latin typeface="Work Sans Light" pitchFamily="2" charset="0"/>
              </a:rPr>
              <a:t>Chủ tịch Hồ Chí Minh trở thành biểu tượng của nền độc lập, tự do, là trung tâm của khối đại đoàn kết toàn dân tộc Việt Nam</a:t>
            </a:r>
            <a:endParaRPr lang="en-US" sz="2400" dirty="0">
              <a:latin typeface="Work Sans Light" pitchFamily="2" charset="0"/>
            </a:endParaRPr>
          </a:p>
        </p:txBody>
      </p:sp>
      <p:grpSp>
        <p:nvGrpSpPr>
          <p:cNvPr id="12" name="Group 12"/>
          <p:cNvGrpSpPr/>
          <p:nvPr/>
        </p:nvGrpSpPr>
        <p:grpSpPr>
          <a:xfrm>
            <a:off x="8294787" y="2631738"/>
            <a:ext cx="3108975" cy="1648605"/>
            <a:chOff x="0" y="0"/>
            <a:chExt cx="4775745" cy="2532449"/>
          </a:xfrm>
        </p:grpSpPr>
        <p:sp>
          <p:nvSpPr>
            <p:cNvPr id="13" name="Freeform 13"/>
            <p:cNvSpPr/>
            <p:nvPr/>
          </p:nvSpPr>
          <p:spPr>
            <a:xfrm>
              <a:off x="0" y="0"/>
              <a:ext cx="4775745" cy="2532449"/>
            </a:xfrm>
            <a:custGeom>
              <a:avLst/>
              <a:gdLst/>
              <a:ahLst/>
              <a:cxnLst/>
              <a:rect l="l" t="t" r="r" b="b"/>
              <a:pathLst>
                <a:path w="4775745" h="2532449">
                  <a:moveTo>
                    <a:pt x="4651284" y="2532449"/>
                  </a:moveTo>
                  <a:lnTo>
                    <a:pt x="124460" y="2532449"/>
                  </a:lnTo>
                  <a:cubicBezTo>
                    <a:pt x="55880" y="2532449"/>
                    <a:pt x="0" y="2476569"/>
                    <a:pt x="0" y="2407988"/>
                  </a:cubicBezTo>
                  <a:lnTo>
                    <a:pt x="0" y="124460"/>
                  </a:lnTo>
                  <a:cubicBezTo>
                    <a:pt x="0" y="55880"/>
                    <a:pt x="55880" y="0"/>
                    <a:pt x="124460" y="0"/>
                  </a:cubicBezTo>
                  <a:lnTo>
                    <a:pt x="4651285" y="0"/>
                  </a:lnTo>
                  <a:cubicBezTo>
                    <a:pt x="4719865" y="0"/>
                    <a:pt x="4775745" y="55880"/>
                    <a:pt x="4775745" y="124460"/>
                  </a:cubicBezTo>
                  <a:lnTo>
                    <a:pt x="4775745" y="2407989"/>
                  </a:lnTo>
                  <a:cubicBezTo>
                    <a:pt x="4775745" y="2476569"/>
                    <a:pt x="4719865" y="2532449"/>
                    <a:pt x="4651285" y="2532449"/>
                  </a:cubicBezTo>
                  <a:close/>
                </a:path>
              </a:pathLst>
            </a:custGeom>
            <a:solidFill>
              <a:srgbClr val="2B60E1"/>
            </a:solidFill>
          </p:spPr>
        </p:sp>
      </p:grpSp>
      <p:grpSp>
        <p:nvGrpSpPr>
          <p:cNvPr id="15" name="Group 15"/>
          <p:cNvGrpSpPr/>
          <p:nvPr/>
        </p:nvGrpSpPr>
        <p:grpSpPr>
          <a:xfrm>
            <a:off x="4541514" y="2631737"/>
            <a:ext cx="3108975" cy="3464392"/>
            <a:chOff x="0" y="0"/>
            <a:chExt cx="4775745" cy="5321709"/>
          </a:xfrm>
        </p:grpSpPr>
        <p:sp>
          <p:nvSpPr>
            <p:cNvPr id="16" name="Freeform 16"/>
            <p:cNvSpPr/>
            <p:nvPr/>
          </p:nvSpPr>
          <p:spPr>
            <a:xfrm>
              <a:off x="0" y="0"/>
              <a:ext cx="4775745" cy="5321709"/>
            </a:xfrm>
            <a:custGeom>
              <a:avLst/>
              <a:gdLst/>
              <a:ahLst/>
              <a:cxnLst/>
              <a:rect l="l" t="t" r="r" b="b"/>
              <a:pathLst>
                <a:path w="4775745" h="5321709">
                  <a:moveTo>
                    <a:pt x="4651284" y="5321709"/>
                  </a:moveTo>
                  <a:lnTo>
                    <a:pt x="124460" y="5321709"/>
                  </a:lnTo>
                  <a:cubicBezTo>
                    <a:pt x="55880" y="5321709"/>
                    <a:pt x="0" y="5265829"/>
                    <a:pt x="0" y="5197249"/>
                  </a:cubicBezTo>
                  <a:lnTo>
                    <a:pt x="0" y="124460"/>
                  </a:lnTo>
                  <a:cubicBezTo>
                    <a:pt x="0" y="55880"/>
                    <a:pt x="55880" y="0"/>
                    <a:pt x="124460" y="0"/>
                  </a:cubicBezTo>
                  <a:lnTo>
                    <a:pt x="4651285" y="0"/>
                  </a:lnTo>
                  <a:cubicBezTo>
                    <a:pt x="4719865" y="0"/>
                    <a:pt x="4775745" y="55880"/>
                    <a:pt x="4775745" y="124460"/>
                  </a:cubicBezTo>
                  <a:lnTo>
                    <a:pt x="4775745" y="5197249"/>
                  </a:lnTo>
                  <a:cubicBezTo>
                    <a:pt x="4775745" y="5265829"/>
                    <a:pt x="4719865" y="5321709"/>
                    <a:pt x="4651285" y="5321709"/>
                  </a:cubicBezTo>
                  <a:close/>
                </a:path>
              </a:pathLst>
            </a:custGeom>
            <a:solidFill>
              <a:srgbClr val="F4F4F4"/>
            </a:solidFill>
          </p:spPr>
        </p:sp>
      </p:grpSp>
      <p:sp>
        <p:nvSpPr>
          <p:cNvPr id="17" name="TextBox 17"/>
          <p:cNvSpPr txBox="1"/>
          <p:nvPr/>
        </p:nvSpPr>
        <p:spPr>
          <a:xfrm>
            <a:off x="4671005" y="3547036"/>
            <a:ext cx="2808582" cy="1538883"/>
          </a:xfrm>
          <a:prstGeom prst="rect">
            <a:avLst/>
          </a:prstGeom>
        </p:spPr>
        <p:txBody>
          <a:bodyPr wrap="square" lIns="0" tIns="0" rIns="0" bIns="0" rtlCol="0" anchor="t">
            <a:spAutoFit/>
          </a:bodyPr>
          <a:lstStyle/>
          <a:p>
            <a:pPr algn="just">
              <a:lnSpc>
                <a:spcPts val="2000"/>
              </a:lnSpc>
            </a:pPr>
            <a:r>
              <a:rPr lang="vi-VN" sz="2400" dirty="0">
                <a:latin typeface="Work Sans Light" pitchFamily="2" charset="0"/>
              </a:rPr>
              <a:t>Việt Nam trở thành quốc gia độc lập</a:t>
            </a:r>
            <a:r>
              <a:rPr lang="en-US" sz="2400" dirty="0">
                <a:latin typeface="Work Sans Light" pitchFamily="2" charset="0"/>
              </a:rPr>
              <a:t>, </a:t>
            </a:r>
            <a:r>
              <a:rPr lang="vi-VN" sz="2400" dirty="0">
                <a:latin typeface="Work Sans Light" pitchFamily="2" charset="0"/>
              </a:rPr>
              <a:t>Đảng Cộng sản trở thành Đảng cầm quyền lãnh đạo cách mạng trong cả nước</a:t>
            </a:r>
            <a:endParaRPr lang="en-US" sz="2400" dirty="0">
              <a:latin typeface="Work Sans Light" pitchFamily="2" charset="0"/>
            </a:endParaRPr>
          </a:p>
        </p:txBody>
      </p:sp>
      <p:grpSp>
        <p:nvGrpSpPr>
          <p:cNvPr id="18" name="Group 18"/>
          <p:cNvGrpSpPr/>
          <p:nvPr/>
        </p:nvGrpSpPr>
        <p:grpSpPr>
          <a:xfrm>
            <a:off x="4506764" y="1457183"/>
            <a:ext cx="3108975" cy="1648605"/>
            <a:chOff x="0" y="0"/>
            <a:chExt cx="4775745" cy="2532449"/>
          </a:xfrm>
        </p:grpSpPr>
        <p:sp>
          <p:nvSpPr>
            <p:cNvPr id="19" name="Freeform 19"/>
            <p:cNvSpPr/>
            <p:nvPr/>
          </p:nvSpPr>
          <p:spPr>
            <a:xfrm>
              <a:off x="0" y="0"/>
              <a:ext cx="4775745" cy="2532449"/>
            </a:xfrm>
            <a:custGeom>
              <a:avLst/>
              <a:gdLst/>
              <a:ahLst/>
              <a:cxnLst/>
              <a:rect l="l" t="t" r="r" b="b"/>
              <a:pathLst>
                <a:path w="4775745" h="2532449">
                  <a:moveTo>
                    <a:pt x="4651284" y="2532449"/>
                  </a:moveTo>
                  <a:lnTo>
                    <a:pt x="124460" y="2532449"/>
                  </a:lnTo>
                  <a:cubicBezTo>
                    <a:pt x="55880" y="2532449"/>
                    <a:pt x="0" y="2476569"/>
                    <a:pt x="0" y="2407988"/>
                  </a:cubicBezTo>
                  <a:lnTo>
                    <a:pt x="0" y="124460"/>
                  </a:lnTo>
                  <a:cubicBezTo>
                    <a:pt x="0" y="55880"/>
                    <a:pt x="55880" y="0"/>
                    <a:pt x="124460" y="0"/>
                  </a:cubicBezTo>
                  <a:lnTo>
                    <a:pt x="4651285" y="0"/>
                  </a:lnTo>
                  <a:cubicBezTo>
                    <a:pt x="4719865" y="0"/>
                    <a:pt x="4775745" y="55880"/>
                    <a:pt x="4775745" y="124460"/>
                  </a:cubicBezTo>
                  <a:lnTo>
                    <a:pt x="4775745" y="2407989"/>
                  </a:lnTo>
                  <a:cubicBezTo>
                    <a:pt x="4775745" y="2476569"/>
                    <a:pt x="4719865" y="2532449"/>
                    <a:pt x="4651285" y="2532449"/>
                  </a:cubicBezTo>
                  <a:close/>
                </a:path>
              </a:pathLst>
            </a:custGeom>
            <a:solidFill>
              <a:srgbClr val="2B60E1"/>
            </a:solidFill>
          </p:spPr>
        </p:sp>
      </p:grpSp>
      <p:sp>
        <p:nvSpPr>
          <p:cNvPr id="21" name="Title 1">
            <a:extLst>
              <a:ext uri="{FF2B5EF4-FFF2-40B4-BE49-F238E27FC236}">
                <a16:creationId xmlns:a16="http://schemas.microsoft.com/office/drawing/2014/main" id="{5EFB66ED-4184-4EAD-8CC3-E75F95D14CCD}"/>
              </a:ext>
            </a:extLst>
          </p:cNvPr>
          <p:cNvSpPr txBox="1">
            <a:spLocks/>
          </p:cNvSpPr>
          <p:nvPr/>
        </p:nvSpPr>
        <p:spPr>
          <a:xfrm>
            <a:off x="1019605" y="247197"/>
            <a:ext cx="9204333" cy="70086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933" b="1" dirty="0">
                <a:solidFill>
                  <a:srgbClr val="FF0000"/>
                </a:solidFill>
                <a:latin typeface="Work Sans" pitchFamily="2" charset="0"/>
              </a:rPr>
              <a:t>Tình hình Việt Nam sau Cách mạng tháng Tám</a:t>
            </a:r>
            <a:endParaRPr lang="en-US" sz="2933" b="1" dirty="0">
              <a:solidFill>
                <a:srgbClr val="FF0000"/>
              </a:solidFill>
              <a:latin typeface="Work Sans" pitchFamily="2" charset="0"/>
            </a:endParaRPr>
          </a:p>
        </p:txBody>
      </p:sp>
      <p:sp>
        <p:nvSpPr>
          <p:cNvPr id="23" name="TextBox 22">
            <a:extLst>
              <a:ext uri="{FF2B5EF4-FFF2-40B4-BE49-F238E27FC236}">
                <a16:creationId xmlns:a16="http://schemas.microsoft.com/office/drawing/2014/main" id="{4DA22F26-0AA1-4774-8C9C-F4B1C96BDBEF}"/>
              </a:ext>
            </a:extLst>
          </p:cNvPr>
          <p:cNvSpPr txBox="1"/>
          <p:nvPr/>
        </p:nvSpPr>
        <p:spPr>
          <a:xfrm>
            <a:off x="1094794" y="975101"/>
            <a:ext cx="6096000" cy="461665"/>
          </a:xfrm>
          <a:prstGeom prst="rect">
            <a:avLst/>
          </a:prstGeom>
          <a:noFill/>
        </p:spPr>
        <p:txBody>
          <a:bodyPr wrap="square">
            <a:spAutoFit/>
          </a:bodyPr>
          <a:lstStyle/>
          <a:p>
            <a:r>
              <a:rPr lang="vi-VN" sz="2400" b="1" u="sng" dirty="0">
                <a:latin typeface="Work Sans" pitchFamily="2" charset="0"/>
              </a:rPr>
              <a:t>Thuận lợi </a:t>
            </a:r>
            <a:endParaRPr lang="en-US" sz="2400" b="1" u="sng" dirty="0">
              <a:latin typeface="Work Sans" pitchFamily="2" charset="0"/>
            </a:endParaRPr>
          </a:p>
        </p:txBody>
      </p:sp>
      <p:pic>
        <p:nvPicPr>
          <p:cNvPr id="24" name="Picture 3">
            <a:extLst>
              <a:ext uri="{FF2B5EF4-FFF2-40B4-BE49-F238E27FC236}">
                <a16:creationId xmlns:a16="http://schemas.microsoft.com/office/drawing/2014/main" id="{03CC0D0F-133F-4B2A-BAC6-ECF28148250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64273" y="2631738"/>
            <a:ext cx="2923963" cy="1640052"/>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4">
            <a:extLst>
              <a:ext uri="{FF2B5EF4-FFF2-40B4-BE49-F238E27FC236}">
                <a16:creationId xmlns:a16="http://schemas.microsoft.com/office/drawing/2014/main" id="{22FB720A-8435-4C95-AF27-D07C90ABB22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978" y="1609974"/>
            <a:ext cx="3039489" cy="1578152"/>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5">
            <a:extLst>
              <a:ext uri="{FF2B5EF4-FFF2-40B4-BE49-F238E27FC236}">
                <a16:creationId xmlns:a16="http://schemas.microsoft.com/office/drawing/2014/main" id="{C80F72B3-3FBB-41EE-B2C3-0D9A057CDA4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89394" y="1436766"/>
            <a:ext cx="3247951" cy="164860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509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heel(1)">
                                      <p:cBhvr>
                                        <p:cTn id="7" dur="2000"/>
                                        <p:tgtEl>
                                          <p:spTgt spid="24"/>
                                        </p:tgtEl>
                                      </p:cBhvr>
                                    </p:animEffect>
                                  </p:childTnLst>
                                </p:cTn>
                              </p:par>
                              <p:par>
                                <p:cTn id="8" presetID="21" presetClass="entr" presetSubtype="1"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heel(1)">
                                      <p:cBhvr>
                                        <p:cTn id="10" dur="2000"/>
                                        <p:tgtEl>
                                          <p:spTgt spid="25"/>
                                        </p:tgtEl>
                                      </p:cBhvr>
                                    </p:animEffect>
                                  </p:childTnLst>
                                </p:cTn>
                              </p:par>
                              <p:par>
                                <p:cTn id="11" presetID="21" presetClass="entr" presetSubtype="1"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heel(1)">
                                      <p:cBhvr>
                                        <p:cTn id="13"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
            <a:extLst>
              <a:ext uri="{FF2B5EF4-FFF2-40B4-BE49-F238E27FC236}">
                <a16:creationId xmlns:a16="http://schemas.microsoft.com/office/drawing/2014/main" id="{EAF24799-1AAE-4C4C-AA29-9C07C99F6C0B}"/>
              </a:ext>
            </a:extLst>
          </p:cNvPr>
          <p:cNvGrpSpPr/>
          <p:nvPr/>
        </p:nvGrpSpPr>
        <p:grpSpPr>
          <a:xfrm>
            <a:off x="7862508" y="1829281"/>
            <a:ext cx="2178325" cy="728897"/>
            <a:chOff x="0" y="0"/>
            <a:chExt cx="3952468" cy="386602"/>
          </a:xfrm>
        </p:grpSpPr>
        <p:sp>
          <p:nvSpPr>
            <p:cNvPr id="24" name="Freeform 3">
              <a:extLst>
                <a:ext uri="{FF2B5EF4-FFF2-40B4-BE49-F238E27FC236}">
                  <a16:creationId xmlns:a16="http://schemas.microsoft.com/office/drawing/2014/main" id="{C1A6CA15-602E-4E15-BB7A-3FAE399B7E42}"/>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sp>
        <p:nvSpPr>
          <p:cNvPr id="2" name="Title 1">
            <a:extLst>
              <a:ext uri="{FF2B5EF4-FFF2-40B4-BE49-F238E27FC236}">
                <a16:creationId xmlns:a16="http://schemas.microsoft.com/office/drawing/2014/main" id="{B6CA2B5E-17BC-4A35-BD53-24822731AFB0}"/>
              </a:ext>
            </a:extLst>
          </p:cNvPr>
          <p:cNvSpPr>
            <a:spLocks noGrp="1"/>
          </p:cNvSpPr>
          <p:nvPr>
            <p:ph type="ctrTitle"/>
          </p:nvPr>
        </p:nvSpPr>
        <p:spPr>
          <a:xfrm>
            <a:off x="1800973" y="1828800"/>
            <a:ext cx="2028904" cy="702299"/>
          </a:xfrm>
        </p:spPr>
        <p:txBody>
          <a:bodyPr/>
          <a:lstStyle/>
          <a:p>
            <a:r>
              <a:rPr lang="vi-VN" sz="2400" u="sng" dirty="0"/>
              <a:t>Khó khăn</a:t>
            </a:r>
            <a:r>
              <a:rPr lang="en-US" sz="2400" u="sng" dirty="0"/>
              <a:t>:</a:t>
            </a:r>
          </a:p>
        </p:txBody>
      </p:sp>
      <p:sp>
        <p:nvSpPr>
          <p:cNvPr id="5" name="TextBox 4">
            <a:extLst>
              <a:ext uri="{FF2B5EF4-FFF2-40B4-BE49-F238E27FC236}">
                <a16:creationId xmlns:a16="http://schemas.microsoft.com/office/drawing/2014/main" id="{C4B82CC3-66B5-4D34-8AB0-47C58DDB83D1}"/>
              </a:ext>
            </a:extLst>
          </p:cNvPr>
          <p:cNvSpPr txBox="1"/>
          <p:nvPr/>
        </p:nvSpPr>
        <p:spPr>
          <a:xfrm>
            <a:off x="1350400" y="1106781"/>
            <a:ext cx="9224835" cy="543675"/>
          </a:xfrm>
          <a:prstGeom prst="rect">
            <a:avLst/>
          </a:prstGeom>
          <a:noFill/>
        </p:spPr>
        <p:txBody>
          <a:bodyPr wrap="square">
            <a:spAutoFit/>
          </a:bodyPr>
          <a:lstStyle/>
          <a:p>
            <a:r>
              <a:rPr lang="vi-VN" sz="2933" b="1" dirty="0">
                <a:solidFill>
                  <a:srgbClr val="FF0000"/>
                </a:solidFill>
                <a:latin typeface="Work Sans" pitchFamily="2" charset="0"/>
              </a:rPr>
              <a:t>Tình hình Việt Nam sau Cách mạng tháng Tám</a:t>
            </a:r>
            <a:endParaRPr lang="en-US" sz="2933" b="1" dirty="0">
              <a:solidFill>
                <a:srgbClr val="FF0000"/>
              </a:solidFill>
              <a:latin typeface="Work Sans" pitchFamily="2" charset="0"/>
            </a:endParaRPr>
          </a:p>
        </p:txBody>
      </p:sp>
      <p:sp>
        <p:nvSpPr>
          <p:cNvPr id="6" name="Rectangle 4">
            <a:extLst>
              <a:ext uri="{FF2B5EF4-FFF2-40B4-BE49-F238E27FC236}">
                <a16:creationId xmlns:a16="http://schemas.microsoft.com/office/drawing/2014/main" id="{07101B25-ADAC-4EAA-A32A-B9C93651187B}"/>
              </a:ext>
            </a:extLst>
          </p:cNvPr>
          <p:cNvSpPr>
            <a:spLocks noChangeArrowheads="1"/>
          </p:cNvSpPr>
          <p:nvPr/>
        </p:nvSpPr>
        <p:spPr bwMode="auto">
          <a:xfrm>
            <a:off x="7165520" y="2031385"/>
            <a:ext cx="358094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fontAlgn="base">
              <a:spcBef>
                <a:spcPct val="0"/>
              </a:spcBef>
              <a:spcAft>
                <a:spcPct val="0"/>
              </a:spcAft>
            </a:pPr>
            <a:r>
              <a:rPr lang="vi-VN" sz="2400" b="1" dirty="0">
                <a:latin typeface="Work Sans" pitchFamily="2" charset="0"/>
              </a:rPr>
              <a:t>Về c</a:t>
            </a:r>
            <a:r>
              <a:rPr lang="en-US" sz="2400" b="1" dirty="0" err="1">
                <a:latin typeface="Work Sans" pitchFamily="2" charset="0"/>
              </a:rPr>
              <a:t>hính</a:t>
            </a:r>
            <a:r>
              <a:rPr lang="en-US" sz="2400" b="1" dirty="0">
                <a:latin typeface="Work Sans" pitchFamily="2" charset="0"/>
              </a:rPr>
              <a:t> </a:t>
            </a:r>
            <a:r>
              <a:rPr lang="en-US" sz="2400" b="1" dirty="0" err="1">
                <a:latin typeface="Work Sans" pitchFamily="2" charset="0"/>
              </a:rPr>
              <a:t>trị</a:t>
            </a:r>
            <a:endParaRPr lang="en-US" sz="2400" b="1" dirty="0">
              <a:latin typeface="Work Sans" pitchFamily="2" charset="0"/>
            </a:endParaRPr>
          </a:p>
        </p:txBody>
      </p:sp>
      <p:sp>
        <p:nvSpPr>
          <p:cNvPr id="7" name="Oval 4">
            <a:extLst>
              <a:ext uri="{FF2B5EF4-FFF2-40B4-BE49-F238E27FC236}">
                <a16:creationId xmlns:a16="http://schemas.microsoft.com/office/drawing/2014/main" id="{534225AA-50A0-4BD0-9F63-40B5D707300F}"/>
              </a:ext>
            </a:extLst>
          </p:cNvPr>
          <p:cNvSpPr>
            <a:spLocks noChangeArrowheads="1"/>
          </p:cNvSpPr>
          <p:nvPr/>
        </p:nvSpPr>
        <p:spPr bwMode="gray">
          <a:xfrm>
            <a:off x="3924301" y="2311402"/>
            <a:ext cx="3848100" cy="3787775"/>
          </a:xfrm>
          <a:prstGeom prst="ellipse">
            <a:avLst/>
          </a:prstGeom>
          <a:gradFill rotWithShape="1">
            <a:gsLst>
              <a:gs pos="0">
                <a:srgbClr val="FFFFFF">
                  <a:gamma/>
                  <a:shade val="63137"/>
                  <a:invGamma/>
                </a:srgbClr>
              </a:gs>
              <a:gs pos="50000">
                <a:srgbClr val="FFFFFF"/>
              </a:gs>
              <a:gs pos="100000">
                <a:srgbClr val="FFFFFF">
                  <a:gamma/>
                  <a:shade val="63137"/>
                  <a:invGamma/>
                </a:srgbClr>
              </a:gs>
            </a:gsLst>
            <a:lin ang="2700000" scaled="1"/>
          </a:gradFill>
          <a:ln>
            <a:noFill/>
          </a:ln>
          <a:effectLst>
            <a:prstShdw prst="shdw17" dist="17961" dir="2700000">
              <a:srgbClr val="FFFFFF">
                <a:gamma/>
                <a:shade val="60000"/>
                <a:invGamma/>
              </a:srgbClr>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a:defRPr/>
            </a:pPr>
            <a:endParaRPr lang="en-US" sz="1400">
              <a:solidFill>
                <a:sysClr val="windowText" lastClr="000000"/>
              </a:solidFill>
            </a:endParaRPr>
          </a:p>
        </p:txBody>
      </p:sp>
      <p:grpSp>
        <p:nvGrpSpPr>
          <p:cNvPr id="8" name="Group 7">
            <a:extLst>
              <a:ext uri="{FF2B5EF4-FFF2-40B4-BE49-F238E27FC236}">
                <a16:creationId xmlns:a16="http://schemas.microsoft.com/office/drawing/2014/main" id="{36D703EC-5260-41E1-AEB9-297F81DDEC7F}"/>
              </a:ext>
            </a:extLst>
          </p:cNvPr>
          <p:cNvGrpSpPr/>
          <p:nvPr/>
        </p:nvGrpSpPr>
        <p:grpSpPr>
          <a:xfrm>
            <a:off x="4798081" y="1603517"/>
            <a:ext cx="2062443" cy="1996792"/>
            <a:chOff x="3274082" y="1603517"/>
            <a:chExt cx="2062442" cy="1996792"/>
          </a:xfrm>
        </p:grpSpPr>
        <p:grpSp>
          <p:nvGrpSpPr>
            <p:cNvPr id="9" name="Group 9">
              <a:extLst>
                <a:ext uri="{FF2B5EF4-FFF2-40B4-BE49-F238E27FC236}">
                  <a16:creationId xmlns:a16="http://schemas.microsoft.com/office/drawing/2014/main" id="{4BA4555A-C459-4CA9-9586-87E95A6B78D2}"/>
                </a:ext>
              </a:extLst>
            </p:cNvPr>
            <p:cNvGrpSpPr>
              <a:grpSpLocks/>
            </p:cNvGrpSpPr>
            <p:nvPr/>
          </p:nvGrpSpPr>
          <p:grpSpPr bwMode="auto">
            <a:xfrm>
              <a:off x="3274082" y="1603517"/>
              <a:ext cx="2052912" cy="1996792"/>
              <a:chOff x="708" y="2203"/>
              <a:chExt cx="751" cy="741"/>
            </a:xfrm>
          </p:grpSpPr>
          <p:sp>
            <p:nvSpPr>
              <p:cNvPr id="11" name="Oval 10">
                <a:extLst>
                  <a:ext uri="{FF2B5EF4-FFF2-40B4-BE49-F238E27FC236}">
                    <a16:creationId xmlns:a16="http://schemas.microsoft.com/office/drawing/2014/main" id="{CFF8296D-2A1E-4370-8479-0FAD8EEFECC3}"/>
                  </a:ext>
                </a:extLst>
              </p:cNvPr>
              <p:cNvSpPr>
                <a:spLocks noChangeArrowheads="1"/>
              </p:cNvSpPr>
              <p:nvPr/>
            </p:nvSpPr>
            <p:spPr bwMode="gray">
              <a:xfrm>
                <a:off x="728" y="2235"/>
                <a:ext cx="716" cy="709"/>
              </a:xfrm>
              <a:prstGeom prst="ellipse">
                <a:avLst/>
              </a:prstGeom>
              <a:gradFill rotWithShape="1">
                <a:gsLst>
                  <a:gs pos="0">
                    <a:srgbClr val="5A87BE"/>
                  </a:gs>
                  <a:gs pos="100000">
                    <a:srgbClr val="5A87BE">
                      <a:gamma/>
                      <a:shade val="31765"/>
                      <a:invGamma/>
                    </a:srgbClr>
                  </a:gs>
                </a:gsLst>
                <a:lin ang="5400000" scaled="1"/>
              </a:gradFill>
              <a:ln w="38100" algn="ctr">
                <a:solidFill>
                  <a:srgbClr val="F8F8F8">
                    <a:alpha val="80000"/>
                  </a:srgbClr>
                </a:solidFill>
                <a:round/>
                <a:headEnd/>
                <a:tailEnd/>
              </a:ln>
              <a:effectLst/>
              <a:extLst>
                <a:ext uri="{AF507438-7753-43E0-B8FC-AC1667EBCBE1}">
                  <a14:hiddenEffects xmlns:a14="http://schemas.microsoft.com/office/drawing/2010/main">
                    <a:effectLst>
                      <a:outerShdw dist="35921" dir="2700000" algn="ctr" rotWithShape="0">
                        <a:schemeClr val="tx2">
                          <a:alpha val="50000"/>
                        </a:schemeClr>
                      </a:outerShdw>
                    </a:effectLst>
                  </a14:hiddenEffects>
                </a:ext>
              </a:extLst>
            </p:spPr>
            <p:txBody>
              <a:bodyPr wrap="none" anchor="ctr"/>
              <a:lstStyle/>
              <a:p>
                <a:pPr>
                  <a:defRPr/>
                </a:pPr>
                <a:endParaRPr lang="en-US" sz="1400">
                  <a:solidFill>
                    <a:sysClr val="windowText" lastClr="000000"/>
                  </a:solidFill>
                </a:endParaRPr>
              </a:p>
            </p:txBody>
          </p:sp>
          <p:pic>
            <p:nvPicPr>
              <p:cNvPr id="12" name="Picture 11" descr="cir_lighteffect0">
                <a:extLst>
                  <a:ext uri="{FF2B5EF4-FFF2-40B4-BE49-F238E27FC236}">
                    <a16:creationId xmlns:a16="http://schemas.microsoft.com/office/drawing/2014/main" id="{A969FC13-BE0D-40CB-AC52-B1972D1ED318}"/>
                  </a:ext>
                </a:extLst>
              </p:cNvPr>
              <p:cNvPicPr>
                <a:picLocks noChangeAspect="1" noChangeArrowheads="1"/>
              </p:cNvPicPr>
              <p:nvPr/>
            </p:nvPicPr>
            <p:blipFill>
              <a:blip r:embed="rId2">
                <a:lum bright="18000" contrast="-12000"/>
                <a:extLst>
                  <a:ext uri="{28A0092B-C50C-407E-A947-70E740481C1C}">
                    <a14:useLocalDpi xmlns:a14="http://schemas.microsoft.com/office/drawing/2010/main" val="0"/>
                  </a:ext>
                </a:extLst>
              </a:blip>
              <a:srcRect/>
              <a:stretch>
                <a:fillRect/>
              </a:stretch>
            </p:blipFill>
            <p:spPr bwMode="gray">
              <a:xfrm>
                <a:off x="708" y="2203"/>
                <a:ext cx="751" cy="644"/>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Rectangle 12">
              <a:extLst>
                <a:ext uri="{FF2B5EF4-FFF2-40B4-BE49-F238E27FC236}">
                  <a16:creationId xmlns:a16="http://schemas.microsoft.com/office/drawing/2014/main" id="{4366FEF7-E5AA-447E-B1AC-25FCCFB4421C}"/>
                </a:ext>
              </a:extLst>
            </p:cNvPr>
            <p:cNvSpPr>
              <a:spLocks noChangeArrowheads="1"/>
            </p:cNvSpPr>
            <p:nvPr/>
          </p:nvSpPr>
          <p:spPr bwMode="gray">
            <a:xfrm>
              <a:off x="3305829" y="2178368"/>
              <a:ext cx="2030695" cy="707886"/>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F8F8F8"/>
                  </a:solidFill>
                </a:rPr>
                <a:t> </a:t>
              </a:r>
              <a:r>
                <a:rPr lang="vi-VN" sz="2000" b="1">
                  <a:solidFill>
                    <a:srgbClr val="F8F8F8"/>
                  </a:solidFill>
                </a:rPr>
                <a:t>Chính quyền </a:t>
              </a:r>
            </a:p>
            <a:p>
              <a:pPr algn="ctr"/>
              <a:r>
                <a:rPr lang="vi-VN" sz="2000" b="1">
                  <a:solidFill>
                    <a:srgbClr val="F8F8F8"/>
                  </a:solidFill>
                </a:rPr>
                <a:t>Non trẻ</a:t>
              </a:r>
              <a:endParaRPr lang="en-US" sz="2000" b="1">
                <a:solidFill>
                  <a:srgbClr val="F8F8F8"/>
                </a:solidFill>
              </a:endParaRPr>
            </a:p>
          </p:txBody>
        </p:sp>
      </p:grpSp>
      <p:grpSp>
        <p:nvGrpSpPr>
          <p:cNvPr id="13" name="Group 12">
            <a:extLst>
              <a:ext uri="{FF2B5EF4-FFF2-40B4-BE49-F238E27FC236}">
                <a16:creationId xmlns:a16="http://schemas.microsoft.com/office/drawing/2014/main" id="{F21D03D9-47DB-4B20-B1B5-1BA591541579}"/>
              </a:ext>
            </a:extLst>
          </p:cNvPr>
          <p:cNvGrpSpPr/>
          <p:nvPr/>
        </p:nvGrpSpPr>
        <p:grpSpPr>
          <a:xfrm>
            <a:off x="3497919" y="4018105"/>
            <a:ext cx="2052912" cy="1996792"/>
            <a:chOff x="1973919" y="4018104"/>
            <a:chExt cx="2052912" cy="1996792"/>
          </a:xfrm>
        </p:grpSpPr>
        <p:grpSp>
          <p:nvGrpSpPr>
            <p:cNvPr id="14" name="Group 13">
              <a:extLst>
                <a:ext uri="{FF2B5EF4-FFF2-40B4-BE49-F238E27FC236}">
                  <a16:creationId xmlns:a16="http://schemas.microsoft.com/office/drawing/2014/main" id="{8BBDBE12-D6B8-4632-BDFD-E648E95DE212}"/>
                </a:ext>
              </a:extLst>
            </p:cNvPr>
            <p:cNvGrpSpPr>
              <a:grpSpLocks/>
            </p:cNvGrpSpPr>
            <p:nvPr/>
          </p:nvGrpSpPr>
          <p:grpSpPr bwMode="auto">
            <a:xfrm>
              <a:off x="1973919" y="4018104"/>
              <a:ext cx="2052912" cy="1996792"/>
              <a:chOff x="708" y="2203"/>
              <a:chExt cx="751" cy="741"/>
            </a:xfrm>
          </p:grpSpPr>
          <p:sp>
            <p:nvSpPr>
              <p:cNvPr id="16" name="Oval 14">
                <a:extLst>
                  <a:ext uri="{FF2B5EF4-FFF2-40B4-BE49-F238E27FC236}">
                    <a16:creationId xmlns:a16="http://schemas.microsoft.com/office/drawing/2014/main" id="{5D20A6C0-08BD-41F4-BACB-7004782B83C1}"/>
                  </a:ext>
                </a:extLst>
              </p:cNvPr>
              <p:cNvSpPr>
                <a:spLocks noChangeArrowheads="1"/>
              </p:cNvSpPr>
              <p:nvPr/>
            </p:nvSpPr>
            <p:spPr bwMode="gray">
              <a:xfrm>
                <a:off x="728" y="2235"/>
                <a:ext cx="716" cy="709"/>
              </a:xfrm>
              <a:prstGeom prst="ellipse">
                <a:avLst/>
              </a:prstGeom>
              <a:gradFill rotWithShape="1">
                <a:gsLst>
                  <a:gs pos="0">
                    <a:srgbClr val="DC5270"/>
                  </a:gs>
                  <a:gs pos="100000">
                    <a:srgbClr val="DC5270">
                      <a:gamma/>
                      <a:shade val="31765"/>
                      <a:invGamma/>
                    </a:srgbClr>
                  </a:gs>
                </a:gsLst>
                <a:lin ang="5400000" scaled="1"/>
              </a:gradFill>
              <a:ln w="38100" algn="ctr">
                <a:solidFill>
                  <a:srgbClr val="F8F8F8">
                    <a:alpha val="80000"/>
                  </a:srgbClr>
                </a:solidFill>
                <a:round/>
                <a:headEnd/>
                <a:tailEnd/>
              </a:ln>
              <a:effectLst/>
              <a:extLst>
                <a:ext uri="{AF507438-7753-43E0-B8FC-AC1667EBCBE1}">
                  <a14:hiddenEffects xmlns:a14="http://schemas.microsoft.com/office/drawing/2010/main">
                    <a:effectLst>
                      <a:outerShdw dist="35921" dir="2700000" algn="ctr" rotWithShape="0">
                        <a:schemeClr val="tx2">
                          <a:alpha val="50000"/>
                        </a:schemeClr>
                      </a:outerShdw>
                    </a:effectLst>
                  </a14:hiddenEffects>
                </a:ext>
              </a:extLst>
            </p:spPr>
            <p:txBody>
              <a:bodyPr wrap="none" anchor="ctr"/>
              <a:lstStyle/>
              <a:p>
                <a:pPr>
                  <a:defRPr/>
                </a:pPr>
                <a:endParaRPr lang="en-US" sz="1400">
                  <a:solidFill>
                    <a:sysClr val="windowText" lastClr="000000"/>
                  </a:solidFill>
                </a:endParaRPr>
              </a:p>
            </p:txBody>
          </p:sp>
          <p:pic>
            <p:nvPicPr>
              <p:cNvPr id="17" name="Picture 15" descr="cir_lighteffect0">
                <a:extLst>
                  <a:ext uri="{FF2B5EF4-FFF2-40B4-BE49-F238E27FC236}">
                    <a16:creationId xmlns:a16="http://schemas.microsoft.com/office/drawing/2014/main" id="{AA697B83-CC61-4724-893F-2C7340F58F76}"/>
                  </a:ext>
                </a:extLst>
              </p:cNvPr>
              <p:cNvPicPr>
                <a:picLocks noChangeAspect="1" noChangeArrowheads="1"/>
              </p:cNvPicPr>
              <p:nvPr/>
            </p:nvPicPr>
            <p:blipFill>
              <a:blip r:embed="rId2">
                <a:lum bright="18000" contrast="-12000"/>
                <a:extLst>
                  <a:ext uri="{28A0092B-C50C-407E-A947-70E740481C1C}">
                    <a14:useLocalDpi xmlns:a14="http://schemas.microsoft.com/office/drawing/2010/main" val="0"/>
                  </a:ext>
                </a:extLst>
              </a:blip>
              <a:srcRect/>
              <a:stretch>
                <a:fillRect/>
              </a:stretch>
            </p:blipFill>
            <p:spPr bwMode="gray">
              <a:xfrm>
                <a:off x="708" y="2203"/>
                <a:ext cx="751" cy="644"/>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Rectangle 16">
              <a:extLst>
                <a:ext uri="{FF2B5EF4-FFF2-40B4-BE49-F238E27FC236}">
                  <a16:creationId xmlns:a16="http://schemas.microsoft.com/office/drawing/2014/main" id="{15A9097B-9DE7-4DED-B5C7-38141197EF2B}"/>
                </a:ext>
              </a:extLst>
            </p:cNvPr>
            <p:cNvSpPr>
              <a:spLocks noChangeArrowheads="1"/>
            </p:cNvSpPr>
            <p:nvPr/>
          </p:nvSpPr>
          <p:spPr bwMode="gray">
            <a:xfrm>
              <a:off x="1992966" y="4577080"/>
              <a:ext cx="2030696" cy="1015663"/>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F8F8F8"/>
                  </a:solidFill>
                </a:rPr>
                <a:t> </a:t>
              </a:r>
              <a:r>
                <a:rPr lang="vi-VN" sz="2000" b="1">
                  <a:solidFill>
                    <a:srgbClr val="F8F8F8"/>
                  </a:solidFill>
                </a:rPr>
                <a:t>Nền độc lập chưa được </a:t>
              </a:r>
              <a:endParaRPr lang="en-US" sz="2000" b="1">
                <a:solidFill>
                  <a:srgbClr val="F8F8F8"/>
                </a:solidFill>
              </a:endParaRPr>
            </a:p>
            <a:p>
              <a:pPr algn="ctr"/>
              <a:r>
                <a:rPr lang="en-US" sz="2000" b="1">
                  <a:solidFill>
                    <a:srgbClr val="F8F8F8"/>
                  </a:solidFill>
                </a:rPr>
                <a:t>Công nhận</a:t>
              </a:r>
            </a:p>
          </p:txBody>
        </p:sp>
      </p:grpSp>
      <p:grpSp>
        <p:nvGrpSpPr>
          <p:cNvPr id="18" name="Group 17">
            <a:extLst>
              <a:ext uri="{FF2B5EF4-FFF2-40B4-BE49-F238E27FC236}">
                <a16:creationId xmlns:a16="http://schemas.microsoft.com/office/drawing/2014/main" id="{E6963DE0-285D-4C53-B717-38CA1AE1CC91}"/>
              </a:ext>
            </a:extLst>
          </p:cNvPr>
          <p:cNvGrpSpPr/>
          <p:nvPr/>
        </p:nvGrpSpPr>
        <p:grpSpPr>
          <a:xfrm>
            <a:off x="6107769" y="4068904"/>
            <a:ext cx="2052912" cy="1996792"/>
            <a:chOff x="4583769" y="4068904"/>
            <a:chExt cx="2052912" cy="1996792"/>
          </a:xfrm>
        </p:grpSpPr>
        <p:grpSp>
          <p:nvGrpSpPr>
            <p:cNvPr id="19" name="Group 17">
              <a:extLst>
                <a:ext uri="{FF2B5EF4-FFF2-40B4-BE49-F238E27FC236}">
                  <a16:creationId xmlns:a16="http://schemas.microsoft.com/office/drawing/2014/main" id="{B502948C-EBD4-44DB-A57C-A746FFD2D8D7}"/>
                </a:ext>
              </a:extLst>
            </p:cNvPr>
            <p:cNvGrpSpPr>
              <a:grpSpLocks/>
            </p:cNvGrpSpPr>
            <p:nvPr/>
          </p:nvGrpSpPr>
          <p:grpSpPr bwMode="auto">
            <a:xfrm>
              <a:off x="4583769" y="4068904"/>
              <a:ext cx="2052912" cy="1996792"/>
              <a:chOff x="708" y="2203"/>
              <a:chExt cx="751" cy="741"/>
            </a:xfrm>
          </p:grpSpPr>
          <p:sp>
            <p:nvSpPr>
              <p:cNvPr id="21" name="Oval 18">
                <a:extLst>
                  <a:ext uri="{FF2B5EF4-FFF2-40B4-BE49-F238E27FC236}">
                    <a16:creationId xmlns:a16="http://schemas.microsoft.com/office/drawing/2014/main" id="{A0F6B653-4BF0-498F-A221-48EAC902FE81}"/>
                  </a:ext>
                </a:extLst>
              </p:cNvPr>
              <p:cNvSpPr>
                <a:spLocks noChangeArrowheads="1"/>
              </p:cNvSpPr>
              <p:nvPr/>
            </p:nvSpPr>
            <p:spPr bwMode="gray">
              <a:xfrm>
                <a:off x="728" y="2235"/>
                <a:ext cx="716" cy="709"/>
              </a:xfrm>
              <a:prstGeom prst="ellipse">
                <a:avLst/>
              </a:prstGeom>
              <a:gradFill rotWithShape="1">
                <a:gsLst>
                  <a:gs pos="0">
                    <a:srgbClr val="53B630"/>
                  </a:gs>
                  <a:gs pos="100000">
                    <a:srgbClr val="53B630">
                      <a:gamma/>
                      <a:shade val="31765"/>
                      <a:invGamma/>
                    </a:srgbClr>
                  </a:gs>
                </a:gsLst>
                <a:lin ang="5400000" scaled="1"/>
              </a:gradFill>
              <a:ln w="38100" algn="ctr">
                <a:solidFill>
                  <a:srgbClr val="F8F8F8">
                    <a:alpha val="80000"/>
                  </a:srgbClr>
                </a:solidFill>
                <a:round/>
                <a:headEnd/>
                <a:tailEnd/>
              </a:ln>
              <a:effectLst/>
              <a:extLst>
                <a:ext uri="{AF507438-7753-43E0-B8FC-AC1667EBCBE1}">
                  <a14:hiddenEffects xmlns:a14="http://schemas.microsoft.com/office/drawing/2010/main">
                    <a:effectLst>
                      <a:outerShdw dist="35921" dir="2700000" algn="ctr" rotWithShape="0">
                        <a:schemeClr val="tx2">
                          <a:alpha val="50000"/>
                        </a:schemeClr>
                      </a:outerShdw>
                    </a:effectLst>
                  </a14:hiddenEffects>
                </a:ext>
              </a:extLst>
            </p:spPr>
            <p:txBody>
              <a:bodyPr wrap="none" anchor="ctr"/>
              <a:lstStyle/>
              <a:p>
                <a:pPr>
                  <a:defRPr/>
                </a:pPr>
                <a:endParaRPr lang="en-US" sz="1400">
                  <a:solidFill>
                    <a:sysClr val="windowText" lastClr="000000"/>
                  </a:solidFill>
                </a:endParaRPr>
              </a:p>
            </p:txBody>
          </p:sp>
          <p:pic>
            <p:nvPicPr>
              <p:cNvPr id="22" name="Picture 19" descr="cir_lighteffect0">
                <a:extLst>
                  <a:ext uri="{FF2B5EF4-FFF2-40B4-BE49-F238E27FC236}">
                    <a16:creationId xmlns:a16="http://schemas.microsoft.com/office/drawing/2014/main" id="{39E7AE46-05CF-40C9-BA59-3AFA9C882518}"/>
                  </a:ext>
                </a:extLst>
              </p:cNvPr>
              <p:cNvPicPr>
                <a:picLocks noChangeAspect="1" noChangeArrowheads="1"/>
              </p:cNvPicPr>
              <p:nvPr/>
            </p:nvPicPr>
            <p:blipFill>
              <a:blip r:embed="rId2">
                <a:lum bright="18000" contrast="-12000"/>
                <a:extLst>
                  <a:ext uri="{28A0092B-C50C-407E-A947-70E740481C1C}">
                    <a14:useLocalDpi xmlns:a14="http://schemas.microsoft.com/office/drawing/2010/main" val="0"/>
                  </a:ext>
                </a:extLst>
              </a:blip>
              <a:srcRect/>
              <a:stretch>
                <a:fillRect/>
              </a:stretch>
            </p:blipFill>
            <p:spPr bwMode="gray">
              <a:xfrm>
                <a:off x="708" y="2203"/>
                <a:ext cx="751" cy="644"/>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Rectangle 20">
              <a:extLst>
                <a:ext uri="{FF2B5EF4-FFF2-40B4-BE49-F238E27FC236}">
                  <a16:creationId xmlns:a16="http://schemas.microsoft.com/office/drawing/2014/main" id="{923F4F01-FCBF-4738-BF10-E522F7516855}"/>
                </a:ext>
              </a:extLst>
            </p:cNvPr>
            <p:cNvSpPr>
              <a:spLocks noChangeArrowheads="1"/>
            </p:cNvSpPr>
            <p:nvPr/>
          </p:nvSpPr>
          <p:spPr bwMode="gray">
            <a:xfrm>
              <a:off x="4694220" y="4667567"/>
              <a:ext cx="1812963" cy="1015663"/>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F8F8F8"/>
                  </a:solidFill>
                </a:rPr>
                <a:t> </a:t>
              </a:r>
              <a:r>
                <a:rPr lang="vi-VN" sz="2000" b="1">
                  <a:solidFill>
                    <a:srgbClr val="F8F8F8"/>
                  </a:solidFill>
                </a:rPr>
                <a:t>Nạn thù trong, giặc ngoài</a:t>
              </a:r>
              <a:endParaRPr lang="en-US" sz="2000" b="1">
                <a:solidFill>
                  <a:srgbClr val="F8F8F8"/>
                </a:solidFill>
              </a:endParaRPr>
            </a:p>
          </p:txBody>
        </p:sp>
      </p:grpSp>
    </p:spTree>
    <p:extLst>
      <p:ext uri="{BB962C8B-B14F-4D97-AF65-F5344CB8AC3E}">
        <p14:creationId xmlns:p14="http://schemas.microsoft.com/office/powerpoint/2010/main" val="212727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to="" calcmode="lin" valueType="num">
                                      <p:cBhvr>
                                        <p:cTn id="7" dur="1" fill="hold"/>
                                        <p:tgtEl>
                                          <p:spTgt spid="6"/>
                                        </p:tgtEl>
                                        <p:attrNameLst>
                                          <p:attrName/>
                                        </p:attrNameLst>
                                      </p:cBhvr>
                                    </p:anim>
                                  </p:childTnLst>
                                </p:cTn>
                              </p:par>
                            </p:childTnLst>
                          </p:cTn>
                        </p:par>
                        <p:par>
                          <p:cTn id="8" fill="hold">
                            <p:stCondLst>
                              <p:cond delay="0"/>
                            </p:stCondLst>
                            <p:childTnLst>
                              <p:par>
                                <p:cTn id="9" presetID="26"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290">
                                          <p:stCondLst>
                                            <p:cond delay="0"/>
                                          </p:stCondLst>
                                        </p:cTn>
                                        <p:tgtEl>
                                          <p:spTgt spid="8"/>
                                        </p:tgtEl>
                                      </p:cBhvr>
                                    </p:animEffect>
                                    <p:anim calcmode="lin" valueType="num">
                                      <p:cBhvr>
                                        <p:cTn id="12" dur="911"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3" dur="332"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4" dur="332" tmFilter="0, 0; 0.125,0.2665; 0.25,0.4; 0.375,0.465; 0.5,0.5;  0.625,0.535; 0.75,0.6; 0.875,0.7335; 1,1">
                                          <p:stCondLst>
                                            <p:cond delay="332"/>
                                          </p:stCondLst>
                                        </p:cTn>
                                        <p:tgtEl>
                                          <p:spTgt spid="8"/>
                                        </p:tgtEl>
                                        <p:attrNameLst>
                                          <p:attrName>ppt_y</p:attrName>
                                        </p:attrNameLst>
                                      </p:cBhvr>
                                      <p:tavLst>
                                        <p:tav tm="0" fmla="#ppt_y-sin(pi*$)/9">
                                          <p:val>
                                            <p:fltVal val="0"/>
                                          </p:val>
                                        </p:tav>
                                        <p:tav tm="100000">
                                          <p:val>
                                            <p:fltVal val="1"/>
                                          </p:val>
                                        </p:tav>
                                      </p:tavLst>
                                    </p:anim>
                                    <p:anim calcmode="lin" valueType="num">
                                      <p:cBhvr>
                                        <p:cTn id="15" dur="166" tmFilter="0, 0; 0.125,0.2665; 0.25,0.4; 0.375,0.465; 0.5,0.5;  0.625,0.535; 0.75,0.6; 0.875,0.7335; 1,1">
                                          <p:stCondLst>
                                            <p:cond delay="662"/>
                                          </p:stCondLst>
                                        </p:cTn>
                                        <p:tgtEl>
                                          <p:spTgt spid="8"/>
                                        </p:tgtEl>
                                        <p:attrNameLst>
                                          <p:attrName>ppt_y</p:attrName>
                                        </p:attrNameLst>
                                      </p:cBhvr>
                                      <p:tavLst>
                                        <p:tav tm="0" fmla="#ppt_y-sin(pi*$)/27">
                                          <p:val>
                                            <p:fltVal val="0"/>
                                          </p:val>
                                        </p:tav>
                                        <p:tav tm="100000">
                                          <p:val>
                                            <p:fltVal val="1"/>
                                          </p:val>
                                        </p:tav>
                                      </p:tavLst>
                                    </p:anim>
                                    <p:anim calcmode="lin" valueType="num">
                                      <p:cBhvr>
                                        <p:cTn id="16" dur="82" tmFilter="0, 0; 0.125,0.2665; 0.25,0.4; 0.375,0.465; 0.5,0.5;  0.625,0.535; 0.75,0.6; 0.875,0.7335; 1,1">
                                          <p:stCondLst>
                                            <p:cond delay="828"/>
                                          </p:stCondLst>
                                        </p:cTn>
                                        <p:tgtEl>
                                          <p:spTgt spid="8"/>
                                        </p:tgtEl>
                                        <p:attrNameLst>
                                          <p:attrName>ppt_y</p:attrName>
                                        </p:attrNameLst>
                                      </p:cBhvr>
                                      <p:tavLst>
                                        <p:tav tm="0" fmla="#ppt_y-sin(pi*$)/81">
                                          <p:val>
                                            <p:fltVal val="0"/>
                                          </p:val>
                                        </p:tav>
                                        <p:tav tm="100000">
                                          <p:val>
                                            <p:fltVal val="1"/>
                                          </p:val>
                                        </p:tav>
                                      </p:tavLst>
                                    </p:anim>
                                    <p:animScale>
                                      <p:cBhvr>
                                        <p:cTn id="17" dur="13">
                                          <p:stCondLst>
                                            <p:cond delay="325"/>
                                          </p:stCondLst>
                                        </p:cTn>
                                        <p:tgtEl>
                                          <p:spTgt spid="8"/>
                                        </p:tgtEl>
                                      </p:cBhvr>
                                      <p:to x="100000" y="60000"/>
                                    </p:animScale>
                                    <p:animScale>
                                      <p:cBhvr>
                                        <p:cTn id="18" dur="83" decel="50000">
                                          <p:stCondLst>
                                            <p:cond delay="338"/>
                                          </p:stCondLst>
                                        </p:cTn>
                                        <p:tgtEl>
                                          <p:spTgt spid="8"/>
                                        </p:tgtEl>
                                      </p:cBhvr>
                                      <p:to x="100000" y="100000"/>
                                    </p:animScale>
                                    <p:animScale>
                                      <p:cBhvr>
                                        <p:cTn id="19" dur="13">
                                          <p:stCondLst>
                                            <p:cond delay="656"/>
                                          </p:stCondLst>
                                        </p:cTn>
                                        <p:tgtEl>
                                          <p:spTgt spid="8"/>
                                        </p:tgtEl>
                                      </p:cBhvr>
                                      <p:to x="100000" y="80000"/>
                                    </p:animScale>
                                    <p:animScale>
                                      <p:cBhvr>
                                        <p:cTn id="20" dur="83" decel="50000">
                                          <p:stCondLst>
                                            <p:cond delay="669"/>
                                          </p:stCondLst>
                                        </p:cTn>
                                        <p:tgtEl>
                                          <p:spTgt spid="8"/>
                                        </p:tgtEl>
                                      </p:cBhvr>
                                      <p:to x="100000" y="100000"/>
                                    </p:animScale>
                                    <p:animScale>
                                      <p:cBhvr>
                                        <p:cTn id="21" dur="13">
                                          <p:stCondLst>
                                            <p:cond delay="821"/>
                                          </p:stCondLst>
                                        </p:cTn>
                                        <p:tgtEl>
                                          <p:spTgt spid="8"/>
                                        </p:tgtEl>
                                      </p:cBhvr>
                                      <p:to x="100000" y="90000"/>
                                    </p:animScale>
                                    <p:animScale>
                                      <p:cBhvr>
                                        <p:cTn id="22" dur="83" decel="50000">
                                          <p:stCondLst>
                                            <p:cond delay="834"/>
                                          </p:stCondLst>
                                        </p:cTn>
                                        <p:tgtEl>
                                          <p:spTgt spid="8"/>
                                        </p:tgtEl>
                                      </p:cBhvr>
                                      <p:to x="100000" y="100000"/>
                                    </p:animScale>
                                    <p:animScale>
                                      <p:cBhvr>
                                        <p:cTn id="23" dur="13">
                                          <p:stCondLst>
                                            <p:cond delay="904"/>
                                          </p:stCondLst>
                                        </p:cTn>
                                        <p:tgtEl>
                                          <p:spTgt spid="8"/>
                                        </p:tgtEl>
                                      </p:cBhvr>
                                      <p:to x="100000" y="95000"/>
                                    </p:animScale>
                                    <p:animScale>
                                      <p:cBhvr>
                                        <p:cTn id="24" dur="83" decel="50000">
                                          <p:stCondLst>
                                            <p:cond delay="917"/>
                                          </p:stCondLst>
                                        </p:cTn>
                                        <p:tgtEl>
                                          <p:spTgt spid="8"/>
                                        </p:tgtEl>
                                      </p:cBhvr>
                                      <p:to x="100000" y="100000"/>
                                    </p:animScale>
                                  </p:childTnLst>
                                </p:cTn>
                              </p:par>
                            </p:childTnLst>
                          </p:cTn>
                        </p:par>
                        <p:par>
                          <p:cTn id="25" fill="hold">
                            <p:stCondLst>
                              <p:cond delay="1000"/>
                            </p:stCondLst>
                            <p:childTnLst>
                              <p:par>
                                <p:cTn id="26" presetID="26" presetClass="entr" presetSubtype="0"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down)">
                                      <p:cBhvr>
                                        <p:cTn id="28" dur="290">
                                          <p:stCondLst>
                                            <p:cond delay="0"/>
                                          </p:stCondLst>
                                        </p:cTn>
                                        <p:tgtEl>
                                          <p:spTgt spid="13"/>
                                        </p:tgtEl>
                                      </p:cBhvr>
                                    </p:animEffect>
                                    <p:anim calcmode="lin" valueType="num">
                                      <p:cBhvr>
                                        <p:cTn id="29" dur="911"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30" dur="332"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31" dur="332" tmFilter="0, 0; 0.125,0.2665; 0.25,0.4; 0.375,0.465; 0.5,0.5;  0.625,0.535; 0.75,0.6; 0.875,0.7335; 1,1">
                                          <p:stCondLst>
                                            <p:cond delay="332"/>
                                          </p:stCondLst>
                                        </p:cTn>
                                        <p:tgtEl>
                                          <p:spTgt spid="13"/>
                                        </p:tgtEl>
                                        <p:attrNameLst>
                                          <p:attrName>ppt_y</p:attrName>
                                        </p:attrNameLst>
                                      </p:cBhvr>
                                      <p:tavLst>
                                        <p:tav tm="0" fmla="#ppt_y-sin(pi*$)/9">
                                          <p:val>
                                            <p:fltVal val="0"/>
                                          </p:val>
                                        </p:tav>
                                        <p:tav tm="100000">
                                          <p:val>
                                            <p:fltVal val="1"/>
                                          </p:val>
                                        </p:tav>
                                      </p:tavLst>
                                    </p:anim>
                                    <p:anim calcmode="lin" valueType="num">
                                      <p:cBhvr>
                                        <p:cTn id="32" dur="166" tmFilter="0, 0; 0.125,0.2665; 0.25,0.4; 0.375,0.465; 0.5,0.5;  0.625,0.535; 0.75,0.6; 0.875,0.7335; 1,1">
                                          <p:stCondLst>
                                            <p:cond delay="662"/>
                                          </p:stCondLst>
                                        </p:cTn>
                                        <p:tgtEl>
                                          <p:spTgt spid="13"/>
                                        </p:tgtEl>
                                        <p:attrNameLst>
                                          <p:attrName>ppt_y</p:attrName>
                                        </p:attrNameLst>
                                      </p:cBhvr>
                                      <p:tavLst>
                                        <p:tav tm="0" fmla="#ppt_y-sin(pi*$)/27">
                                          <p:val>
                                            <p:fltVal val="0"/>
                                          </p:val>
                                        </p:tav>
                                        <p:tav tm="100000">
                                          <p:val>
                                            <p:fltVal val="1"/>
                                          </p:val>
                                        </p:tav>
                                      </p:tavLst>
                                    </p:anim>
                                    <p:anim calcmode="lin" valueType="num">
                                      <p:cBhvr>
                                        <p:cTn id="33" dur="82" tmFilter="0, 0; 0.125,0.2665; 0.25,0.4; 0.375,0.465; 0.5,0.5;  0.625,0.535; 0.75,0.6; 0.875,0.7335; 1,1">
                                          <p:stCondLst>
                                            <p:cond delay="828"/>
                                          </p:stCondLst>
                                        </p:cTn>
                                        <p:tgtEl>
                                          <p:spTgt spid="13"/>
                                        </p:tgtEl>
                                        <p:attrNameLst>
                                          <p:attrName>ppt_y</p:attrName>
                                        </p:attrNameLst>
                                      </p:cBhvr>
                                      <p:tavLst>
                                        <p:tav tm="0" fmla="#ppt_y-sin(pi*$)/81">
                                          <p:val>
                                            <p:fltVal val="0"/>
                                          </p:val>
                                        </p:tav>
                                        <p:tav tm="100000">
                                          <p:val>
                                            <p:fltVal val="1"/>
                                          </p:val>
                                        </p:tav>
                                      </p:tavLst>
                                    </p:anim>
                                    <p:animScale>
                                      <p:cBhvr>
                                        <p:cTn id="34" dur="13">
                                          <p:stCondLst>
                                            <p:cond delay="325"/>
                                          </p:stCondLst>
                                        </p:cTn>
                                        <p:tgtEl>
                                          <p:spTgt spid="13"/>
                                        </p:tgtEl>
                                      </p:cBhvr>
                                      <p:to x="100000" y="60000"/>
                                    </p:animScale>
                                    <p:animScale>
                                      <p:cBhvr>
                                        <p:cTn id="35" dur="83" decel="50000">
                                          <p:stCondLst>
                                            <p:cond delay="338"/>
                                          </p:stCondLst>
                                        </p:cTn>
                                        <p:tgtEl>
                                          <p:spTgt spid="13"/>
                                        </p:tgtEl>
                                      </p:cBhvr>
                                      <p:to x="100000" y="100000"/>
                                    </p:animScale>
                                    <p:animScale>
                                      <p:cBhvr>
                                        <p:cTn id="36" dur="13">
                                          <p:stCondLst>
                                            <p:cond delay="656"/>
                                          </p:stCondLst>
                                        </p:cTn>
                                        <p:tgtEl>
                                          <p:spTgt spid="13"/>
                                        </p:tgtEl>
                                      </p:cBhvr>
                                      <p:to x="100000" y="80000"/>
                                    </p:animScale>
                                    <p:animScale>
                                      <p:cBhvr>
                                        <p:cTn id="37" dur="83" decel="50000">
                                          <p:stCondLst>
                                            <p:cond delay="669"/>
                                          </p:stCondLst>
                                        </p:cTn>
                                        <p:tgtEl>
                                          <p:spTgt spid="13"/>
                                        </p:tgtEl>
                                      </p:cBhvr>
                                      <p:to x="100000" y="100000"/>
                                    </p:animScale>
                                    <p:animScale>
                                      <p:cBhvr>
                                        <p:cTn id="38" dur="13">
                                          <p:stCondLst>
                                            <p:cond delay="821"/>
                                          </p:stCondLst>
                                        </p:cTn>
                                        <p:tgtEl>
                                          <p:spTgt spid="13"/>
                                        </p:tgtEl>
                                      </p:cBhvr>
                                      <p:to x="100000" y="90000"/>
                                    </p:animScale>
                                    <p:animScale>
                                      <p:cBhvr>
                                        <p:cTn id="39" dur="83" decel="50000">
                                          <p:stCondLst>
                                            <p:cond delay="834"/>
                                          </p:stCondLst>
                                        </p:cTn>
                                        <p:tgtEl>
                                          <p:spTgt spid="13"/>
                                        </p:tgtEl>
                                      </p:cBhvr>
                                      <p:to x="100000" y="100000"/>
                                    </p:animScale>
                                    <p:animScale>
                                      <p:cBhvr>
                                        <p:cTn id="40" dur="13">
                                          <p:stCondLst>
                                            <p:cond delay="904"/>
                                          </p:stCondLst>
                                        </p:cTn>
                                        <p:tgtEl>
                                          <p:spTgt spid="13"/>
                                        </p:tgtEl>
                                      </p:cBhvr>
                                      <p:to x="100000" y="95000"/>
                                    </p:animScale>
                                    <p:animScale>
                                      <p:cBhvr>
                                        <p:cTn id="41" dur="83" decel="50000">
                                          <p:stCondLst>
                                            <p:cond delay="917"/>
                                          </p:stCondLst>
                                        </p:cTn>
                                        <p:tgtEl>
                                          <p:spTgt spid="13"/>
                                        </p:tgtEl>
                                      </p:cBhvr>
                                      <p:to x="100000" y="100000"/>
                                    </p:animScale>
                                  </p:childTnLst>
                                </p:cTn>
                              </p:par>
                            </p:childTnLst>
                          </p:cTn>
                        </p:par>
                        <p:par>
                          <p:cTn id="42" fill="hold">
                            <p:stCondLst>
                              <p:cond delay="2000"/>
                            </p:stCondLst>
                            <p:childTnLst>
                              <p:par>
                                <p:cTn id="43" presetID="26" presetClass="entr" presetSubtype="0"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down)">
                                      <p:cBhvr>
                                        <p:cTn id="45" dur="290">
                                          <p:stCondLst>
                                            <p:cond delay="0"/>
                                          </p:stCondLst>
                                        </p:cTn>
                                        <p:tgtEl>
                                          <p:spTgt spid="18"/>
                                        </p:tgtEl>
                                      </p:cBhvr>
                                    </p:animEffect>
                                    <p:anim calcmode="lin" valueType="num">
                                      <p:cBhvr>
                                        <p:cTn id="46" dur="911"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47" dur="332"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48" dur="332" tmFilter="0, 0; 0.125,0.2665; 0.25,0.4; 0.375,0.465; 0.5,0.5;  0.625,0.535; 0.75,0.6; 0.875,0.7335; 1,1">
                                          <p:stCondLst>
                                            <p:cond delay="332"/>
                                          </p:stCondLst>
                                        </p:cTn>
                                        <p:tgtEl>
                                          <p:spTgt spid="18"/>
                                        </p:tgtEl>
                                        <p:attrNameLst>
                                          <p:attrName>ppt_y</p:attrName>
                                        </p:attrNameLst>
                                      </p:cBhvr>
                                      <p:tavLst>
                                        <p:tav tm="0" fmla="#ppt_y-sin(pi*$)/9">
                                          <p:val>
                                            <p:fltVal val="0"/>
                                          </p:val>
                                        </p:tav>
                                        <p:tav tm="100000">
                                          <p:val>
                                            <p:fltVal val="1"/>
                                          </p:val>
                                        </p:tav>
                                      </p:tavLst>
                                    </p:anim>
                                    <p:anim calcmode="lin" valueType="num">
                                      <p:cBhvr>
                                        <p:cTn id="49" dur="166" tmFilter="0, 0; 0.125,0.2665; 0.25,0.4; 0.375,0.465; 0.5,0.5;  0.625,0.535; 0.75,0.6; 0.875,0.7335; 1,1">
                                          <p:stCondLst>
                                            <p:cond delay="662"/>
                                          </p:stCondLst>
                                        </p:cTn>
                                        <p:tgtEl>
                                          <p:spTgt spid="18"/>
                                        </p:tgtEl>
                                        <p:attrNameLst>
                                          <p:attrName>ppt_y</p:attrName>
                                        </p:attrNameLst>
                                      </p:cBhvr>
                                      <p:tavLst>
                                        <p:tav tm="0" fmla="#ppt_y-sin(pi*$)/27">
                                          <p:val>
                                            <p:fltVal val="0"/>
                                          </p:val>
                                        </p:tav>
                                        <p:tav tm="100000">
                                          <p:val>
                                            <p:fltVal val="1"/>
                                          </p:val>
                                        </p:tav>
                                      </p:tavLst>
                                    </p:anim>
                                    <p:anim calcmode="lin" valueType="num">
                                      <p:cBhvr>
                                        <p:cTn id="50" dur="82" tmFilter="0, 0; 0.125,0.2665; 0.25,0.4; 0.375,0.465; 0.5,0.5;  0.625,0.535; 0.75,0.6; 0.875,0.7335; 1,1">
                                          <p:stCondLst>
                                            <p:cond delay="828"/>
                                          </p:stCondLst>
                                        </p:cTn>
                                        <p:tgtEl>
                                          <p:spTgt spid="18"/>
                                        </p:tgtEl>
                                        <p:attrNameLst>
                                          <p:attrName>ppt_y</p:attrName>
                                        </p:attrNameLst>
                                      </p:cBhvr>
                                      <p:tavLst>
                                        <p:tav tm="0" fmla="#ppt_y-sin(pi*$)/81">
                                          <p:val>
                                            <p:fltVal val="0"/>
                                          </p:val>
                                        </p:tav>
                                        <p:tav tm="100000">
                                          <p:val>
                                            <p:fltVal val="1"/>
                                          </p:val>
                                        </p:tav>
                                      </p:tavLst>
                                    </p:anim>
                                    <p:animScale>
                                      <p:cBhvr>
                                        <p:cTn id="51" dur="13">
                                          <p:stCondLst>
                                            <p:cond delay="325"/>
                                          </p:stCondLst>
                                        </p:cTn>
                                        <p:tgtEl>
                                          <p:spTgt spid="18"/>
                                        </p:tgtEl>
                                      </p:cBhvr>
                                      <p:to x="100000" y="60000"/>
                                    </p:animScale>
                                    <p:animScale>
                                      <p:cBhvr>
                                        <p:cTn id="52" dur="83" decel="50000">
                                          <p:stCondLst>
                                            <p:cond delay="338"/>
                                          </p:stCondLst>
                                        </p:cTn>
                                        <p:tgtEl>
                                          <p:spTgt spid="18"/>
                                        </p:tgtEl>
                                      </p:cBhvr>
                                      <p:to x="100000" y="100000"/>
                                    </p:animScale>
                                    <p:animScale>
                                      <p:cBhvr>
                                        <p:cTn id="53" dur="13">
                                          <p:stCondLst>
                                            <p:cond delay="656"/>
                                          </p:stCondLst>
                                        </p:cTn>
                                        <p:tgtEl>
                                          <p:spTgt spid="18"/>
                                        </p:tgtEl>
                                      </p:cBhvr>
                                      <p:to x="100000" y="80000"/>
                                    </p:animScale>
                                    <p:animScale>
                                      <p:cBhvr>
                                        <p:cTn id="54" dur="83" decel="50000">
                                          <p:stCondLst>
                                            <p:cond delay="669"/>
                                          </p:stCondLst>
                                        </p:cTn>
                                        <p:tgtEl>
                                          <p:spTgt spid="18"/>
                                        </p:tgtEl>
                                      </p:cBhvr>
                                      <p:to x="100000" y="100000"/>
                                    </p:animScale>
                                    <p:animScale>
                                      <p:cBhvr>
                                        <p:cTn id="55" dur="13">
                                          <p:stCondLst>
                                            <p:cond delay="821"/>
                                          </p:stCondLst>
                                        </p:cTn>
                                        <p:tgtEl>
                                          <p:spTgt spid="18"/>
                                        </p:tgtEl>
                                      </p:cBhvr>
                                      <p:to x="100000" y="90000"/>
                                    </p:animScale>
                                    <p:animScale>
                                      <p:cBhvr>
                                        <p:cTn id="56" dur="83" decel="50000">
                                          <p:stCondLst>
                                            <p:cond delay="834"/>
                                          </p:stCondLst>
                                        </p:cTn>
                                        <p:tgtEl>
                                          <p:spTgt spid="18"/>
                                        </p:tgtEl>
                                      </p:cBhvr>
                                      <p:to x="100000" y="100000"/>
                                    </p:animScale>
                                    <p:animScale>
                                      <p:cBhvr>
                                        <p:cTn id="57" dur="13">
                                          <p:stCondLst>
                                            <p:cond delay="904"/>
                                          </p:stCondLst>
                                        </p:cTn>
                                        <p:tgtEl>
                                          <p:spTgt spid="18"/>
                                        </p:tgtEl>
                                      </p:cBhvr>
                                      <p:to x="100000" y="95000"/>
                                    </p:animScale>
                                    <p:animScale>
                                      <p:cBhvr>
                                        <p:cTn id="58" dur="83" decel="50000">
                                          <p:stCondLst>
                                            <p:cond delay="917"/>
                                          </p:stCondLst>
                                        </p:cTn>
                                        <p:tgtEl>
                                          <p:spTgt spid="18"/>
                                        </p:tgtEl>
                                      </p:cBhvr>
                                      <p:to x="100000" y="100000"/>
                                    </p:animScale>
                                  </p:childTnLst>
                                </p:cTn>
                              </p:par>
                            </p:childTnLst>
                          </p:cTn>
                        </p:par>
                        <p:par>
                          <p:cTn id="59" fill="hold">
                            <p:stCondLst>
                              <p:cond delay="3000"/>
                            </p:stCondLst>
                            <p:childTnLst>
                              <p:par>
                                <p:cTn id="60" presetID="21" presetClass="entr" presetSubtype="1" fill="hold" grpId="0" nodeType="after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wheel(1)">
                                      <p:cBhvr>
                                        <p:cTn id="6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
            <a:extLst>
              <a:ext uri="{FF2B5EF4-FFF2-40B4-BE49-F238E27FC236}">
                <a16:creationId xmlns:a16="http://schemas.microsoft.com/office/drawing/2014/main" id="{EAF24799-1AAE-4C4C-AA29-9C07C99F6C0B}"/>
              </a:ext>
            </a:extLst>
          </p:cNvPr>
          <p:cNvGrpSpPr/>
          <p:nvPr/>
        </p:nvGrpSpPr>
        <p:grpSpPr>
          <a:xfrm>
            <a:off x="7851722" y="1897768"/>
            <a:ext cx="2178325" cy="728897"/>
            <a:chOff x="0" y="0"/>
            <a:chExt cx="3952468" cy="386602"/>
          </a:xfrm>
        </p:grpSpPr>
        <p:sp>
          <p:nvSpPr>
            <p:cNvPr id="24" name="Freeform 3">
              <a:extLst>
                <a:ext uri="{FF2B5EF4-FFF2-40B4-BE49-F238E27FC236}">
                  <a16:creationId xmlns:a16="http://schemas.microsoft.com/office/drawing/2014/main" id="{C1A6CA15-602E-4E15-BB7A-3FAE399B7E42}"/>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sp>
        <p:nvSpPr>
          <p:cNvPr id="2" name="Title 1">
            <a:extLst>
              <a:ext uri="{FF2B5EF4-FFF2-40B4-BE49-F238E27FC236}">
                <a16:creationId xmlns:a16="http://schemas.microsoft.com/office/drawing/2014/main" id="{B6CA2B5E-17BC-4A35-BD53-24822731AFB0}"/>
              </a:ext>
            </a:extLst>
          </p:cNvPr>
          <p:cNvSpPr>
            <a:spLocks noGrp="1"/>
          </p:cNvSpPr>
          <p:nvPr>
            <p:ph type="ctrTitle"/>
          </p:nvPr>
        </p:nvSpPr>
        <p:spPr>
          <a:xfrm>
            <a:off x="1800973" y="1828800"/>
            <a:ext cx="2028904" cy="702299"/>
          </a:xfrm>
        </p:spPr>
        <p:txBody>
          <a:bodyPr/>
          <a:lstStyle/>
          <a:p>
            <a:r>
              <a:rPr lang="vi-VN" sz="2400" u="sng" dirty="0"/>
              <a:t>Khó khăn</a:t>
            </a:r>
            <a:r>
              <a:rPr lang="en-US" sz="2400" u="sng" dirty="0"/>
              <a:t>:</a:t>
            </a:r>
          </a:p>
        </p:txBody>
      </p:sp>
      <p:sp>
        <p:nvSpPr>
          <p:cNvPr id="5" name="TextBox 4">
            <a:extLst>
              <a:ext uri="{FF2B5EF4-FFF2-40B4-BE49-F238E27FC236}">
                <a16:creationId xmlns:a16="http://schemas.microsoft.com/office/drawing/2014/main" id="{C4B82CC3-66B5-4D34-8AB0-47C58DDB83D1}"/>
              </a:ext>
            </a:extLst>
          </p:cNvPr>
          <p:cNvSpPr txBox="1"/>
          <p:nvPr/>
        </p:nvSpPr>
        <p:spPr>
          <a:xfrm>
            <a:off x="1350400" y="1106781"/>
            <a:ext cx="9224835" cy="543675"/>
          </a:xfrm>
          <a:prstGeom prst="rect">
            <a:avLst/>
          </a:prstGeom>
          <a:noFill/>
        </p:spPr>
        <p:txBody>
          <a:bodyPr wrap="square">
            <a:spAutoFit/>
          </a:bodyPr>
          <a:lstStyle/>
          <a:p>
            <a:r>
              <a:rPr lang="vi-VN" sz="2933" b="1" dirty="0">
                <a:solidFill>
                  <a:srgbClr val="FF0000"/>
                </a:solidFill>
                <a:latin typeface="Work Sans" pitchFamily="2" charset="0"/>
              </a:rPr>
              <a:t>Tình hình Việt Nam sau Cách mạng tháng Tám</a:t>
            </a:r>
            <a:endParaRPr lang="en-US" sz="2933" b="1" dirty="0">
              <a:solidFill>
                <a:srgbClr val="FF0000"/>
              </a:solidFill>
              <a:latin typeface="Work Sans" pitchFamily="2" charset="0"/>
            </a:endParaRPr>
          </a:p>
        </p:txBody>
      </p:sp>
      <p:sp>
        <p:nvSpPr>
          <p:cNvPr id="6" name="Rectangle 4">
            <a:extLst>
              <a:ext uri="{FF2B5EF4-FFF2-40B4-BE49-F238E27FC236}">
                <a16:creationId xmlns:a16="http://schemas.microsoft.com/office/drawing/2014/main" id="{07101B25-ADAC-4EAA-A32A-B9C93651187B}"/>
              </a:ext>
            </a:extLst>
          </p:cNvPr>
          <p:cNvSpPr>
            <a:spLocks noChangeArrowheads="1"/>
          </p:cNvSpPr>
          <p:nvPr/>
        </p:nvSpPr>
        <p:spPr bwMode="auto">
          <a:xfrm>
            <a:off x="7165520" y="2031385"/>
            <a:ext cx="358094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fontAlgn="base">
              <a:spcBef>
                <a:spcPct val="0"/>
              </a:spcBef>
              <a:spcAft>
                <a:spcPct val="0"/>
              </a:spcAft>
            </a:pPr>
            <a:r>
              <a:rPr lang="vi-VN" sz="2400" b="1" dirty="0">
                <a:latin typeface="Work Sans" pitchFamily="2" charset="0"/>
              </a:rPr>
              <a:t>Về c</a:t>
            </a:r>
            <a:r>
              <a:rPr lang="en-US" sz="2400" b="1" dirty="0" err="1">
                <a:latin typeface="Work Sans" pitchFamily="2" charset="0"/>
              </a:rPr>
              <a:t>hính</a:t>
            </a:r>
            <a:r>
              <a:rPr lang="en-US" sz="2400" b="1" dirty="0">
                <a:latin typeface="Work Sans" pitchFamily="2" charset="0"/>
              </a:rPr>
              <a:t> </a:t>
            </a:r>
            <a:r>
              <a:rPr lang="en-US" sz="2400" b="1" dirty="0" err="1">
                <a:latin typeface="Work Sans" pitchFamily="2" charset="0"/>
              </a:rPr>
              <a:t>trị</a:t>
            </a:r>
            <a:endParaRPr lang="en-US" sz="2400" b="1" dirty="0">
              <a:latin typeface="Work Sans" pitchFamily="2" charset="0"/>
            </a:endParaRPr>
          </a:p>
        </p:txBody>
      </p:sp>
      <p:pic>
        <p:nvPicPr>
          <p:cNvPr id="25" name="Picture 4">
            <a:extLst>
              <a:ext uri="{FF2B5EF4-FFF2-40B4-BE49-F238E27FC236}">
                <a16:creationId xmlns:a16="http://schemas.microsoft.com/office/drawing/2014/main" id="{F9683322-3C74-4B89-9C4D-ABFDD99FD3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6847" y="2179949"/>
            <a:ext cx="3525077" cy="3854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6" name="Group 17">
            <a:extLst>
              <a:ext uri="{FF2B5EF4-FFF2-40B4-BE49-F238E27FC236}">
                <a16:creationId xmlns:a16="http://schemas.microsoft.com/office/drawing/2014/main" id="{1DF96671-44DC-4E54-B0A7-46436811BA50}"/>
              </a:ext>
            </a:extLst>
          </p:cNvPr>
          <p:cNvGrpSpPr/>
          <p:nvPr/>
        </p:nvGrpSpPr>
        <p:grpSpPr>
          <a:xfrm rot="11404824">
            <a:off x="6228649" y="2769020"/>
            <a:ext cx="2298539" cy="456237"/>
            <a:chOff x="0" y="0"/>
            <a:chExt cx="3206648" cy="576044"/>
          </a:xfrm>
        </p:grpSpPr>
        <p:sp>
          <p:nvSpPr>
            <p:cNvPr id="27" name="Freeform 18">
              <a:extLst>
                <a:ext uri="{FF2B5EF4-FFF2-40B4-BE49-F238E27FC236}">
                  <a16:creationId xmlns:a16="http://schemas.microsoft.com/office/drawing/2014/main" id="{812EBAA3-27BF-4659-9668-8140E6305C3E}"/>
                </a:ext>
              </a:extLst>
            </p:cNvPr>
            <p:cNvSpPr/>
            <p:nvPr/>
          </p:nvSpPr>
          <p:spPr>
            <a:xfrm>
              <a:off x="-32211" y="-26290"/>
              <a:ext cx="3246589" cy="625806"/>
            </a:xfrm>
            <a:custGeom>
              <a:avLst/>
              <a:gdLst/>
              <a:ahLst/>
              <a:cxnLst/>
              <a:rect l="l" t="t" r="r" b="b"/>
              <a:pathLst>
                <a:path w="3246589" h="625806">
                  <a:moveTo>
                    <a:pt x="3221929" y="372290"/>
                  </a:moveTo>
                  <a:cubicBezTo>
                    <a:pt x="3219533" y="381385"/>
                    <a:pt x="3215395" y="389662"/>
                    <a:pt x="3209165" y="396247"/>
                  </a:cubicBezTo>
                  <a:cubicBezTo>
                    <a:pt x="3170451" y="437149"/>
                    <a:pt x="3105205" y="456956"/>
                    <a:pt x="3054413" y="477309"/>
                  </a:cubicBezTo>
                  <a:cubicBezTo>
                    <a:pt x="2955171" y="517079"/>
                    <a:pt x="2855391" y="555140"/>
                    <a:pt x="2757555" y="598364"/>
                  </a:cubicBezTo>
                  <a:cubicBezTo>
                    <a:pt x="2695441" y="625806"/>
                    <a:pt x="2666851" y="502884"/>
                    <a:pt x="2722333" y="478373"/>
                  </a:cubicBezTo>
                  <a:cubicBezTo>
                    <a:pt x="2795616" y="445997"/>
                    <a:pt x="2869941" y="416381"/>
                    <a:pt x="2944388" y="386938"/>
                  </a:cubicBezTo>
                  <a:cubicBezTo>
                    <a:pt x="2549712" y="370924"/>
                    <a:pt x="2155799" y="338448"/>
                    <a:pt x="1712940" y="329642"/>
                  </a:cubicBezTo>
                  <a:cubicBezTo>
                    <a:pt x="1387138" y="324123"/>
                    <a:pt x="1090535" y="324318"/>
                    <a:pt x="842846" y="319859"/>
                  </a:cubicBezTo>
                  <a:cubicBezTo>
                    <a:pt x="595353" y="315407"/>
                    <a:pt x="347463" y="314557"/>
                    <a:pt x="100842" y="338580"/>
                  </a:cubicBezTo>
                  <a:cubicBezTo>
                    <a:pt x="28260" y="345652"/>
                    <a:pt x="0" y="250505"/>
                    <a:pt x="82406" y="242478"/>
                  </a:cubicBezTo>
                  <a:cubicBezTo>
                    <a:pt x="329029" y="218455"/>
                    <a:pt x="576918" y="219303"/>
                    <a:pt x="824409" y="223757"/>
                  </a:cubicBezTo>
                  <a:cubicBezTo>
                    <a:pt x="1072100" y="228212"/>
                    <a:pt x="1362884" y="228017"/>
                    <a:pt x="1688684" y="233540"/>
                  </a:cubicBezTo>
                  <a:cubicBezTo>
                    <a:pt x="2156977" y="242783"/>
                    <a:pt x="2570394" y="278144"/>
                    <a:pt x="2984754" y="293126"/>
                  </a:cubicBezTo>
                  <a:cubicBezTo>
                    <a:pt x="2971369" y="286471"/>
                    <a:pt x="2958359" y="279915"/>
                    <a:pt x="2946188" y="273294"/>
                  </a:cubicBezTo>
                  <a:cubicBezTo>
                    <a:pt x="2865255" y="229260"/>
                    <a:pt x="2782417" y="187395"/>
                    <a:pt x="2705252" y="136880"/>
                  </a:cubicBezTo>
                  <a:cubicBezTo>
                    <a:pt x="2648015" y="99413"/>
                    <a:pt x="2724465" y="0"/>
                    <a:pt x="2774637" y="32843"/>
                  </a:cubicBezTo>
                  <a:cubicBezTo>
                    <a:pt x="2856276" y="86284"/>
                    <a:pt x="2944140" y="130245"/>
                    <a:pt x="3029696" y="176945"/>
                  </a:cubicBezTo>
                  <a:cubicBezTo>
                    <a:pt x="3093793" y="211931"/>
                    <a:pt x="3177109" y="246121"/>
                    <a:pt x="3227515" y="300887"/>
                  </a:cubicBezTo>
                  <a:cubicBezTo>
                    <a:pt x="3246589" y="321611"/>
                    <a:pt x="3239477" y="350498"/>
                    <a:pt x="3221929" y="372290"/>
                  </a:cubicBezTo>
                  <a:close/>
                </a:path>
              </a:pathLst>
            </a:custGeom>
            <a:solidFill>
              <a:srgbClr val="000000"/>
            </a:solidFill>
          </p:spPr>
        </p:sp>
      </p:grpSp>
      <p:sp>
        <p:nvSpPr>
          <p:cNvPr id="28" name="Text Box 11">
            <a:extLst>
              <a:ext uri="{FF2B5EF4-FFF2-40B4-BE49-F238E27FC236}">
                <a16:creationId xmlns:a16="http://schemas.microsoft.com/office/drawing/2014/main" id="{1789BCB3-7CC1-457D-B02D-F7C54FC2FE4F}"/>
              </a:ext>
            </a:extLst>
          </p:cNvPr>
          <p:cNvSpPr txBox="1">
            <a:spLocks noChangeArrowheads="1"/>
          </p:cNvSpPr>
          <p:nvPr/>
        </p:nvSpPr>
        <p:spPr bwMode="auto">
          <a:xfrm>
            <a:off x="7979648" y="2670555"/>
            <a:ext cx="2489569"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fontAlgn="base" hangingPunct="0">
              <a:spcBef>
                <a:spcPct val="50000"/>
              </a:spcBef>
              <a:spcAft>
                <a:spcPct val="0"/>
              </a:spcAft>
            </a:pPr>
            <a:r>
              <a:rPr lang="en-US" sz="2400" b="1" dirty="0">
                <a:latin typeface="Work Sans" pitchFamily="2" charset="0"/>
              </a:rPr>
              <a:t>20 </a:t>
            </a:r>
            <a:r>
              <a:rPr lang="en-US" sz="2400" b="1" dirty="0" err="1">
                <a:latin typeface="Work Sans" pitchFamily="2" charset="0"/>
              </a:rPr>
              <a:t>vạn</a:t>
            </a:r>
            <a:r>
              <a:rPr lang="en-US" sz="2400" b="1" dirty="0">
                <a:latin typeface="Work Sans" pitchFamily="2" charset="0"/>
              </a:rPr>
              <a:t> </a:t>
            </a:r>
            <a:r>
              <a:rPr lang="en-US" sz="2400" b="1" dirty="0" err="1">
                <a:latin typeface="Work Sans" pitchFamily="2" charset="0"/>
              </a:rPr>
              <a:t>quân</a:t>
            </a:r>
            <a:r>
              <a:rPr lang="en-US" sz="2400" b="1" dirty="0">
                <a:latin typeface="Work Sans" pitchFamily="2" charset="0"/>
              </a:rPr>
              <a:t> </a:t>
            </a:r>
            <a:r>
              <a:rPr lang="en-US" sz="2400" b="1" dirty="0" err="1">
                <a:latin typeface="Work Sans" pitchFamily="2" charset="0"/>
              </a:rPr>
              <a:t>Tưởng</a:t>
            </a:r>
            <a:endParaRPr lang="en-US" sz="2400" b="1" dirty="0">
              <a:latin typeface="Work Sans" pitchFamily="2" charset="0"/>
            </a:endParaRPr>
          </a:p>
          <a:p>
            <a:pPr eaLnBrk="0" fontAlgn="base" hangingPunct="0">
              <a:spcBef>
                <a:spcPct val="50000"/>
              </a:spcBef>
              <a:spcAft>
                <a:spcPct val="0"/>
              </a:spcAft>
            </a:pPr>
            <a:endParaRPr lang="en-US" sz="2400" b="1" dirty="0">
              <a:latin typeface="Work Sans" pitchFamily="2" charset="0"/>
            </a:endParaRPr>
          </a:p>
        </p:txBody>
      </p:sp>
      <p:sp>
        <p:nvSpPr>
          <p:cNvPr id="29" name="Text Box 12">
            <a:extLst>
              <a:ext uri="{FF2B5EF4-FFF2-40B4-BE49-F238E27FC236}">
                <a16:creationId xmlns:a16="http://schemas.microsoft.com/office/drawing/2014/main" id="{103A9DC2-0917-4B5B-B2F9-D02AC55B5C22}"/>
              </a:ext>
            </a:extLst>
          </p:cNvPr>
          <p:cNvSpPr txBox="1">
            <a:spLocks noChangeArrowheads="1"/>
          </p:cNvSpPr>
          <p:nvPr/>
        </p:nvSpPr>
        <p:spPr bwMode="auto">
          <a:xfrm>
            <a:off x="7982900" y="3304913"/>
            <a:ext cx="269829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fontAlgn="base" hangingPunct="0">
              <a:spcBef>
                <a:spcPct val="50000"/>
              </a:spcBef>
              <a:spcAft>
                <a:spcPct val="0"/>
              </a:spcAft>
            </a:pPr>
            <a:r>
              <a:rPr lang="en-US" sz="2400" b="1" dirty="0" err="1">
                <a:latin typeface="Work Sans" pitchFamily="2" charset="0"/>
              </a:rPr>
              <a:t>Việt</a:t>
            </a:r>
            <a:r>
              <a:rPr lang="en-US" sz="2400" b="1" dirty="0">
                <a:latin typeface="Work Sans" pitchFamily="2" charset="0"/>
              </a:rPr>
              <a:t> </a:t>
            </a:r>
            <a:r>
              <a:rPr lang="en-US" sz="2400" b="1" dirty="0" err="1">
                <a:latin typeface="Work Sans" pitchFamily="2" charset="0"/>
              </a:rPr>
              <a:t>Quốc</a:t>
            </a:r>
            <a:r>
              <a:rPr lang="en-US" sz="2400" b="1" dirty="0">
                <a:latin typeface="Work Sans" pitchFamily="2" charset="0"/>
              </a:rPr>
              <a:t>, </a:t>
            </a:r>
            <a:r>
              <a:rPr lang="en-US" sz="2400" b="1" dirty="0" err="1">
                <a:latin typeface="Work Sans" pitchFamily="2" charset="0"/>
              </a:rPr>
              <a:t>Việt</a:t>
            </a:r>
            <a:r>
              <a:rPr lang="en-US" sz="2400" b="1" dirty="0">
                <a:latin typeface="Work Sans" pitchFamily="2" charset="0"/>
              </a:rPr>
              <a:t> </a:t>
            </a:r>
            <a:r>
              <a:rPr lang="en-US" sz="2400" b="1" dirty="0" err="1">
                <a:latin typeface="Work Sans" pitchFamily="2" charset="0"/>
              </a:rPr>
              <a:t>Cách</a:t>
            </a:r>
            <a:endParaRPr lang="en-US" sz="2400" b="1" dirty="0">
              <a:latin typeface="Work Sans" pitchFamily="2" charset="0"/>
            </a:endParaRPr>
          </a:p>
        </p:txBody>
      </p:sp>
      <p:sp>
        <p:nvSpPr>
          <p:cNvPr id="30" name="Text Box 14">
            <a:extLst>
              <a:ext uri="{FF2B5EF4-FFF2-40B4-BE49-F238E27FC236}">
                <a16:creationId xmlns:a16="http://schemas.microsoft.com/office/drawing/2014/main" id="{28A6E927-964A-489B-A820-EC5D6D5DEDF8}"/>
              </a:ext>
            </a:extLst>
          </p:cNvPr>
          <p:cNvSpPr txBox="1">
            <a:spLocks noChangeArrowheads="1"/>
          </p:cNvSpPr>
          <p:nvPr/>
        </p:nvSpPr>
        <p:spPr bwMode="auto">
          <a:xfrm>
            <a:off x="7979648" y="5362122"/>
            <a:ext cx="312751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fontAlgn="base" hangingPunct="0">
              <a:spcBef>
                <a:spcPct val="50000"/>
              </a:spcBef>
              <a:spcAft>
                <a:spcPct val="0"/>
              </a:spcAft>
            </a:pPr>
            <a:r>
              <a:rPr lang="en-US" sz="2400" b="1" dirty="0">
                <a:latin typeface="Work Sans" pitchFamily="2" charset="0"/>
              </a:rPr>
              <a:t>1 </a:t>
            </a:r>
            <a:r>
              <a:rPr lang="en-US" sz="2400" b="1" dirty="0" err="1">
                <a:latin typeface="Work Sans" pitchFamily="2" charset="0"/>
              </a:rPr>
              <a:t>vạn</a:t>
            </a:r>
            <a:r>
              <a:rPr lang="en-US" sz="2400" b="1" dirty="0">
                <a:latin typeface="Work Sans" pitchFamily="2" charset="0"/>
              </a:rPr>
              <a:t> </a:t>
            </a:r>
            <a:r>
              <a:rPr lang="en-US" sz="2400" b="1" dirty="0" err="1">
                <a:latin typeface="Work Sans" pitchFamily="2" charset="0"/>
              </a:rPr>
              <a:t>quân</a:t>
            </a:r>
            <a:r>
              <a:rPr lang="en-US" sz="2400" b="1" dirty="0">
                <a:latin typeface="Work Sans" pitchFamily="2" charset="0"/>
              </a:rPr>
              <a:t> </a:t>
            </a:r>
            <a:r>
              <a:rPr lang="en-US" sz="2400" b="1" dirty="0" err="1">
                <a:latin typeface="Work Sans" pitchFamily="2" charset="0"/>
              </a:rPr>
              <a:t>Anh</a:t>
            </a:r>
            <a:r>
              <a:rPr lang="en-US" sz="2400" b="1" dirty="0">
                <a:latin typeface="Work Sans" pitchFamily="2" charset="0"/>
              </a:rPr>
              <a:t> </a:t>
            </a:r>
            <a:r>
              <a:rPr lang="en-US" sz="2400" b="1" dirty="0" err="1">
                <a:latin typeface="Work Sans" pitchFamily="2" charset="0"/>
              </a:rPr>
              <a:t>và</a:t>
            </a:r>
            <a:r>
              <a:rPr lang="en-US" sz="2400" b="1" dirty="0">
                <a:latin typeface="Work Sans" pitchFamily="2" charset="0"/>
              </a:rPr>
              <a:t> </a:t>
            </a:r>
            <a:r>
              <a:rPr lang="en-US" sz="2400" b="1" dirty="0" err="1">
                <a:latin typeface="Work Sans" pitchFamily="2" charset="0"/>
              </a:rPr>
              <a:t>Pháp</a:t>
            </a:r>
            <a:endParaRPr lang="en-US" sz="2400" b="1" dirty="0">
              <a:latin typeface="Work Sans" pitchFamily="2" charset="0"/>
            </a:endParaRPr>
          </a:p>
        </p:txBody>
      </p:sp>
      <p:sp>
        <p:nvSpPr>
          <p:cNvPr id="31" name="Text Box 16">
            <a:extLst>
              <a:ext uri="{FF2B5EF4-FFF2-40B4-BE49-F238E27FC236}">
                <a16:creationId xmlns:a16="http://schemas.microsoft.com/office/drawing/2014/main" id="{8A0DA19C-AD19-457D-9D45-2077F47AD7F6}"/>
              </a:ext>
            </a:extLst>
          </p:cNvPr>
          <p:cNvSpPr txBox="1">
            <a:spLocks noChangeArrowheads="1"/>
          </p:cNvSpPr>
          <p:nvPr/>
        </p:nvSpPr>
        <p:spPr bwMode="auto">
          <a:xfrm>
            <a:off x="1946441" y="4107277"/>
            <a:ext cx="2458279"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fontAlgn="base" hangingPunct="0">
              <a:spcBef>
                <a:spcPct val="50000"/>
              </a:spcBef>
              <a:spcAft>
                <a:spcPct val="0"/>
              </a:spcAft>
            </a:pPr>
            <a:r>
              <a:rPr lang="en-US" sz="2400" b="1" dirty="0">
                <a:latin typeface="Work Sans" pitchFamily="2" charset="0"/>
              </a:rPr>
              <a:t>6 </a:t>
            </a:r>
            <a:r>
              <a:rPr lang="en-US" sz="2400" b="1" dirty="0" err="1">
                <a:latin typeface="Work Sans" pitchFamily="2" charset="0"/>
              </a:rPr>
              <a:t>vạn</a:t>
            </a:r>
            <a:r>
              <a:rPr lang="en-US" sz="2400" b="1" dirty="0">
                <a:latin typeface="Work Sans" pitchFamily="2" charset="0"/>
              </a:rPr>
              <a:t> </a:t>
            </a:r>
            <a:r>
              <a:rPr lang="en-US" sz="2400" b="1" dirty="0" err="1">
                <a:latin typeface="Work Sans" pitchFamily="2" charset="0"/>
              </a:rPr>
              <a:t>quân</a:t>
            </a:r>
            <a:r>
              <a:rPr lang="en-US" sz="2400" b="1" dirty="0">
                <a:latin typeface="Work Sans" pitchFamily="2" charset="0"/>
              </a:rPr>
              <a:t> </a:t>
            </a:r>
            <a:r>
              <a:rPr lang="en-US" sz="2400" b="1" dirty="0" err="1">
                <a:latin typeface="Work Sans" pitchFamily="2" charset="0"/>
              </a:rPr>
              <a:t>Nhật</a:t>
            </a:r>
            <a:r>
              <a:rPr lang="en-US" sz="2400" b="1" dirty="0">
                <a:latin typeface="Work Sans" pitchFamily="2" charset="0"/>
              </a:rPr>
              <a:t> </a:t>
            </a:r>
            <a:r>
              <a:rPr lang="en-US" sz="2400" b="1" dirty="0" err="1">
                <a:latin typeface="Work Sans" pitchFamily="2" charset="0"/>
              </a:rPr>
              <a:t>trên</a:t>
            </a:r>
            <a:r>
              <a:rPr lang="en-US" sz="2400" b="1" dirty="0">
                <a:latin typeface="Work Sans" pitchFamily="2" charset="0"/>
              </a:rPr>
              <a:t> </a:t>
            </a:r>
            <a:r>
              <a:rPr lang="en-US" sz="2400" b="1" dirty="0" err="1">
                <a:latin typeface="Work Sans" pitchFamily="2" charset="0"/>
              </a:rPr>
              <a:t>toàn</a:t>
            </a:r>
            <a:r>
              <a:rPr lang="en-US" sz="2400" b="1" dirty="0">
                <a:latin typeface="Work Sans" pitchFamily="2" charset="0"/>
              </a:rPr>
              <a:t> </a:t>
            </a:r>
            <a:r>
              <a:rPr lang="en-US" sz="2400" b="1" dirty="0" err="1">
                <a:latin typeface="Work Sans" pitchFamily="2" charset="0"/>
              </a:rPr>
              <a:t>bộ</a:t>
            </a:r>
            <a:r>
              <a:rPr lang="en-US" sz="2400" b="1" dirty="0">
                <a:latin typeface="Work Sans" pitchFamily="2" charset="0"/>
              </a:rPr>
              <a:t> </a:t>
            </a:r>
            <a:r>
              <a:rPr lang="en-US" sz="2400" b="1" dirty="0" err="1">
                <a:latin typeface="Work Sans" pitchFamily="2" charset="0"/>
              </a:rPr>
              <a:t>lãnh</a:t>
            </a:r>
            <a:r>
              <a:rPr lang="en-US" sz="2400" b="1" dirty="0">
                <a:latin typeface="Work Sans" pitchFamily="2" charset="0"/>
              </a:rPr>
              <a:t> </a:t>
            </a:r>
            <a:r>
              <a:rPr lang="en-US" sz="2400" b="1" dirty="0" err="1">
                <a:latin typeface="Work Sans" pitchFamily="2" charset="0"/>
              </a:rPr>
              <a:t>thổ</a:t>
            </a:r>
            <a:r>
              <a:rPr lang="en-US" sz="2400" b="1" dirty="0">
                <a:latin typeface="Work Sans" pitchFamily="2" charset="0"/>
              </a:rPr>
              <a:t> </a:t>
            </a:r>
            <a:r>
              <a:rPr lang="en-US" sz="2400" b="1" dirty="0" err="1">
                <a:latin typeface="Work Sans" pitchFamily="2" charset="0"/>
              </a:rPr>
              <a:t>Việt</a:t>
            </a:r>
            <a:r>
              <a:rPr lang="en-US" sz="2400" b="1" dirty="0">
                <a:latin typeface="Work Sans" pitchFamily="2" charset="0"/>
              </a:rPr>
              <a:t> Nam</a:t>
            </a:r>
          </a:p>
        </p:txBody>
      </p:sp>
      <p:grpSp>
        <p:nvGrpSpPr>
          <p:cNvPr id="32" name="Group 17">
            <a:extLst>
              <a:ext uri="{FF2B5EF4-FFF2-40B4-BE49-F238E27FC236}">
                <a16:creationId xmlns:a16="http://schemas.microsoft.com/office/drawing/2014/main" id="{38D18E55-90CB-479A-AC01-5268DDCE7F13}"/>
              </a:ext>
            </a:extLst>
          </p:cNvPr>
          <p:cNvGrpSpPr/>
          <p:nvPr/>
        </p:nvGrpSpPr>
        <p:grpSpPr>
          <a:xfrm rot="11404824">
            <a:off x="6269785" y="5514655"/>
            <a:ext cx="2298539" cy="456237"/>
            <a:chOff x="0" y="0"/>
            <a:chExt cx="3206648" cy="576044"/>
          </a:xfrm>
        </p:grpSpPr>
        <p:sp>
          <p:nvSpPr>
            <p:cNvPr id="33" name="Freeform 18">
              <a:extLst>
                <a:ext uri="{FF2B5EF4-FFF2-40B4-BE49-F238E27FC236}">
                  <a16:creationId xmlns:a16="http://schemas.microsoft.com/office/drawing/2014/main" id="{1FE4C5F9-13D8-4FBC-BF43-BA4F84A8ABFB}"/>
                </a:ext>
              </a:extLst>
            </p:cNvPr>
            <p:cNvSpPr/>
            <p:nvPr/>
          </p:nvSpPr>
          <p:spPr>
            <a:xfrm>
              <a:off x="-32211" y="-26290"/>
              <a:ext cx="3246589" cy="625806"/>
            </a:xfrm>
            <a:custGeom>
              <a:avLst/>
              <a:gdLst/>
              <a:ahLst/>
              <a:cxnLst/>
              <a:rect l="l" t="t" r="r" b="b"/>
              <a:pathLst>
                <a:path w="3246589" h="625806">
                  <a:moveTo>
                    <a:pt x="3221929" y="372290"/>
                  </a:moveTo>
                  <a:cubicBezTo>
                    <a:pt x="3219533" y="381385"/>
                    <a:pt x="3215395" y="389662"/>
                    <a:pt x="3209165" y="396247"/>
                  </a:cubicBezTo>
                  <a:cubicBezTo>
                    <a:pt x="3170451" y="437149"/>
                    <a:pt x="3105205" y="456956"/>
                    <a:pt x="3054413" y="477309"/>
                  </a:cubicBezTo>
                  <a:cubicBezTo>
                    <a:pt x="2955171" y="517079"/>
                    <a:pt x="2855391" y="555140"/>
                    <a:pt x="2757555" y="598364"/>
                  </a:cubicBezTo>
                  <a:cubicBezTo>
                    <a:pt x="2695441" y="625806"/>
                    <a:pt x="2666851" y="502884"/>
                    <a:pt x="2722333" y="478373"/>
                  </a:cubicBezTo>
                  <a:cubicBezTo>
                    <a:pt x="2795616" y="445997"/>
                    <a:pt x="2869941" y="416381"/>
                    <a:pt x="2944388" y="386938"/>
                  </a:cubicBezTo>
                  <a:cubicBezTo>
                    <a:pt x="2549712" y="370924"/>
                    <a:pt x="2155799" y="338448"/>
                    <a:pt x="1712940" y="329642"/>
                  </a:cubicBezTo>
                  <a:cubicBezTo>
                    <a:pt x="1387138" y="324123"/>
                    <a:pt x="1090535" y="324318"/>
                    <a:pt x="842846" y="319859"/>
                  </a:cubicBezTo>
                  <a:cubicBezTo>
                    <a:pt x="595353" y="315407"/>
                    <a:pt x="347463" y="314557"/>
                    <a:pt x="100842" y="338580"/>
                  </a:cubicBezTo>
                  <a:cubicBezTo>
                    <a:pt x="28260" y="345652"/>
                    <a:pt x="0" y="250505"/>
                    <a:pt x="82406" y="242478"/>
                  </a:cubicBezTo>
                  <a:cubicBezTo>
                    <a:pt x="329029" y="218455"/>
                    <a:pt x="576918" y="219303"/>
                    <a:pt x="824409" y="223757"/>
                  </a:cubicBezTo>
                  <a:cubicBezTo>
                    <a:pt x="1072100" y="228212"/>
                    <a:pt x="1362884" y="228017"/>
                    <a:pt x="1688684" y="233540"/>
                  </a:cubicBezTo>
                  <a:cubicBezTo>
                    <a:pt x="2156977" y="242783"/>
                    <a:pt x="2570394" y="278144"/>
                    <a:pt x="2984754" y="293126"/>
                  </a:cubicBezTo>
                  <a:cubicBezTo>
                    <a:pt x="2971369" y="286471"/>
                    <a:pt x="2958359" y="279915"/>
                    <a:pt x="2946188" y="273294"/>
                  </a:cubicBezTo>
                  <a:cubicBezTo>
                    <a:pt x="2865255" y="229260"/>
                    <a:pt x="2782417" y="187395"/>
                    <a:pt x="2705252" y="136880"/>
                  </a:cubicBezTo>
                  <a:cubicBezTo>
                    <a:pt x="2648015" y="99413"/>
                    <a:pt x="2724465" y="0"/>
                    <a:pt x="2774637" y="32843"/>
                  </a:cubicBezTo>
                  <a:cubicBezTo>
                    <a:pt x="2856276" y="86284"/>
                    <a:pt x="2944140" y="130245"/>
                    <a:pt x="3029696" y="176945"/>
                  </a:cubicBezTo>
                  <a:cubicBezTo>
                    <a:pt x="3093793" y="211931"/>
                    <a:pt x="3177109" y="246121"/>
                    <a:pt x="3227515" y="300887"/>
                  </a:cubicBezTo>
                  <a:cubicBezTo>
                    <a:pt x="3246589" y="321611"/>
                    <a:pt x="3239477" y="350498"/>
                    <a:pt x="3221929" y="372290"/>
                  </a:cubicBezTo>
                  <a:close/>
                </a:path>
              </a:pathLst>
            </a:custGeom>
            <a:solidFill>
              <a:srgbClr val="000000"/>
            </a:solidFill>
          </p:spPr>
        </p:sp>
      </p:grpSp>
      <p:grpSp>
        <p:nvGrpSpPr>
          <p:cNvPr id="34" name="Group 17">
            <a:extLst>
              <a:ext uri="{FF2B5EF4-FFF2-40B4-BE49-F238E27FC236}">
                <a16:creationId xmlns:a16="http://schemas.microsoft.com/office/drawing/2014/main" id="{0939829B-DA4D-4456-A78F-E11B819D03DF}"/>
              </a:ext>
            </a:extLst>
          </p:cNvPr>
          <p:cNvGrpSpPr/>
          <p:nvPr/>
        </p:nvGrpSpPr>
        <p:grpSpPr>
          <a:xfrm rot="-5504790">
            <a:off x="2699802" y="3892240"/>
            <a:ext cx="3677876" cy="611323"/>
            <a:chOff x="0" y="0"/>
            <a:chExt cx="3206648" cy="576044"/>
          </a:xfrm>
        </p:grpSpPr>
        <p:sp>
          <p:nvSpPr>
            <p:cNvPr id="35" name="Freeform 18">
              <a:extLst>
                <a:ext uri="{FF2B5EF4-FFF2-40B4-BE49-F238E27FC236}">
                  <a16:creationId xmlns:a16="http://schemas.microsoft.com/office/drawing/2014/main" id="{B77AB6ED-61B1-4171-89AF-B8493F9E0F4B}"/>
                </a:ext>
              </a:extLst>
            </p:cNvPr>
            <p:cNvSpPr/>
            <p:nvPr/>
          </p:nvSpPr>
          <p:spPr>
            <a:xfrm>
              <a:off x="-32211" y="-26290"/>
              <a:ext cx="3246589" cy="625806"/>
            </a:xfrm>
            <a:custGeom>
              <a:avLst/>
              <a:gdLst/>
              <a:ahLst/>
              <a:cxnLst/>
              <a:rect l="l" t="t" r="r" b="b"/>
              <a:pathLst>
                <a:path w="3246589" h="625806">
                  <a:moveTo>
                    <a:pt x="3221929" y="372290"/>
                  </a:moveTo>
                  <a:cubicBezTo>
                    <a:pt x="3219533" y="381385"/>
                    <a:pt x="3215395" y="389662"/>
                    <a:pt x="3209165" y="396247"/>
                  </a:cubicBezTo>
                  <a:cubicBezTo>
                    <a:pt x="3170451" y="437149"/>
                    <a:pt x="3105205" y="456956"/>
                    <a:pt x="3054413" y="477309"/>
                  </a:cubicBezTo>
                  <a:cubicBezTo>
                    <a:pt x="2955171" y="517079"/>
                    <a:pt x="2855391" y="555140"/>
                    <a:pt x="2757555" y="598364"/>
                  </a:cubicBezTo>
                  <a:cubicBezTo>
                    <a:pt x="2695441" y="625806"/>
                    <a:pt x="2666851" y="502884"/>
                    <a:pt x="2722333" y="478373"/>
                  </a:cubicBezTo>
                  <a:cubicBezTo>
                    <a:pt x="2795616" y="445997"/>
                    <a:pt x="2869941" y="416381"/>
                    <a:pt x="2944388" y="386938"/>
                  </a:cubicBezTo>
                  <a:cubicBezTo>
                    <a:pt x="2549712" y="370924"/>
                    <a:pt x="2155799" y="338448"/>
                    <a:pt x="1712940" y="329642"/>
                  </a:cubicBezTo>
                  <a:cubicBezTo>
                    <a:pt x="1387138" y="324123"/>
                    <a:pt x="1090535" y="324318"/>
                    <a:pt x="842846" y="319859"/>
                  </a:cubicBezTo>
                  <a:cubicBezTo>
                    <a:pt x="595353" y="315407"/>
                    <a:pt x="347463" y="314557"/>
                    <a:pt x="100842" y="338580"/>
                  </a:cubicBezTo>
                  <a:cubicBezTo>
                    <a:pt x="28260" y="345652"/>
                    <a:pt x="0" y="250505"/>
                    <a:pt x="82406" y="242478"/>
                  </a:cubicBezTo>
                  <a:cubicBezTo>
                    <a:pt x="329029" y="218455"/>
                    <a:pt x="576918" y="219303"/>
                    <a:pt x="824409" y="223757"/>
                  </a:cubicBezTo>
                  <a:cubicBezTo>
                    <a:pt x="1072100" y="228212"/>
                    <a:pt x="1362884" y="228017"/>
                    <a:pt x="1688684" y="233540"/>
                  </a:cubicBezTo>
                  <a:cubicBezTo>
                    <a:pt x="2156977" y="242783"/>
                    <a:pt x="2570394" y="278144"/>
                    <a:pt x="2984754" y="293126"/>
                  </a:cubicBezTo>
                  <a:cubicBezTo>
                    <a:pt x="2971369" y="286471"/>
                    <a:pt x="2958359" y="279915"/>
                    <a:pt x="2946188" y="273294"/>
                  </a:cubicBezTo>
                  <a:cubicBezTo>
                    <a:pt x="2865255" y="229260"/>
                    <a:pt x="2782417" y="187395"/>
                    <a:pt x="2705252" y="136880"/>
                  </a:cubicBezTo>
                  <a:cubicBezTo>
                    <a:pt x="2648015" y="99413"/>
                    <a:pt x="2724465" y="0"/>
                    <a:pt x="2774637" y="32843"/>
                  </a:cubicBezTo>
                  <a:cubicBezTo>
                    <a:pt x="2856276" y="86284"/>
                    <a:pt x="2944140" y="130245"/>
                    <a:pt x="3029696" y="176945"/>
                  </a:cubicBezTo>
                  <a:cubicBezTo>
                    <a:pt x="3093793" y="211931"/>
                    <a:pt x="3177109" y="246121"/>
                    <a:pt x="3227515" y="300887"/>
                  </a:cubicBezTo>
                  <a:cubicBezTo>
                    <a:pt x="3246589" y="321611"/>
                    <a:pt x="3239477" y="350498"/>
                    <a:pt x="3221929" y="372290"/>
                  </a:cubicBezTo>
                  <a:close/>
                </a:path>
              </a:pathLst>
            </a:custGeom>
            <a:solidFill>
              <a:srgbClr val="000000"/>
            </a:solidFill>
          </p:spPr>
        </p:sp>
      </p:grpSp>
    </p:spTree>
    <p:extLst>
      <p:ext uri="{BB962C8B-B14F-4D97-AF65-F5344CB8AC3E}">
        <p14:creationId xmlns:p14="http://schemas.microsoft.com/office/powerpoint/2010/main" val="1282702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to="" calcmode="lin" valueType="num">
                                      <p:cBhvr>
                                        <p:cTn id="7" dur="1" fill="hold"/>
                                        <p:tgtEl>
                                          <p:spTgt spid="6"/>
                                        </p:tgtEl>
                                        <p:attrNameLst>
                                          <p:attrName/>
                                        </p:attrNameLst>
                                      </p:cBhvr>
                                    </p:anim>
                                  </p:childTnLst>
                                </p:cTn>
                              </p:par>
                              <p:par>
                                <p:cTn id="8" presetID="14" presetClass="entr" presetSubtype="1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randombar(horizontal)">
                                      <p:cBhvr>
                                        <p:cTn id="10" dur="500"/>
                                        <p:tgtEl>
                                          <p:spTgt spid="28"/>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randombar(horizontal)">
                                      <p:cBhvr>
                                        <p:cTn id="13" dur="500"/>
                                        <p:tgtEl>
                                          <p:spTgt spid="29"/>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randombar(horizontal)">
                                      <p:cBhvr>
                                        <p:cTn id="16" dur="500"/>
                                        <p:tgtEl>
                                          <p:spTgt spid="30"/>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randombar(horizontal)">
                                      <p:cBhvr>
                                        <p:cTn id="1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8" grpId="0"/>
      <p:bldP spid="29" grpId="0"/>
      <p:bldP spid="30" grpId="0"/>
      <p:bldP spid="31"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
            <a:extLst>
              <a:ext uri="{FF2B5EF4-FFF2-40B4-BE49-F238E27FC236}">
                <a16:creationId xmlns:a16="http://schemas.microsoft.com/office/drawing/2014/main" id="{EAF24799-1AAE-4C4C-AA29-9C07C99F6C0B}"/>
              </a:ext>
            </a:extLst>
          </p:cNvPr>
          <p:cNvGrpSpPr/>
          <p:nvPr/>
        </p:nvGrpSpPr>
        <p:grpSpPr>
          <a:xfrm>
            <a:off x="1793815" y="2576553"/>
            <a:ext cx="2178325" cy="728897"/>
            <a:chOff x="0" y="0"/>
            <a:chExt cx="3952468" cy="386602"/>
          </a:xfrm>
        </p:grpSpPr>
        <p:sp>
          <p:nvSpPr>
            <p:cNvPr id="24" name="Freeform 3">
              <a:extLst>
                <a:ext uri="{FF2B5EF4-FFF2-40B4-BE49-F238E27FC236}">
                  <a16:creationId xmlns:a16="http://schemas.microsoft.com/office/drawing/2014/main" id="{C1A6CA15-602E-4E15-BB7A-3FAE399B7E42}"/>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sp>
        <p:nvSpPr>
          <p:cNvPr id="2" name="Title 1">
            <a:extLst>
              <a:ext uri="{FF2B5EF4-FFF2-40B4-BE49-F238E27FC236}">
                <a16:creationId xmlns:a16="http://schemas.microsoft.com/office/drawing/2014/main" id="{B6CA2B5E-17BC-4A35-BD53-24822731AFB0}"/>
              </a:ext>
            </a:extLst>
          </p:cNvPr>
          <p:cNvSpPr>
            <a:spLocks noGrp="1"/>
          </p:cNvSpPr>
          <p:nvPr>
            <p:ph type="ctrTitle"/>
          </p:nvPr>
        </p:nvSpPr>
        <p:spPr>
          <a:xfrm>
            <a:off x="1800973" y="1828800"/>
            <a:ext cx="2028904" cy="702299"/>
          </a:xfrm>
        </p:spPr>
        <p:txBody>
          <a:bodyPr/>
          <a:lstStyle/>
          <a:p>
            <a:r>
              <a:rPr lang="vi-VN" sz="2400" u="sng" dirty="0"/>
              <a:t>Khó khăn</a:t>
            </a:r>
            <a:r>
              <a:rPr lang="en-US" sz="2400" u="sng" dirty="0"/>
              <a:t>:</a:t>
            </a:r>
          </a:p>
        </p:txBody>
      </p:sp>
      <p:sp>
        <p:nvSpPr>
          <p:cNvPr id="5" name="TextBox 4">
            <a:extLst>
              <a:ext uri="{FF2B5EF4-FFF2-40B4-BE49-F238E27FC236}">
                <a16:creationId xmlns:a16="http://schemas.microsoft.com/office/drawing/2014/main" id="{C4B82CC3-66B5-4D34-8AB0-47C58DDB83D1}"/>
              </a:ext>
            </a:extLst>
          </p:cNvPr>
          <p:cNvSpPr txBox="1"/>
          <p:nvPr/>
        </p:nvSpPr>
        <p:spPr>
          <a:xfrm>
            <a:off x="1350400" y="1106781"/>
            <a:ext cx="9224835" cy="543675"/>
          </a:xfrm>
          <a:prstGeom prst="rect">
            <a:avLst/>
          </a:prstGeom>
          <a:noFill/>
        </p:spPr>
        <p:txBody>
          <a:bodyPr wrap="square">
            <a:spAutoFit/>
          </a:bodyPr>
          <a:lstStyle/>
          <a:p>
            <a:r>
              <a:rPr lang="vi-VN" sz="2933" b="1" dirty="0">
                <a:solidFill>
                  <a:srgbClr val="FF0000"/>
                </a:solidFill>
                <a:latin typeface="Work Sans" pitchFamily="2" charset="0"/>
              </a:rPr>
              <a:t>Tình hình Việt Nam sau Cách mạng tháng Tám</a:t>
            </a:r>
            <a:endParaRPr lang="en-US" sz="2933" b="1" dirty="0">
              <a:solidFill>
                <a:srgbClr val="FF0000"/>
              </a:solidFill>
              <a:latin typeface="Work Sans" pitchFamily="2" charset="0"/>
            </a:endParaRPr>
          </a:p>
        </p:txBody>
      </p:sp>
      <p:sp>
        <p:nvSpPr>
          <p:cNvPr id="25" name="Google Shape;177;p23">
            <a:extLst>
              <a:ext uri="{FF2B5EF4-FFF2-40B4-BE49-F238E27FC236}">
                <a16:creationId xmlns:a16="http://schemas.microsoft.com/office/drawing/2014/main" id="{6D361006-3676-4EC0-A0A1-E175B0601452}"/>
              </a:ext>
            </a:extLst>
          </p:cNvPr>
          <p:cNvSpPr txBox="1">
            <a:spLocks/>
          </p:cNvSpPr>
          <p:nvPr/>
        </p:nvSpPr>
        <p:spPr>
          <a:xfrm>
            <a:off x="1350400" y="2678601"/>
            <a:ext cx="2869795" cy="5248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9pPr>
          </a:lstStyle>
          <a:p>
            <a:pPr algn="ctr" fontAlgn="base">
              <a:spcBef>
                <a:spcPct val="0"/>
              </a:spcBef>
              <a:spcAft>
                <a:spcPct val="0"/>
              </a:spcAft>
            </a:pPr>
            <a:r>
              <a:rPr lang="en-US" sz="2400" dirty="0" err="1"/>
              <a:t>Về</a:t>
            </a:r>
            <a:r>
              <a:rPr lang="en-US" sz="2400" dirty="0"/>
              <a:t> </a:t>
            </a:r>
            <a:r>
              <a:rPr lang="en-US" sz="2400" dirty="0" err="1"/>
              <a:t>kinh</a:t>
            </a:r>
            <a:r>
              <a:rPr lang="en-US" sz="2400" dirty="0"/>
              <a:t> </a:t>
            </a:r>
            <a:r>
              <a:rPr lang="en-US" sz="2400" dirty="0" err="1"/>
              <a:t>tế</a:t>
            </a:r>
            <a:endParaRPr lang="en-US" sz="2400" dirty="0"/>
          </a:p>
        </p:txBody>
      </p:sp>
      <p:sp>
        <p:nvSpPr>
          <p:cNvPr id="26" name="Google Shape;178;p23">
            <a:extLst>
              <a:ext uri="{FF2B5EF4-FFF2-40B4-BE49-F238E27FC236}">
                <a16:creationId xmlns:a16="http://schemas.microsoft.com/office/drawing/2014/main" id="{CA5179A9-C136-461A-9210-9CB9FD02B5E9}"/>
              </a:ext>
            </a:extLst>
          </p:cNvPr>
          <p:cNvSpPr/>
          <p:nvPr/>
        </p:nvSpPr>
        <p:spPr>
          <a:xfrm>
            <a:off x="6659900" y="2307039"/>
            <a:ext cx="3294597" cy="1847768"/>
          </a:xfrm>
          <a:prstGeom prst="ellipse">
            <a:avLst/>
          </a:prstGeom>
          <a:noFill/>
          <a:ln w="762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US" sz="2400" dirty="0" err="1"/>
              <a:t>Nạn</a:t>
            </a:r>
            <a:r>
              <a:rPr lang="en-US" sz="2400" dirty="0"/>
              <a:t> </a:t>
            </a:r>
            <a:r>
              <a:rPr lang="en-US" sz="2400" dirty="0" err="1"/>
              <a:t>đói</a:t>
            </a:r>
            <a:r>
              <a:rPr lang="en-US" sz="2400" dirty="0"/>
              <a:t>, </a:t>
            </a:r>
            <a:r>
              <a:rPr lang="en-US" sz="2400" dirty="0" err="1"/>
              <a:t>kinh</a:t>
            </a:r>
            <a:r>
              <a:rPr lang="en-US" sz="2400" dirty="0"/>
              <a:t> </a:t>
            </a:r>
            <a:r>
              <a:rPr lang="en-US" sz="2400" dirty="0" err="1"/>
              <a:t>tế</a:t>
            </a:r>
            <a:r>
              <a:rPr lang="en-US" sz="2400" dirty="0"/>
              <a:t> </a:t>
            </a:r>
            <a:r>
              <a:rPr lang="en-US" sz="2400" dirty="0" err="1"/>
              <a:t>nghèo</a:t>
            </a:r>
            <a:r>
              <a:rPr lang="en-US" sz="2400" dirty="0"/>
              <a:t> </a:t>
            </a:r>
            <a:r>
              <a:rPr lang="en-US" sz="2400" dirty="0" err="1"/>
              <a:t>nàn</a:t>
            </a:r>
            <a:r>
              <a:rPr lang="en-US" sz="2400" dirty="0"/>
              <a:t> </a:t>
            </a:r>
            <a:r>
              <a:rPr lang="en-US" sz="2400" dirty="0" err="1"/>
              <a:t>lạc</a:t>
            </a:r>
            <a:r>
              <a:rPr lang="en-US" sz="2400" dirty="0"/>
              <a:t> </a:t>
            </a:r>
            <a:r>
              <a:rPr lang="en-US" sz="2400" dirty="0" err="1"/>
              <a:t>hậu</a:t>
            </a:r>
            <a:endParaRPr lang="en-US" sz="2400" dirty="0"/>
          </a:p>
        </p:txBody>
      </p:sp>
      <p:sp>
        <p:nvSpPr>
          <p:cNvPr id="27" name="Google Shape;179;p23">
            <a:extLst>
              <a:ext uri="{FF2B5EF4-FFF2-40B4-BE49-F238E27FC236}">
                <a16:creationId xmlns:a16="http://schemas.microsoft.com/office/drawing/2014/main" id="{3A70C067-0354-4441-B802-07B11346B42F}"/>
              </a:ext>
            </a:extLst>
          </p:cNvPr>
          <p:cNvSpPr/>
          <p:nvPr/>
        </p:nvSpPr>
        <p:spPr>
          <a:xfrm>
            <a:off x="5088638" y="3856664"/>
            <a:ext cx="3294597" cy="1847768"/>
          </a:xfrm>
          <a:prstGeom prst="ellipse">
            <a:avLst/>
          </a:prstGeom>
          <a:noFill/>
          <a:ln w="762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US" sz="2400" dirty="0" err="1"/>
              <a:t>Ngân</a:t>
            </a:r>
            <a:r>
              <a:rPr lang="en-US" sz="2400" dirty="0"/>
              <a:t> </a:t>
            </a:r>
            <a:r>
              <a:rPr lang="en-US" sz="2400" dirty="0" err="1"/>
              <a:t>khố</a:t>
            </a:r>
            <a:r>
              <a:rPr lang="en-US" sz="2400" dirty="0"/>
              <a:t> </a:t>
            </a:r>
            <a:r>
              <a:rPr lang="en-US" sz="2400" dirty="0" err="1"/>
              <a:t>trống</a:t>
            </a:r>
            <a:r>
              <a:rPr lang="en-US" sz="2400" dirty="0"/>
              <a:t> </a:t>
            </a:r>
            <a:r>
              <a:rPr lang="en-US" sz="2400" dirty="0" err="1"/>
              <a:t>rỗng</a:t>
            </a:r>
            <a:r>
              <a:rPr lang="en-US" sz="2400" dirty="0"/>
              <a:t>, </a:t>
            </a:r>
            <a:r>
              <a:rPr lang="en-US" sz="2400" dirty="0" err="1"/>
              <a:t>chỉ</a:t>
            </a:r>
            <a:r>
              <a:rPr lang="en-US" sz="2400" dirty="0"/>
              <a:t> có 1,2 </a:t>
            </a:r>
            <a:r>
              <a:rPr lang="en-US" sz="2400" dirty="0" err="1"/>
              <a:t>triệu</a:t>
            </a:r>
            <a:r>
              <a:rPr lang="en-US" sz="2400" dirty="0"/>
              <a:t> </a:t>
            </a:r>
            <a:r>
              <a:rPr lang="en-US" sz="2400" dirty="0" err="1"/>
              <a:t>đồng</a:t>
            </a:r>
            <a:r>
              <a:rPr lang="en-US" sz="2400" dirty="0"/>
              <a:t> </a:t>
            </a:r>
            <a:r>
              <a:rPr lang="en-US" sz="2400" dirty="0" err="1"/>
              <a:t>đông</a:t>
            </a:r>
            <a:r>
              <a:rPr lang="en-US" sz="2400" dirty="0"/>
              <a:t> </a:t>
            </a:r>
            <a:r>
              <a:rPr lang="en-US" sz="2400" dirty="0" err="1"/>
              <a:t>dương</a:t>
            </a:r>
            <a:r>
              <a:rPr lang="en-US" sz="2400" dirty="0"/>
              <a:t>, </a:t>
            </a:r>
            <a:r>
              <a:rPr lang="en-US" sz="2400" dirty="0" err="1"/>
              <a:t>quá</a:t>
            </a:r>
            <a:r>
              <a:rPr lang="en-US" sz="2400" dirty="0"/>
              <a:t> </a:t>
            </a:r>
            <a:r>
              <a:rPr lang="en-US" sz="2400" dirty="0" err="1"/>
              <a:t>nửa</a:t>
            </a:r>
            <a:r>
              <a:rPr lang="en-US" sz="2400" dirty="0"/>
              <a:t> là </a:t>
            </a:r>
            <a:r>
              <a:rPr lang="en-US" sz="2400" dirty="0" err="1"/>
              <a:t>tiền</a:t>
            </a:r>
            <a:r>
              <a:rPr lang="en-US" sz="2400" dirty="0"/>
              <a:t> </a:t>
            </a:r>
            <a:r>
              <a:rPr lang="en-US" sz="2400" dirty="0" err="1"/>
              <a:t>rách</a:t>
            </a:r>
            <a:r>
              <a:rPr lang="en-US" sz="2400" dirty="0"/>
              <a:t>.</a:t>
            </a:r>
          </a:p>
        </p:txBody>
      </p:sp>
      <p:sp>
        <p:nvSpPr>
          <p:cNvPr id="28" name="Google Shape;180;p23">
            <a:extLst>
              <a:ext uri="{FF2B5EF4-FFF2-40B4-BE49-F238E27FC236}">
                <a16:creationId xmlns:a16="http://schemas.microsoft.com/office/drawing/2014/main" id="{2FF342F1-0968-4E96-8817-2397A21B081E}"/>
              </a:ext>
            </a:extLst>
          </p:cNvPr>
          <p:cNvSpPr/>
          <p:nvPr/>
        </p:nvSpPr>
        <p:spPr>
          <a:xfrm>
            <a:off x="8286090" y="3856664"/>
            <a:ext cx="3294597" cy="1847768"/>
          </a:xfrm>
          <a:prstGeom prst="ellipse">
            <a:avLst/>
          </a:prstGeom>
          <a:noFill/>
          <a:ln w="762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US" sz="2400" dirty="0" err="1"/>
              <a:t>Tiền</a:t>
            </a:r>
            <a:r>
              <a:rPr lang="en-US" sz="2400" dirty="0"/>
              <a:t> </a:t>
            </a:r>
            <a:r>
              <a:rPr lang="en-US" sz="2400" dirty="0" err="1"/>
              <a:t>quan</a:t>
            </a:r>
            <a:r>
              <a:rPr lang="en-US" sz="2400" dirty="0"/>
              <a:t> </a:t>
            </a:r>
            <a:r>
              <a:rPr lang="en-US" sz="2400" dirty="0" err="1"/>
              <a:t>kim</a:t>
            </a:r>
            <a:r>
              <a:rPr lang="en-US" sz="2400" dirty="0"/>
              <a:t> </a:t>
            </a:r>
            <a:r>
              <a:rPr lang="en-US" sz="2400" dirty="0" err="1"/>
              <a:t>mất</a:t>
            </a:r>
            <a:r>
              <a:rPr lang="en-US" sz="2400" dirty="0"/>
              <a:t> </a:t>
            </a:r>
            <a:r>
              <a:rPr lang="en-US" sz="2400" dirty="0" err="1"/>
              <a:t>giá</a:t>
            </a:r>
            <a:r>
              <a:rPr lang="en-US" sz="2400" dirty="0"/>
              <a:t> </a:t>
            </a:r>
            <a:r>
              <a:rPr lang="en-US" sz="2400" dirty="0" err="1"/>
              <a:t>của</a:t>
            </a:r>
            <a:r>
              <a:rPr lang="en-US" sz="2400" dirty="0"/>
              <a:t> </a:t>
            </a:r>
            <a:r>
              <a:rPr lang="en-US" sz="2400" dirty="0" err="1"/>
              <a:t>Tưởng</a:t>
            </a:r>
            <a:endParaRPr lang="en-US" sz="2400" dirty="0"/>
          </a:p>
        </p:txBody>
      </p:sp>
      <p:sp>
        <p:nvSpPr>
          <p:cNvPr id="29" name="Google Shape;181;p23">
            <a:extLst>
              <a:ext uri="{FF2B5EF4-FFF2-40B4-BE49-F238E27FC236}">
                <a16:creationId xmlns:a16="http://schemas.microsoft.com/office/drawing/2014/main" id="{479DED42-53C8-4E4F-B25D-33D2D1D5CE5F}"/>
              </a:ext>
            </a:extLst>
          </p:cNvPr>
          <p:cNvSpPr txBox="1">
            <a:spLocks/>
          </p:cNvSpPr>
          <p:nvPr/>
        </p:nvSpPr>
        <p:spPr>
          <a:xfrm>
            <a:off x="10879332" y="5857704"/>
            <a:ext cx="731600" cy="52480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867"/>
              <a:pPr algn="r"/>
              <a:t>139</a:t>
            </a:fld>
            <a:endParaRPr lang="en" sz="1867"/>
          </a:p>
        </p:txBody>
      </p:sp>
      <p:pic>
        <p:nvPicPr>
          <p:cNvPr id="30" name="Picture 4">
            <a:extLst>
              <a:ext uri="{FF2B5EF4-FFF2-40B4-BE49-F238E27FC236}">
                <a16:creationId xmlns:a16="http://schemas.microsoft.com/office/drawing/2014/main" id="{539F954F-F459-4506-A0B4-A2FAB43B72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209" y="3965694"/>
            <a:ext cx="2175313" cy="1629708"/>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5">
            <a:extLst>
              <a:ext uri="{FF2B5EF4-FFF2-40B4-BE49-F238E27FC236}">
                <a16:creationId xmlns:a16="http://schemas.microsoft.com/office/drawing/2014/main" id="{BB220884-AF02-4F4F-9E80-699C65A191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1765" y="3962207"/>
            <a:ext cx="2175313" cy="162259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2644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1000"/>
                                        <p:tgtEl>
                                          <p:spTgt spid="30"/>
                                        </p:tgtEl>
                                      </p:cBhvr>
                                    </p:animEffect>
                                    <p:anim calcmode="lin" valueType="num">
                                      <p:cBhvr>
                                        <p:cTn id="13" dur="1000" fill="hold"/>
                                        <p:tgtEl>
                                          <p:spTgt spid="30"/>
                                        </p:tgtEl>
                                        <p:attrNameLst>
                                          <p:attrName>ppt_x</p:attrName>
                                        </p:attrNameLst>
                                      </p:cBhvr>
                                      <p:tavLst>
                                        <p:tav tm="0">
                                          <p:val>
                                            <p:strVal val="#ppt_x"/>
                                          </p:val>
                                        </p:tav>
                                        <p:tav tm="100000">
                                          <p:val>
                                            <p:strVal val="#ppt_x"/>
                                          </p:val>
                                        </p:tav>
                                      </p:tavLst>
                                    </p:anim>
                                    <p:anim calcmode="lin" valueType="num">
                                      <p:cBhvr>
                                        <p:cTn id="1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1256046" y="2793302"/>
            <a:ext cx="10137994" cy="1773561"/>
          </a:xfrm>
          <a:prstGeom prst="rect">
            <a:avLst/>
          </a:prstGeom>
        </p:spPr>
        <p:txBody>
          <a:bodyPr spcFirstLastPara="1" vert="horz" wrap="square" lIns="121900" tIns="121900" rIns="121900" bIns="121900" rtlCol="0" anchor="b" anchorCtr="0">
            <a:noAutofit/>
          </a:bodyPr>
          <a:lstStyle/>
          <a:p>
            <a:pPr indent="480048">
              <a:lnSpc>
                <a:spcPct val="107000"/>
              </a:lnSpc>
              <a:spcBef>
                <a:spcPts val="267"/>
              </a:spcBef>
            </a:pPr>
            <a:r>
              <a:rPr lang="vi-VN" dirty="0"/>
              <a:t>Phương pháp nghiên cứu, học tập môn học Lịch sử Đảng Cộng sản Việt Nam</a:t>
            </a:r>
            <a:endParaRPr lang="en-US" dirty="0"/>
          </a:p>
        </p:txBody>
      </p:sp>
      <p:sp>
        <p:nvSpPr>
          <p:cNvPr id="93" name="Google Shape;93;p15"/>
          <p:cNvSpPr txBox="1"/>
          <p:nvPr/>
        </p:nvSpPr>
        <p:spPr>
          <a:xfrm>
            <a:off x="8292067" y="450333"/>
            <a:ext cx="2976000" cy="2575200"/>
          </a:xfrm>
          <a:prstGeom prst="rect">
            <a:avLst/>
          </a:prstGeom>
          <a:noFill/>
          <a:ln>
            <a:noFill/>
          </a:ln>
        </p:spPr>
        <p:txBody>
          <a:bodyPr spcFirstLastPara="1" wrap="square" lIns="121900" tIns="121900" rIns="121900" bIns="121900" anchor="t" anchorCtr="0">
            <a:noAutofit/>
          </a:bodyPr>
          <a:lstStyle/>
          <a:p>
            <a:pPr algn="r">
              <a:buClr>
                <a:schemeClr val="dk1"/>
              </a:buClr>
              <a:buSzPts val="1100"/>
            </a:pPr>
            <a:r>
              <a:rPr lang="en" sz="12800" b="1" dirty="0">
                <a:solidFill>
                  <a:schemeClr val="dk1"/>
                </a:solidFill>
                <a:latin typeface="Work Sans"/>
                <a:ea typeface="Work Sans"/>
                <a:cs typeface="Work Sans"/>
                <a:sym typeface="Work Sans"/>
              </a:rPr>
              <a:t>1.3</a:t>
            </a:r>
            <a:endParaRPr sz="12800" b="1" dirty="0">
              <a:latin typeface="Work Sans"/>
              <a:ea typeface="Work Sans"/>
              <a:cs typeface="Work Sans"/>
              <a:sym typeface="Work Sans"/>
            </a:endParaRPr>
          </a:p>
        </p:txBody>
      </p:sp>
    </p:spTree>
    <p:extLst>
      <p:ext uri="{BB962C8B-B14F-4D97-AF65-F5344CB8AC3E}">
        <p14:creationId xmlns:p14="http://schemas.microsoft.com/office/powerpoint/2010/main" val="318017540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
            <a:extLst>
              <a:ext uri="{FF2B5EF4-FFF2-40B4-BE49-F238E27FC236}">
                <a16:creationId xmlns:a16="http://schemas.microsoft.com/office/drawing/2014/main" id="{EAF24799-1AAE-4C4C-AA29-9C07C99F6C0B}"/>
              </a:ext>
            </a:extLst>
          </p:cNvPr>
          <p:cNvGrpSpPr/>
          <p:nvPr/>
        </p:nvGrpSpPr>
        <p:grpSpPr>
          <a:xfrm>
            <a:off x="1134854" y="2576553"/>
            <a:ext cx="2837287" cy="728897"/>
            <a:chOff x="0" y="0"/>
            <a:chExt cx="3952468" cy="386602"/>
          </a:xfrm>
        </p:grpSpPr>
        <p:sp>
          <p:nvSpPr>
            <p:cNvPr id="24" name="Freeform 3">
              <a:extLst>
                <a:ext uri="{FF2B5EF4-FFF2-40B4-BE49-F238E27FC236}">
                  <a16:creationId xmlns:a16="http://schemas.microsoft.com/office/drawing/2014/main" id="{C1A6CA15-602E-4E15-BB7A-3FAE399B7E42}"/>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sp>
        <p:nvSpPr>
          <p:cNvPr id="2" name="Title 1">
            <a:extLst>
              <a:ext uri="{FF2B5EF4-FFF2-40B4-BE49-F238E27FC236}">
                <a16:creationId xmlns:a16="http://schemas.microsoft.com/office/drawing/2014/main" id="{B6CA2B5E-17BC-4A35-BD53-24822731AFB0}"/>
              </a:ext>
            </a:extLst>
          </p:cNvPr>
          <p:cNvSpPr>
            <a:spLocks noGrp="1"/>
          </p:cNvSpPr>
          <p:nvPr>
            <p:ph type="ctrTitle"/>
          </p:nvPr>
        </p:nvSpPr>
        <p:spPr>
          <a:xfrm>
            <a:off x="1800973" y="1828800"/>
            <a:ext cx="2028904" cy="702299"/>
          </a:xfrm>
        </p:spPr>
        <p:txBody>
          <a:bodyPr/>
          <a:lstStyle/>
          <a:p>
            <a:r>
              <a:rPr lang="vi-VN" sz="2400" u="sng" dirty="0"/>
              <a:t>Khó khăn</a:t>
            </a:r>
            <a:r>
              <a:rPr lang="en-US" sz="2400" u="sng" dirty="0"/>
              <a:t>:</a:t>
            </a:r>
          </a:p>
        </p:txBody>
      </p:sp>
      <p:sp>
        <p:nvSpPr>
          <p:cNvPr id="5" name="TextBox 4">
            <a:extLst>
              <a:ext uri="{FF2B5EF4-FFF2-40B4-BE49-F238E27FC236}">
                <a16:creationId xmlns:a16="http://schemas.microsoft.com/office/drawing/2014/main" id="{C4B82CC3-66B5-4D34-8AB0-47C58DDB83D1}"/>
              </a:ext>
            </a:extLst>
          </p:cNvPr>
          <p:cNvSpPr txBox="1"/>
          <p:nvPr/>
        </p:nvSpPr>
        <p:spPr>
          <a:xfrm>
            <a:off x="1350400" y="1106781"/>
            <a:ext cx="9224835" cy="543675"/>
          </a:xfrm>
          <a:prstGeom prst="rect">
            <a:avLst/>
          </a:prstGeom>
          <a:noFill/>
        </p:spPr>
        <p:txBody>
          <a:bodyPr wrap="square">
            <a:spAutoFit/>
          </a:bodyPr>
          <a:lstStyle/>
          <a:p>
            <a:r>
              <a:rPr lang="vi-VN" sz="2933" b="1" dirty="0">
                <a:solidFill>
                  <a:srgbClr val="FF0000"/>
                </a:solidFill>
                <a:latin typeface="Work Sans" pitchFamily="2" charset="0"/>
              </a:rPr>
              <a:t>Tình hình Việt Nam sau Cách mạng tháng Tám</a:t>
            </a:r>
            <a:endParaRPr lang="en-US" sz="2933" b="1" dirty="0">
              <a:solidFill>
                <a:srgbClr val="FF0000"/>
              </a:solidFill>
              <a:latin typeface="Work Sans" pitchFamily="2" charset="0"/>
            </a:endParaRPr>
          </a:p>
        </p:txBody>
      </p:sp>
      <p:sp>
        <p:nvSpPr>
          <p:cNvPr id="25" name="Google Shape;177;p23">
            <a:extLst>
              <a:ext uri="{FF2B5EF4-FFF2-40B4-BE49-F238E27FC236}">
                <a16:creationId xmlns:a16="http://schemas.microsoft.com/office/drawing/2014/main" id="{6D361006-3676-4EC0-A0A1-E175B0601452}"/>
              </a:ext>
            </a:extLst>
          </p:cNvPr>
          <p:cNvSpPr txBox="1">
            <a:spLocks/>
          </p:cNvSpPr>
          <p:nvPr/>
        </p:nvSpPr>
        <p:spPr>
          <a:xfrm>
            <a:off x="1138550" y="2674223"/>
            <a:ext cx="2837287" cy="5248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9pPr>
          </a:lstStyle>
          <a:p>
            <a:pPr algn="ctr" fontAlgn="base">
              <a:spcBef>
                <a:spcPct val="0"/>
              </a:spcBef>
              <a:spcAft>
                <a:spcPct val="0"/>
              </a:spcAft>
            </a:pPr>
            <a:r>
              <a:rPr lang="en-US" sz="2400" dirty="0" err="1"/>
              <a:t>Văn</a:t>
            </a:r>
            <a:r>
              <a:rPr lang="en-US" sz="2400" dirty="0"/>
              <a:t> </a:t>
            </a:r>
            <a:r>
              <a:rPr lang="en-US" sz="2400" dirty="0" err="1"/>
              <a:t>hóa</a:t>
            </a:r>
            <a:r>
              <a:rPr lang="en-US" sz="2400" dirty="0"/>
              <a:t> – </a:t>
            </a:r>
            <a:r>
              <a:rPr lang="en-US" sz="2400" dirty="0" err="1"/>
              <a:t>xã</a:t>
            </a:r>
            <a:r>
              <a:rPr lang="en-US" sz="2400" dirty="0"/>
              <a:t> </a:t>
            </a:r>
            <a:r>
              <a:rPr lang="en-US" sz="2400" dirty="0" err="1"/>
              <a:t>hội</a:t>
            </a:r>
            <a:endParaRPr lang="en-US" sz="2400" dirty="0"/>
          </a:p>
        </p:txBody>
      </p:sp>
      <p:sp>
        <p:nvSpPr>
          <p:cNvPr id="29" name="Google Shape;181;p23">
            <a:extLst>
              <a:ext uri="{FF2B5EF4-FFF2-40B4-BE49-F238E27FC236}">
                <a16:creationId xmlns:a16="http://schemas.microsoft.com/office/drawing/2014/main" id="{479DED42-53C8-4E4F-B25D-33D2D1D5CE5F}"/>
              </a:ext>
            </a:extLst>
          </p:cNvPr>
          <p:cNvSpPr txBox="1">
            <a:spLocks/>
          </p:cNvSpPr>
          <p:nvPr/>
        </p:nvSpPr>
        <p:spPr>
          <a:xfrm>
            <a:off x="10879332" y="5857704"/>
            <a:ext cx="731600" cy="52480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867"/>
              <a:pPr algn="r"/>
              <a:t>140</a:t>
            </a:fld>
            <a:endParaRPr lang="en" sz="1867"/>
          </a:p>
        </p:txBody>
      </p:sp>
      <p:pic>
        <p:nvPicPr>
          <p:cNvPr id="13" name="Picture 8">
            <a:extLst>
              <a:ext uri="{FF2B5EF4-FFF2-40B4-BE49-F238E27FC236}">
                <a16:creationId xmlns:a16="http://schemas.microsoft.com/office/drawing/2014/main" id="{6B1BB879-3946-4F56-873F-3BEA1DA018A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9155667" y="3199023"/>
            <a:ext cx="869844" cy="1323019"/>
          </a:xfrm>
          <a:prstGeom prst="rect">
            <a:avLst/>
          </a:prstGeom>
        </p:spPr>
      </p:pic>
      <p:pic>
        <p:nvPicPr>
          <p:cNvPr id="14" name="Picture 11">
            <a:extLst>
              <a:ext uri="{FF2B5EF4-FFF2-40B4-BE49-F238E27FC236}">
                <a16:creationId xmlns:a16="http://schemas.microsoft.com/office/drawing/2014/main" id="{53B408C9-3918-4A3B-AD2B-4F2D6044EE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8152882" y="3353817"/>
            <a:ext cx="2422353" cy="2822659"/>
          </a:xfrm>
          <a:prstGeom prst="rect">
            <a:avLst/>
          </a:prstGeom>
        </p:spPr>
      </p:pic>
      <p:grpSp>
        <p:nvGrpSpPr>
          <p:cNvPr id="15" name="Group 6">
            <a:extLst>
              <a:ext uri="{FF2B5EF4-FFF2-40B4-BE49-F238E27FC236}">
                <a16:creationId xmlns:a16="http://schemas.microsoft.com/office/drawing/2014/main" id="{C71E66A8-D5AE-478F-A5B2-87C2F0AADBC1}"/>
              </a:ext>
            </a:extLst>
          </p:cNvPr>
          <p:cNvGrpSpPr/>
          <p:nvPr/>
        </p:nvGrpSpPr>
        <p:grpSpPr>
          <a:xfrm>
            <a:off x="4655594" y="2457366"/>
            <a:ext cx="3193191" cy="1696602"/>
            <a:chOff x="217414" y="221813"/>
            <a:chExt cx="3815411" cy="3748526"/>
          </a:xfrm>
        </p:grpSpPr>
        <p:grpSp>
          <p:nvGrpSpPr>
            <p:cNvPr id="16" name="Group 7">
              <a:extLst>
                <a:ext uri="{FF2B5EF4-FFF2-40B4-BE49-F238E27FC236}">
                  <a16:creationId xmlns:a16="http://schemas.microsoft.com/office/drawing/2014/main" id="{98065B13-9687-4757-A74E-372A9E673D71}"/>
                </a:ext>
              </a:extLst>
            </p:cNvPr>
            <p:cNvGrpSpPr/>
            <p:nvPr/>
          </p:nvGrpSpPr>
          <p:grpSpPr>
            <a:xfrm rot="-426806">
              <a:off x="217414" y="221813"/>
              <a:ext cx="3815411" cy="3748526"/>
              <a:chOff x="0" y="0"/>
              <a:chExt cx="3216910" cy="3160517"/>
            </a:xfrm>
          </p:grpSpPr>
          <p:sp>
            <p:nvSpPr>
              <p:cNvPr id="18" name="Freeform 8">
                <a:extLst>
                  <a:ext uri="{FF2B5EF4-FFF2-40B4-BE49-F238E27FC236}">
                    <a16:creationId xmlns:a16="http://schemas.microsoft.com/office/drawing/2014/main" id="{6991E3F3-24DC-431B-8F17-B54CDB80783D}"/>
                  </a:ext>
                </a:extLst>
              </p:cNvPr>
              <p:cNvSpPr/>
              <p:nvPr/>
            </p:nvSpPr>
            <p:spPr>
              <a:xfrm>
                <a:off x="19050" y="223520"/>
                <a:ext cx="3178810" cy="2929376"/>
              </a:xfrm>
              <a:custGeom>
                <a:avLst/>
                <a:gdLst/>
                <a:ahLst/>
                <a:cxnLst/>
                <a:rect l="l" t="t" r="r" b="b"/>
                <a:pathLst>
                  <a:path w="3178810" h="2929376">
                    <a:moveTo>
                      <a:pt x="0" y="11430"/>
                    </a:moveTo>
                    <a:cubicBezTo>
                      <a:pt x="0" y="11430"/>
                      <a:pt x="2540" y="340360"/>
                      <a:pt x="2540" y="749300"/>
                    </a:cubicBezTo>
                    <a:cubicBezTo>
                      <a:pt x="2540" y="1158039"/>
                      <a:pt x="7620" y="1748277"/>
                      <a:pt x="7620" y="2008627"/>
                    </a:cubicBezTo>
                    <a:cubicBezTo>
                      <a:pt x="7620" y="2202937"/>
                      <a:pt x="16510" y="2601717"/>
                      <a:pt x="21590" y="2793487"/>
                    </a:cubicBezTo>
                    <a:lnTo>
                      <a:pt x="130810" y="2907787"/>
                    </a:lnTo>
                    <a:cubicBezTo>
                      <a:pt x="275590" y="2915407"/>
                      <a:pt x="543560" y="2929377"/>
                      <a:pt x="793750" y="2929377"/>
                    </a:cubicBezTo>
                    <a:lnTo>
                      <a:pt x="3178810" y="2929377"/>
                    </a:lnTo>
                    <a:lnTo>
                      <a:pt x="3178810" y="693420"/>
                    </a:lnTo>
                    <a:cubicBezTo>
                      <a:pt x="3178810" y="318770"/>
                      <a:pt x="3169920" y="41910"/>
                      <a:pt x="3169920" y="41910"/>
                    </a:cubicBezTo>
                    <a:cubicBezTo>
                      <a:pt x="3014980" y="21590"/>
                      <a:pt x="2858770" y="11430"/>
                      <a:pt x="2701290" y="12700"/>
                    </a:cubicBezTo>
                    <a:cubicBezTo>
                      <a:pt x="2428240" y="12700"/>
                      <a:pt x="1179830" y="21590"/>
                      <a:pt x="929640" y="12700"/>
                    </a:cubicBezTo>
                    <a:cubicBezTo>
                      <a:pt x="594360" y="0"/>
                      <a:pt x="0" y="11430"/>
                      <a:pt x="0" y="11430"/>
                    </a:cubicBezTo>
                    <a:close/>
                  </a:path>
                </a:pathLst>
              </a:custGeom>
              <a:solidFill>
                <a:srgbClr val="FFFFFF"/>
              </a:solidFill>
            </p:spPr>
          </p:sp>
          <p:sp>
            <p:nvSpPr>
              <p:cNvPr id="19" name="Freeform 9">
                <a:extLst>
                  <a:ext uri="{FF2B5EF4-FFF2-40B4-BE49-F238E27FC236}">
                    <a16:creationId xmlns:a16="http://schemas.microsoft.com/office/drawing/2014/main" id="{13197FBD-1537-4913-A5D5-2A70F475DA0E}"/>
                  </a:ext>
                </a:extLst>
              </p:cNvPr>
              <p:cNvSpPr/>
              <p:nvPr/>
            </p:nvSpPr>
            <p:spPr>
              <a:xfrm>
                <a:off x="12700" y="217170"/>
                <a:ext cx="3191510" cy="2942077"/>
              </a:xfrm>
              <a:custGeom>
                <a:avLst/>
                <a:gdLst/>
                <a:ahLst/>
                <a:cxnLst/>
                <a:rect l="l" t="t" r="r" b="b"/>
                <a:pathLst>
                  <a:path w="3191510" h="2942077">
                    <a:moveTo>
                      <a:pt x="3191510" y="2942077"/>
                    </a:moveTo>
                    <a:lnTo>
                      <a:pt x="800100" y="2942077"/>
                    </a:lnTo>
                    <a:cubicBezTo>
                      <a:pt x="547370" y="2942077"/>
                      <a:pt x="270510" y="2928107"/>
                      <a:pt x="137160" y="2920487"/>
                    </a:cubicBezTo>
                    <a:lnTo>
                      <a:pt x="134620" y="2920487"/>
                    </a:lnTo>
                    <a:lnTo>
                      <a:pt x="21590" y="2802377"/>
                    </a:lnTo>
                    <a:lnTo>
                      <a:pt x="21590" y="2799837"/>
                    </a:lnTo>
                    <a:cubicBezTo>
                      <a:pt x="16510" y="2596637"/>
                      <a:pt x="7620" y="2202937"/>
                      <a:pt x="7620" y="2014977"/>
                    </a:cubicBezTo>
                    <a:cubicBezTo>
                      <a:pt x="7620" y="1899407"/>
                      <a:pt x="6350" y="1722877"/>
                      <a:pt x="5080" y="1518468"/>
                    </a:cubicBezTo>
                    <a:cubicBezTo>
                      <a:pt x="3810" y="1267186"/>
                      <a:pt x="2540" y="982908"/>
                      <a:pt x="2540" y="755650"/>
                    </a:cubicBezTo>
                    <a:cubicBezTo>
                      <a:pt x="2540" y="351790"/>
                      <a:pt x="0" y="21590"/>
                      <a:pt x="0" y="17780"/>
                    </a:cubicBezTo>
                    <a:lnTo>
                      <a:pt x="0" y="11430"/>
                    </a:lnTo>
                    <a:lnTo>
                      <a:pt x="6350" y="11430"/>
                    </a:lnTo>
                    <a:cubicBezTo>
                      <a:pt x="12700" y="11430"/>
                      <a:pt x="604520" y="0"/>
                      <a:pt x="935990" y="12700"/>
                    </a:cubicBezTo>
                    <a:cubicBezTo>
                      <a:pt x="1121410" y="19050"/>
                      <a:pt x="1852930" y="16510"/>
                      <a:pt x="2338070" y="13970"/>
                    </a:cubicBezTo>
                    <a:cubicBezTo>
                      <a:pt x="2503170" y="12700"/>
                      <a:pt x="2637790" y="12700"/>
                      <a:pt x="2707640" y="12700"/>
                    </a:cubicBezTo>
                    <a:cubicBezTo>
                      <a:pt x="2861310" y="11430"/>
                      <a:pt x="3020060" y="21590"/>
                      <a:pt x="3177540" y="41910"/>
                    </a:cubicBezTo>
                    <a:lnTo>
                      <a:pt x="3182620" y="43180"/>
                    </a:lnTo>
                    <a:lnTo>
                      <a:pt x="3182620" y="48260"/>
                    </a:lnTo>
                    <a:cubicBezTo>
                      <a:pt x="3182620" y="50800"/>
                      <a:pt x="3191510" y="328930"/>
                      <a:pt x="3191510" y="699770"/>
                    </a:cubicBezTo>
                    <a:lnTo>
                      <a:pt x="3191510" y="2942077"/>
                    </a:lnTo>
                    <a:close/>
                    <a:moveTo>
                      <a:pt x="139700" y="2907787"/>
                    </a:moveTo>
                    <a:cubicBezTo>
                      <a:pt x="273050" y="2915407"/>
                      <a:pt x="548640" y="2929377"/>
                      <a:pt x="800100" y="2929377"/>
                    </a:cubicBezTo>
                    <a:lnTo>
                      <a:pt x="3178810" y="2929377"/>
                    </a:lnTo>
                    <a:lnTo>
                      <a:pt x="3178810" y="699770"/>
                    </a:lnTo>
                    <a:cubicBezTo>
                      <a:pt x="3178810" y="358140"/>
                      <a:pt x="3171190" y="93980"/>
                      <a:pt x="3169920" y="53340"/>
                    </a:cubicBezTo>
                    <a:cubicBezTo>
                      <a:pt x="3014980" y="33020"/>
                      <a:pt x="2858770" y="24130"/>
                      <a:pt x="2707640" y="25400"/>
                    </a:cubicBezTo>
                    <a:cubicBezTo>
                      <a:pt x="2637790" y="25400"/>
                      <a:pt x="2503170" y="27940"/>
                      <a:pt x="2338070" y="26670"/>
                    </a:cubicBezTo>
                    <a:cubicBezTo>
                      <a:pt x="1828800" y="22860"/>
                      <a:pt x="1304290" y="22860"/>
                      <a:pt x="935990" y="25400"/>
                    </a:cubicBezTo>
                    <a:cubicBezTo>
                      <a:pt x="622300" y="27940"/>
                      <a:pt x="77470" y="22860"/>
                      <a:pt x="12700" y="24130"/>
                    </a:cubicBezTo>
                    <a:cubicBezTo>
                      <a:pt x="12700" y="71120"/>
                      <a:pt x="15240" y="382270"/>
                      <a:pt x="15240" y="755650"/>
                    </a:cubicBezTo>
                    <a:cubicBezTo>
                      <a:pt x="15240" y="982908"/>
                      <a:pt x="16510" y="1267186"/>
                      <a:pt x="17780" y="1518468"/>
                    </a:cubicBezTo>
                    <a:cubicBezTo>
                      <a:pt x="19050" y="1722877"/>
                      <a:pt x="20320" y="1899407"/>
                      <a:pt x="20320" y="2014977"/>
                    </a:cubicBezTo>
                    <a:cubicBezTo>
                      <a:pt x="20320" y="2201667"/>
                      <a:pt x="29210" y="2592827"/>
                      <a:pt x="34290" y="2797297"/>
                    </a:cubicBezTo>
                    <a:lnTo>
                      <a:pt x="139700" y="2907787"/>
                    </a:lnTo>
                    <a:close/>
                    <a:moveTo>
                      <a:pt x="139700" y="2907787"/>
                    </a:moveTo>
                    <a:lnTo>
                      <a:pt x="133350" y="2782057"/>
                    </a:lnTo>
                    <a:lnTo>
                      <a:pt x="34290" y="2796027"/>
                    </a:lnTo>
                    <a:lnTo>
                      <a:pt x="139700" y="2907787"/>
                    </a:lnTo>
                    <a:close/>
                  </a:path>
                </a:pathLst>
              </a:custGeom>
              <a:solidFill>
                <a:srgbClr val="000000"/>
              </a:solidFill>
            </p:spPr>
          </p:sp>
          <p:sp>
            <p:nvSpPr>
              <p:cNvPr id="20" name="Freeform 10">
                <a:extLst>
                  <a:ext uri="{FF2B5EF4-FFF2-40B4-BE49-F238E27FC236}">
                    <a16:creationId xmlns:a16="http://schemas.microsoft.com/office/drawing/2014/main" id="{B73AA4B6-0C7E-44C4-9C8C-692150F85683}"/>
                  </a:ext>
                </a:extLst>
              </p:cNvPr>
              <p:cNvSpPr/>
              <p:nvPr/>
            </p:nvSpPr>
            <p:spPr>
              <a:xfrm>
                <a:off x="299720" y="19050"/>
                <a:ext cx="617220" cy="304800"/>
              </a:xfrm>
              <a:custGeom>
                <a:avLst/>
                <a:gdLst/>
                <a:ahLst/>
                <a:cxnLst/>
                <a:rect l="l" t="t" r="r" b="b"/>
                <a:pathLst>
                  <a:path w="617220" h="30480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id="17" name="TextBox 11">
              <a:extLst>
                <a:ext uri="{FF2B5EF4-FFF2-40B4-BE49-F238E27FC236}">
                  <a16:creationId xmlns:a16="http://schemas.microsoft.com/office/drawing/2014/main" id="{3FF035C5-3362-4305-ABE8-2E9CCA98D484}"/>
                </a:ext>
              </a:extLst>
            </p:cNvPr>
            <p:cNvSpPr txBox="1"/>
            <p:nvPr/>
          </p:nvSpPr>
          <p:spPr>
            <a:xfrm rot="21173194">
              <a:off x="665088" y="1012278"/>
              <a:ext cx="2915420" cy="2448042"/>
            </a:xfrm>
            <a:prstGeom prst="rect">
              <a:avLst/>
            </a:prstGeom>
          </p:spPr>
          <p:txBody>
            <a:bodyPr lIns="0" tIns="0" rIns="0" bIns="0" rtlCol="0" anchor="t">
              <a:spAutoFit/>
            </a:bodyPr>
            <a:lstStyle/>
            <a:p>
              <a:r>
                <a:rPr lang="en-US" sz="2400" dirty="0"/>
                <a:t>95% </a:t>
              </a:r>
              <a:r>
                <a:rPr lang="en-US" sz="2400" dirty="0" err="1"/>
                <a:t>dân</a:t>
              </a:r>
              <a:r>
                <a:rPr lang="en-US" sz="2400" dirty="0"/>
                <a:t> </a:t>
              </a:r>
              <a:r>
                <a:rPr lang="en-US" sz="2400" dirty="0" err="1"/>
                <a:t>số</a:t>
              </a:r>
              <a:r>
                <a:rPr lang="en-US" sz="2400" dirty="0"/>
                <a:t> </a:t>
              </a:r>
              <a:r>
                <a:rPr lang="en-US" sz="2400" dirty="0" err="1"/>
                <a:t>bị</a:t>
              </a:r>
              <a:r>
                <a:rPr lang="en-US" sz="2400" dirty="0"/>
                <a:t> </a:t>
              </a:r>
              <a:r>
                <a:rPr lang="en-US" sz="2400" dirty="0" err="1"/>
                <a:t>mù</a:t>
              </a:r>
              <a:r>
                <a:rPr lang="en-US" sz="2400" dirty="0"/>
                <a:t> </a:t>
              </a:r>
              <a:r>
                <a:rPr lang="en-US" sz="2400" dirty="0" err="1"/>
                <a:t>chữ</a:t>
              </a:r>
              <a:r>
                <a:rPr lang="en-US" sz="2400" dirty="0"/>
                <a:t>, </a:t>
              </a:r>
              <a:r>
                <a:rPr lang="en-US" sz="2400" dirty="0" err="1"/>
                <a:t>nhiều</a:t>
              </a:r>
              <a:r>
                <a:rPr lang="en-US" sz="2400" dirty="0"/>
                <a:t> </a:t>
              </a:r>
              <a:r>
                <a:rPr lang="en-US" sz="2400" dirty="0" err="1"/>
                <a:t>hủ</a:t>
              </a:r>
              <a:r>
                <a:rPr lang="en-US" sz="2400" dirty="0"/>
                <a:t> </a:t>
              </a:r>
              <a:r>
                <a:rPr lang="en-US" sz="2400" dirty="0" err="1"/>
                <a:t>tục</a:t>
              </a:r>
              <a:r>
                <a:rPr lang="en-US" sz="2400" dirty="0"/>
                <a:t> </a:t>
              </a:r>
              <a:r>
                <a:rPr lang="en-US" sz="2400" dirty="0" err="1"/>
                <a:t>lạc</a:t>
              </a:r>
              <a:r>
                <a:rPr lang="en-US" sz="2400" dirty="0"/>
                <a:t> </a:t>
              </a:r>
              <a:r>
                <a:rPr lang="en-US" sz="2400" dirty="0" err="1"/>
                <a:t>hậu</a:t>
              </a:r>
              <a:r>
                <a:rPr lang="en-US" sz="2400" dirty="0"/>
                <a:t> </a:t>
              </a:r>
              <a:r>
                <a:rPr lang="en-US" sz="2400" dirty="0" err="1"/>
                <a:t>tồn</a:t>
              </a:r>
              <a:r>
                <a:rPr lang="en-US" sz="2400" dirty="0"/>
                <a:t> </a:t>
              </a:r>
              <a:r>
                <a:rPr lang="en-US" sz="2400" dirty="0" err="1"/>
                <a:t>tại</a:t>
              </a:r>
              <a:endParaRPr lang="en-US" sz="2400" dirty="0"/>
            </a:p>
          </p:txBody>
        </p:sp>
      </p:grpSp>
      <p:pic>
        <p:nvPicPr>
          <p:cNvPr id="21" name="Picture 4">
            <a:extLst>
              <a:ext uri="{FF2B5EF4-FFF2-40B4-BE49-F238E27FC236}">
                <a16:creationId xmlns:a16="http://schemas.microsoft.com/office/drawing/2014/main" id="{2753D510-AAEF-4631-8ABC-EC70368F1F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7447" y="3658979"/>
            <a:ext cx="2598408" cy="1822173"/>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60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2661200" y="2305878"/>
            <a:ext cx="6869600" cy="2553265"/>
          </a:xfrm>
          <a:prstGeom prst="rect">
            <a:avLst/>
          </a:prstGeom>
        </p:spPr>
        <p:txBody>
          <a:bodyPr spcFirstLastPara="1" vert="horz" wrap="square" lIns="121900" tIns="121900" rIns="121900" bIns="121900" rtlCol="0" anchor="t" anchorCtr="0">
            <a:noAutofit/>
          </a:bodyPr>
          <a:lstStyle/>
          <a:p>
            <a:pPr marL="0" indent="0" algn="just">
              <a:lnSpc>
                <a:spcPct val="107000"/>
              </a:lnSpc>
              <a:spcBef>
                <a:spcPts val="400"/>
              </a:spcBef>
              <a:spcAft>
                <a:spcPts val="400"/>
              </a:spcAft>
              <a:buNone/>
              <a:tabLst>
                <a:tab pos="5280528" algn="l"/>
              </a:tabLst>
            </a:pPr>
            <a:r>
              <a:rPr lang="vi-VN" sz="2400" dirty="0"/>
              <a:t>Tình hình đó đã đặt nền độc lập và chính quyền cách mạng non trẻ của Việt Nam trước tình thế “như ngàn cân treo sợi tóc”, cùng một lúc phải đối phó với nạn đói, nạn dốt và bọn thù trong, giặc ngoài.</a:t>
            </a:r>
            <a:endParaRPr lang="en-US" sz="2400" dirty="0"/>
          </a:p>
        </p:txBody>
      </p:sp>
      <p:sp>
        <p:nvSpPr>
          <p:cNvPr id="99" name="Google Shape;99;p16"/>
          <p:cNvSpPr txBox="1">
            <a:spLocks noGrp="1"/>
          </p:cNvSpPr>
          <p:nvPr>
            <p:ph type="sldNum" idx="12"/>
          </p:nvPr>
        </p:nvSpPr>
        <p:spPr>
          <a:xfrm>
            <a:off x="10879332" y="5857704"/>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141</a:t>
            </a:fld>
            <a:endParaRPr/>
          </a:p>
        </p:txBody>
      </p:sp>
      <p:sp>
        <p:nvSpPr>
          <p:cNvPr id="4" name="TextBox 3">
            <a:extLst>
              <a:ext uri="{FF2B5EF4-FFF2-40B4-BE49-F238E27FC236}">
                <a16:creationId xmlns:a16="http://schemas.microsoft.com/office/drawing/2014/main" id="{E833287D-C075-416A-A21E-1D2D89BDB35D}"/>
              </a:ext>
            </a:extLst>
          </p:cNvPr>
          <p:cNvSpPr txBox="1"/>
          <p:nvPr/>
        </p:nvSpPr>
        <p:spPr>
          <a:xfrm>
            <a:off x="2020297" y="1053773"/>
            <a:ext cx="9224835" cy="543675"/>
          </a:xfrm>
          <a:prstGeom prst="rect">
            <a:avLst/>
          </a:prstGeom>
          <a:noFill/>
        </p:spPr>
        <p:txBody>
          <a:bodyPr wrap="square">
            <a:spAutoFit/>
          </a:bodyPr>
          <a:lstStyle/>
          <a:p>
            <a:r>
              <a:rPr lang="vi-VN" sz="2933" b="1" dirty="0">
                <a:solidFill>
                  <a:srgbClr val="FF0000"/>
                </a:solidFill>
                <a:latin typeface="Work Sans" pitchFamily="2" charset="0"/>
              </a:rPr>
              <a:t>Tình hình Việt Nam sau Cách mạng tháng Tám</a:t>
            </a:r>
            <a:endParaRPr lang="en-US" sz="2933" b="1" dirty="0">
              <a:solidFill>
                <a:srgbClr val="FF0000"/>
              </a:solidFill>
              <a:latin typeface="Work Sans" pitchFamily="2" charset="0"/>
            </a:endParaRPr>
          </a:p>
        </p:txBody>
      </p:sp>
    </p:spTree>
    <p:extLst>
      <p:ext uri="{BB962C8B-B14F-4D97-AF65-F5344CB8AC3E}">
        <p14:creationId xmlns:p14="http://schemas.microsoft.com/office/powerpoint/2010/main" val="197394659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Freeform 3">
            <a:extLst>
              <a:ext uri="{FF2B5EF4-FFF2-40B4-BE49-F238E27FC236}">
                <a16:creationId xmlns:a16="http://schemas.microsoft.com/office/drawing/2014/main" id="{620749E7-D924-421B-9161-BC19909AF0D3}"/>
              </a:ext>
            </a:extLst>
          </p:cNvPr>
          <p:cNvSpPr/>
          <p:nvPr/>
        </p:nvSpPr>
        <p:spPr>
          <a:xfrm>
            <a:off x="508766" y="2449665"/>
            <a:ext cx="5939508" cy="354851"/>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sp>
        <p:nvSpPr>
          <p:cNvPr id="5" name="Title 1">
            <a:extLst>
              <a:ext uri="{FF2B5EF4-FFF2-40B4-BE49-F238E27FC236}">
                <a16:creationId xmlns:a16="http://schemas.microsoft.com/office/drawing/2014/main" id="{3EE763C7-846D-4E14-82F8-C3171ED6DFF8}"/>
              </a:ext>
            </a:extLst>
          </p:cNvPr>
          <p:cNvSpPr>
            <a:spLocks noGrp="1"/>
          </p:cNvSpPr>
          <p:nvPr>
            <p:ph type="title"/>
          </p:nvPr>
        </p:nvSpPr>
        <p:spPr>
          <a:xfrm>
            <a:off x="968234" y="1058173"/>
            <a:ext cx="9204333" cy="700865"/>
          </a:xfrm>
        </p:spPr>
        <p:txBody>
          <a:bodyPr/>
          <a:lstStyle/>
          <a:p>
            <a:r>
              <a:rPr lang="vi-VN" sz="2933" dirty="0">
                <a:solidFill>
                  <a:srgbClr val="FF0000"/>
                </a:solidFill>
              </a:rPr>
              <a:t>Xây dựng chế độ mới và chính quyền cách mạng</a:t>
            </a:r>
            <a:endParaRPr lang="en-US" sz="2933" dirty="0">
              <a:solidFill>
                <a:srgbClr val="FF0000"/>
              </a:solidFill>
            </a:endParaRPr>
          </a:p>
        </p:txBody>
      </p:sp>
      <p:sp>
        <p:nvSpPr>
          <p:cNvPr id="4" name="Slide Number Placeholder 3">
            <a:extLst>
              <a:ext uri="{FF2B5EF4-FFF2-40B4-BE49-F238E27FC236}">
                <a16:creationId xmlns:a16="http://schemas.microsoft.com/office/drawing/2014/main" id="{BE57EB28-247C-4EF9-8EF4-337BB1040D1F}"/>
              </a:ext>
            </a:extLst>
          </p:cNvPr>
          <p:cNvSpPr>
            <a:spLocks noGrp="1"/>
          </p:cNvSpPr>
          <p:nvPr>
            <p:ph type="sldNum" idx="12"/>
          </p:nvPr>
        </p:nvSpPr>
        <p:spPr/>
        <p:txBody>
          <a:bodyPr/>
          <a:lstStyle/>
          <a:p>
            <a:fld id="{00000000-1234-1234-1234-123412341234}" type="slidenum">
              <a:rPr lang="en" smtClean="0"/>
              <a:pPr/>
              <a:t>142</a:t>
            </a:fld>
            <a:endParaRPr lang="en"/>
          </a:p>
        </p:txBody>
      </p:sp>
      <p:graphicFrame>
        <p:nvGraphicFramePr>
          <p:cNvPr id="45" name="Diagram 44">
            <a:extLst>
              <a:ext uri="{FF2B5EF4-FFF2-40B4-BE49-F238E27FC236}">
                <a16:creationId xmlns:a16="http://schemas.microsoft.com/office/drawing/2014/main" id="{3317EC92-C728-430C-8604-DB457CEB689A}"/>
              </a:ext>
            </a:extLst>
          </p:cNvPr>
          <p:cNvGraphicFramePr/>
          <p:nvPr>
            <p:extLst/>
          </p:nvPr>
        </p:nvGraphicFramePr>
        <p:xfrm>
          <a:off x="3791829" y="1481843"/>
          <a:ext cx="8189844" cy="46382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6" name="Picture 2">
            <a:extLst>
              <a:ext uri="{FF2B5EF4-FFF2-40B4-BE49-F238E27FC236}">
                <a16:creationId xmlns:a16="http://schemas.microsoft.com/office/drawing/2014/main" id="{D7B0169A-DB0F-4FC2-B2FF-807943F715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8234" y="3066917"/>
            <a:ext cx="4160357" cy="2732911"/>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7" name="Group 2">
            <a:extLst>
              <a:ext uri="{FF2B5EF4-FFF2-40B4-BE49-F238E27FC236}">
                <a16:creationId xmlns:a16="http://schemas.microsoft.com/office/drawing/2014/main" id="{F0C61F80-0153-409B-9410-792630CA9E4D}"/>
              </a:ext>
            </a:extLst>
          </p:cNvPr>
          <p:cNvGrpSpPr/>
          <p:nvPr/>
        </p:nvGrpSpPr>
        <p:grpSpPr>
          <a:xfrm>
            <a:off x="508765" y="1959697"/>
            <a:ext cx="5924099" cy="432091"/>
            <a:chOff x="0" y="0"/>
            <a:chExt cx="3952468" cy="386602"/>
          </a:xfrm>
        </p:grpSpPr>
        <p:sp>
          <p:nvSpPr>
            <p:cNvPr id="48" name="Freeform 3">
              <a:extLst>
                <a:ext uri="{FF2B5EF4-FFF2-40B4-BE49-F238E27FC236}">
                  <a16:creationId xmlns:a16="http://schemas.microsoft.com/office/drawing/2014/main" id="{6F78B286-A9A0-4C61-A5AD-F14019DCBDC8}"/>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sp>
        <p:nvSpPr>
          <p:cNvPr id="49" name="Google Shape;177;p23">
            <a:extLst>
              <a:ext uri="{FF2B5EF4-FFF2-40B4-BE49-F238E27FC236}">
                <a16:creationId xmlns:a16="http://schemas.microsoft.com/office/drawing/2014/main" id="{211836AE-7DBF-4138-B3DE-F9537FCF3104}"/>
              </a:ext>
            </a:extLst>
          </p:cNvPr>
          <p:cNvSpPr txBox="1">
            <a:spLocks/>
          </p:cNvSpPr>
          <p:nvPr/>
        </p:nvSpPr>
        <p:spPr>
          <a:xfrm>
            <a:off x="847827" y="1805532"/>
            <a:ext cx="5275503" cy="1049549"/>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9pPr>
          </a:lstStyle>
          <a:p>
            <a:pPr algn="ctr" fontAlgn="base">
              <a:spcBef>
                <a:spcPct val="0"/>
              </a:spcBef>
              <a:spcAft>
                <a:spcPct val="0"/>
              </a:spcAft>
            </a:pPr>
            <a:r>
              <a:rPr lang="en-US" sz="2400" dirty="0" err="1"/>
              <a:t>Chủ</a:t>
            </a:r>
            <a:r>
              <a:rPr lang="en-US" sz="2400" dirty="0"/>
              <a:t> </a:t>
            </a:r>
            <a:r>
              <a:rPr lang="en-US" sz="2400" dirty="0" err="1"/>
              <a:t>trương</a:t>
            </a:r>
            <a:r>
              <a:rPr lang="en-US" sz="2400" dirty="0"/>
              <a:t> </a:t>
            </a:r>
            <a:r>
              <a:rPr lang="en-US" sz="2400" dirty="0" err="1"/>
              <a:t>kháng</a:t>
            </a:r>
            <a:r>
              <a:rPr lang="en-US" sz="2400" dirty="0"/>
              <a:t> </a:t>
            </a:r>
            <a:r>
              <a:rPr lang="en-US" sz="2400" dirty="0" err="1"/>
              <a:t>chiến</a:t>
            </a:r>
            <a:r>
              <a:rPr lang="en-US" sz="2400" dirty="0"/>
              <a:t> </a:t>
            </a:r>
            <a:r>
              <a:rPr lang="en-US" sz="2400" dirty="0" err="1"/>
              <a:t>kiến</a:t>
            </a:r>
            <a:r>
              <a:rPr lang="en-US" sz="2400" dirty="0"/>
              <a:t> </a:t>
            </a:r>
            <a:r>
              <a:rPr lang="en-US" sz="2400" dirty="0" err="1"/>
              <a:t>quốc</a:t>
            </a:r>
            <a:r>
              <a:rPr lang="en-US" sz="2400" dirty="0"/>
              <a:t> </a:t>
            </a:r>
            <a:r>
              <a:rPr lang="en-US" sz="2400" dirty="0" err="1"/>
              <a:t>của</a:t>
            </a:r>
            <a:r>
              <a:rPr lang="en-US" sz="2400" dirty="0"/>
              <a:t> </a:t>
            </a:r>
            <a:r>
              <a:rPr lang="en-US" sz="2400" dirty="0" err="1"/>
              <a:t>Đảng</a:t>
            </a:r>
            <a:r>
              <a:rPr lang="en-US" sz="2400" dirty="0"/>
              <a:t> </a:t>
            </a:r>
            <a:r>
              <a:rPr lang="en-US" sz="2400" dirty="0" err="1"/>
              <a:t>ngày</a:t>
            </a:r>
            <a:r>
              <a:rPr lang="en-US" sz="2400" dirty="0"/>
              <a:t> 25/11/1945</a:t>
            </a:r>
          </a:p>
        </p:txBody>
      </p:sp>
    </p:spTree>
    <p:extLst>
      <p:ext uri="{BB962C8B-B14F-4D97-AF65-F5344CB8AC3E}">
        <p14:creationId xmlns:p14="http://schemas.microsoft.com/office/powerpoint/2010/main" val="1839822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heel(1)">
                                      <p:cBhvr>
                                        <p:cTn id="7" dur="2000"/>
                                        <p:tgtEl>
                                          <p:spTgt spid="45"/>
                                        </p:tgtEl>
                                      </p:cBhvr>
                                    </p:animEffect>
                                  </p:childTnLst>
                                </p:cTn>
                              </p:par>
                            </p:childTnLst>
                          </p:cTn>
                        </p:par>
                        <p:par>
                          <p:cTn id="8" fill="hold">
                            <p:stCondLst>
                              <p:cond delay="2000"/>
                            </p:stCondLst>
                            <p:childTnLst>
                              <p:par>
                                <p:cTn id="9" presetID="16" presetClass="entr" presetSubtype="21"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barn(inVertical)">
                                      <p:cBhvr>
                                        <p:cTn id="1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5" grpId="0">
        <p:bldAsOne/>
      </p:bldGraphic>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172358D-B877-43CA-9AF1-AE8C99B56F16}"/>
              </a:ext>
            </a:extLst>
          </p:cNvPr>
          <p:cNvSpPr txBox="1">
            <a:spLocks/>
          </p:cNvSpPr>
          <p:nvPr/>
        </p:nvSpPr>
        <p:spPr>
          <a:xfrm>
            <a:off x="968234" y="1058173"/>
            <a:ext cx="9204333" cy="700865"/>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9pPr>
          </a:lstStyle>
          <a:p>
            <a:r>
              <a:rPr lang="vi-VN" sz="2933" dirty="0">
                <a:solidFill>
                  <a:srgbClr val="FF0000"/>
                </a:solidFill>
              </a:rPr>
              <a:t>Xây dựng chế độ mới và chính quyền cách mạng</a:t>
            </a:r>
            <a:endParaRPr lang="en-US" sz="2933" dirty="0">
              <a:solidFill>
                <a:srgbClr val="FF0000"/>
              </a:solidFill>
            </a:endParaRPr>
          </a:p>
        </p:txBody>
      </p:sp>
      <p:sp>
        <p:nvSpPr>
          <p:cNvPr id="5" name="TextBox 4">
            <a:extLst>
              <a:ext uri="{FF2B5EF4-FFF2-40B4-BE49-F238E27FC236}">
                <a16:creationId xmlns:a16="http://schemas.microsoft.com/office/drawing/2014/main" id="{07C96FA8-059E-475D-8023-80DA8BD3E0AD}"/>
              </a:ext>
            </a:extLst>
          </p:cNvPr>
          <p:cNvSpPr txBox="1"/>
          <p:nvPr/>
        </p:nvSpPr>
        <p:spPr>
          <a:xfrm>
            <a:off x="1243461" y="2731374"/>
            <a:ext cx="6096000" cy="830997"/>
          </a:xfrm>
          <a:prstGeom prst="rect">
            <a:avLst/>
          </a:prstGeom>
          <a:noFill/>
        </p:spPr>
        <p:txBody>
          <a:bodyPr wrap="square">
            <a:spAutoFit/>
          </a:bodyPr>
          <a:lstStyle/>
          <a:p>
            <a:r>
              <a:rPr lang="en-US" sz="2400" dirty="0" err="1">
                <a:latin typeface="Work Sans Light" pitchFamily="2" charset="0"/>
              </a:rPr>
              <a:t>Mục</a:t>
            </a:r>
            <a:r>
              <a:rPr lang="en-US" sz="2400" dirty="0">
                <a:latin typeface="Work Sans Light" pitchFamily="2" charset="0"/>
              </a:rPr>
              <a:t> </a:t>
            </a:r>
            <a:r>
              <a:rPr lang="en-US" sz="2400" dirty="0" err="1">
                <a:latin typeface="Work Sans Light" pitchFamily="2" charset="0"/>
              </a:rPr>
              <a:t>tiêu</a:t>
            </a:r>
            <a:r>
              <a:rPr lang="en-US" sz="2400" dirty="0">
                <a:latin typeface="Work Sans Light" pitchFamily="2" charset="0"/>
              </a:rPr>
              <a:t>: </a:t>
            </a:r>
            <a:r>
              <a:rPr lang="en-US" sz="2400" dirty="0" err="1">
                <a:latin typeface="Work Sans Light" pitchFamily="2" charset="0"/>
              </a:rPr>
              <a:t>Dân</a:t>
            </a:r>
            <a:r>
              <a:rPr lang="en-US" sz="2400" dirty="0">
                <a:latin typeface="Work Sans Light" pitchFamily="2" charset="0"/>
              </a:rPr>
              <a:t> </a:t>
            </a:r>
            <a:r>
              <a:rPr lang="en-US" sz="2400" dirty="0" err="1">
                <a:latin typeface="Work Sans Light" pitchFamily="2" charset="0"/>
              </a:rPr>
              <a:t>tộc</a:t>
            </a:r>
            <a:r>
              <a:rPr lang="en-US" sz="2400" dirty="0">
                <a:latin typeface="Work Sans Light" pitchFamily="2" charset="0"/>
              </a:rPr>
              <a:t> </a:t>
            </a:r>
            <a:r>
              <a:rPr lang="en-US" sz="2400" dirty="0" err="1">
                <a:latin typeface="Work Sans Light" pitchFamily="2" charset="0"/>
              </a:rPr>
              <a:t>giải</a:t>
            </a:r>
            <a:r>
              <a:rPr lang="en-US" sz="2400" dirty="0">
                <a:latin typeface="Work Sans Light" pitchFamily="2" charset="0"/>
              </a:rPr>
              <a:t> </a:t>
            </a:r>
            <a:r>
              <a:rPr lang="en-US" sz="2400" dirty="0" err="1">
                <a:latin typeface="Work Sans Light" pitchFamily="2" charset="0"/>
              </a:rPr>
              <a:t>phóng</a:t>
            </a:r>
            <a:endParaRPr lang="en-US" sz="2400" dirty="0">
              <a:latin typeface="Work Sans Light" pitchFamily="2" charset="0"/>
            </a:endParaRPr>
          </a:p>
          <a:p>
            <a:r>
              <a:rPr lang="en-US" sz="2400" dirty="0">
                <a:latin typeface="Work Sans Light" pitchFamily="2" charset="0"/>
              </a:rPr>
              <a:t>“</a:t>
            </a:r>
            <a:r>
              <a:rPr lang="en-US" sz="2400" dirty="0" err="1">
                <a:latin typeface="Work Sans Light" pitchFamily="2" charset="0"/>
              </a:rPr>
              <a:t>Dân</a:t>
            </a:r>
            <a:r>
              <a:rPr lang="en-US" sz="2400" dirty="0">
                <a:latin typeface="Work Sans Light" pitchFamily="2" charset="0"/>
              </a:rPr>
              <a:t> </a:t>
            </a:r>
            <a:r>
              <a:rPr lang="en-US" sz="2400" dirty="0" err="1">
                <a:latin typeface="Work Sans Light" pitchFamily="2" charset="0"/>
              </a:rPr>
              <a:t>tộc</a:t>
            </a:r>
            <a:r>
              <a:rPr lang="en-US" sz="2400" dirty="0">
                <a:latin typeface="Work Sans Light" pitchFamily="2" charset="0"/>
              </a:rPr>
              <a:t> là </a:t>
            </a:r>
            <a:r>
              <a:rPr lang="en-US" sz="2400" dirty="0" err="1">
                <a:latin typeface="Work Sans Light" pitchFamily="2" charset="0"/>
              </a:rPr>
              <a:t>trên</a:t>
            </a:r>
            <a:r>
              <a:rPr lang="en-US" sz="2400" dirty="0">
                <a:latin typeface="Work Sans Light" pitchFamily="2" charset="0"/>
              </a:rPr>
              <a:t> </a:t>
            </a:r>
            <a:r>
              <a:rPr lang="en-US" sz="2400" dirty="0" err="1">
                <a:latin typeface="Work Sans Light" pitchFamily="2" charset="0"/>
              </a:rPr>
              <a:t>hết</a:t>
            </a:r>
            <a:r>
              <a:rPr lang="en-US" sz="2400" dirty="0">
                <a:latin typeface="Work Sans Light" pitchFamily="2" charset="0"/>
              </a:rPr>
              <a:t>, </a:t>
            </a:r>
            <a:r>
              <a:rPr lang="en-US" sz="2400" dirty="0" err="1">
                <a:latin typeface="Work Sans Light" pitchFamily="2" charset="0"/>
              </a:rPr>
              <a:t>tổ</a:t>
            </a:r>
            <a:r>
              <a:rPr lang="en-US" sz="2400" dirty="0">
                <a:latin typeface="Work Sans Light" pitchFamily="2" charset="0"/>
              </a:rPr>
              <a:t> </a:t>
            </a:r>
            <a:r>
              <a:rPr lang="en-US" sz="2400" dirty="0" err="1">
                <a:latin typeface="Work Sans Light" pitchFamily="2" charset="0"/>
              </a:rPr>
              <a:t>quốc</a:t>
            </a:r>
            <a:r>
              <a:rPr lang="en-US" sz="2400" dirty="0">
                <a:latin typeface="Work Sans Light" pitchFamily="2" charset="0"/>
              </a:rPr>
              <a:t> là </a:t>
            </a:r>
            <a:r>
              <a:rPr lang="en-US" sz="2400" dirty="0" err="1">
                <a:latin typeface="Work Sans Light" pitchFamily="2" charset="0"/>
              </a:rPr>
              <a:t>trên</a:t>
            </a:r>
            <a:r>
              <a:rPr lang="en-US" sz="2400" dirty="0">
                <a:latin typeface="Work Sans Light" pitchFamily="2" charset="0"/>
              </a:rPr>
              <a:t> </a:t>
            </a:r>
            <a:r>
              <a:rPr lang="en-US" sz="2400" dirty="0" err="1">
                <a:latin typeface="Work Sans Light" pitchFamily="2" charset="0"/>
              </a:rPr>
              <a:t>hết</a:t>
            </a:r>
            <a:r>
              <a:rPr lang="en-US" sz="2400" dirty="0">
                <a:latin typeface="Work Sans Light" pitchFamily="2" charset="0"/>
              </a:rPr>
              <a:t>”</a:t>
            </a:r>
          </a:p>
        </p:txBody>
      </p:sp>
      <p:sp>
        <p:nvSpPr>
          <p:cNvPr id="6" name="Title 1">
            <a:extLst>
              <a:ext uri="{FF2B5EF4-FFF2-40B4-BE49-F238E27FC236}">
                <a16:creationId xmlns:a16="http://schemas.microsoft.com/office/drawing/2014/main" id="{8C06CC04-BDBC-49FE-B47D-38F94633D629}"/>
              </a:ext>
            </a:extLst>
          </p:cNvPr>
          <p:cNvSpPr txBox="1">
            <a:spLocks/>
          </p:cNvSpPr>
          <p:nvPr/>
        </p:nvSpPr>
        <p:spPr>
          <a:xfrm>
            <a:off x="968233" y="3602216"/>
            <a:ext cx="3325471" cy="492443"/>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9pPr>
          </a:lstStyle>
          <a:p>
            <a:r>
              <a:rPr lang="en-US" sz="2400" dirty="0" err="1"/>
              <a:t>Xác</a:t>
            </a:r>
            <a:r>
              <a:rPr lang="en-US" sz="2400" dirty="0"/>
              <a:t> </a:t>
            </a:r>
            <a:r>
              <a:rPr lang="en-US" sz="2400" dirty="0" err="1"/>
              <a:t>định</a:t>
            </a:r>
            <a:r>
              <a:rPr lang="en-US" sz="2400" dirty="0"/>
              <a:t> </a:t>
            </a:r>
            <a:r>
              <a:rPr lang="en-US" sz="2400" dirty="0" err="1"/>
              <a:t>kẻ</a:t>
            </a:r>
            <a:r>
              <a:rPr lang="en-US" sz="2400" dirty="0"/>
              <a:t> </a:t>
            </a:r>
            <a:r>
              <a:rPr lang="en-US" sz="2400" dirty="0" err="1"/>
              <a:t>thù</a:t>
            </a:r>
            <a:endParaRPr lang="en-US" sz="2400" dirty="0"/>
          </a:p>
        </p:txBody>
      </p:sp>
      <p:sp>
        <p:nvSpPr>
          <p:cNvPr id="7" name="TextBox 6">
            <a:extLst>
              <a:ext uri="{FF2B5EF4-FFF2-40B4-BE49-F238E27FC236}">
                <a16:creationId xmlns:a16="http://schemas.microsoft.com/office/drawing/2014/main" id="{2CB84322-227C-4FDF-9488-D668A982D820}"/>
              </a:ext>
            </a:extLst>
          </p:cNvPr>
          <p:cNvSpPr txBox="1"/>
          <p:nvPr/>
        </p:nvSpPr>
        <p:spPr>
          <a:xfrm>
            <a:off x="968233" y="4267875"/>
            <a:ext cx="5305839" cy="1077026"/>
          </a:xfrm>
          <a:prstGeom prst="rect">
            <a:avLst/>
          </a:prstGeom>
          <a:noFill/>
        </p:spPr>
        <p:txBody>
          <a:bodyPr wrap="square" rtlCol="0">
            <a:spAutoFit/>
          </a:bodyPr>
          <a:lstStyle/>
          <a:p>
            <a:pPr algn="ctr"/>
            <a:r>
              <a:rPr lang="en-US" sz="2133" dirty="0">
                <a:latin typeface="Work Sans Light" pitchFamily="2" charset="0"/>
              </a:rPr>
              <a:t>“</a:t>
            </a:r>
            <a:r>
              <a:rPr lang="en-US" sz="2133" dirty="0" err="1">
                <a:latin typeface="Work Sans Light" pitchFamily="2" charset="0"/>
              </a:rPr>
              <a:t>Kẻ</a:t>
            </a:r>
            <a:r>
              <a:rPr lang="en-US" sz="2133" dirty="0">
                <a:latin typeface="Work Sans Light" pitchFamily="2" charset="0"/>
              </a:rPr>
              <a:t> </a:t>
            </a:r>
            <a:r>
              <a:rPr lang="en-US" sz="2133" dirty="0" err="1">
                <a:latin typeface="Work Sans Light" pitchFamily="2" charset="0"/>
              </a:rPr>
              <a:t>thù</a:t>
            </a:r>
            <a:r>
              <a:rPr lang="en-US" sz="2133" dirty="0">
                <a:latin typeface="Work Sans Light" pitchFamily="2" charset="0"/>
              </a:rPr>
              <a:t> </a:t>
            </a:r>
            <a:r>
              <a:rPr lang="en-US" sz="2133" dirty="0" err="1">
                <a:latin typeface="Work Sans Light" pitchFamily="2" charset="0"/>
              </a:rPr>
              <a:t>chính</a:t>
            </a:r>
            <a:r>
              <a:rPr lang="en-US" sz="2133" dirty="0">
                <a:latin typeface="Work Sans Light" pitchFamily="2" charset="0"/>
              </a:rPr>
              <a:t> </a:t>
            </a:r>
            <a:r>
              <a:rPr lang="en-US" sz="2133" dirty="0" err="1">
                <a:latin typeface="Work Sans Light" pitchFamily="2" charset="0"/>
              </a:rPr>
              <a:t>của</a:t>
            </a:r>
            <a:r>
              <a:rPr lang="en-US" sz="2133" dirty="0">
                <a:latin typeface="Work Sans Light" pitchFamily="2" charset="0"/>
              </a:rPr>
              <a:t> ta </a:t>
            </a:r>
            <a:r>
              <a:rPr lang="en-US" sz="2133" dirty="0" err="1">
                <a:latin typeface="Work Sans Light" pitchFamily="2" charset="0"/>
              </a:rPr>
              <a:t>lúc</a:t>
            </a:r>
            <a:r>
              <a:rPr lang="en-US" sz="2133" dirty="0">
                <a:latin typeface="Work Sans Light" pitchFamily="2" charset="0"/>
              </a:rPr>
              <a:t> </a:t>
            </a:r>
            <a:r>
              <a:rPr lang="en-US" sz="2133" dirty="0" err="1">
                <a:latin typeface="Work Sans Light" pitchFamily="2" charset="0"/>
              </a:rPr>
              <a:t>này</a:t>
            </a:r>
            <a:r>
              <a:rPr lang="en-US" sz="2133" dirty="0">
                <a:latin typeface="Work Sans Light" pitchFamily="2" charset="0"/>
              </a:rPr>
              <a:t> </a:t>
            </a:r>
            <a:r>
              <a:rPr lang="en-US" sz="2133" dirty="0" err="1">
                <a:latin typeface="Work Sans Light" pitchFamily="2" charset="0"/>
              </a:rPr>
              <a:t>là</a:t>
            </a:r>
            <a:r>
              <a:rPr lang="en-US" sz="2133" dirty="0">
                <a:latin typeface="Work Sans Light" pitchFamily="2" charset="0"/>
              </a:rPr>
              <a:t> </a:t>
            </a:r>
            <a:r>
              <a:rPr lang="en-US" sz="2133" dirty="0" err="1">
                <a:latin typeface="Work Sans Light" pitchFamily="2" charset="0"/>
              </a:rPr>
              <a:t>thực</a:t>
            </a:r>
            <a:r>
              <a:rPr lang="en-US" sz="2133" dirty="0">
                <a:latin typeface="Work Sans Light" pitchFamily="2" charset="0"/>
              </a:rPr>
              <a:t> </a:t>
            </a:r>
            <a:r>
              <a:rPr lang="en-US" sz="2133" dirty="0" err="1">
                <a:latin typeface="Work Sans Light" pitchFamily="2" charset="0"/>
              </a:rPr>
              <a:t>dân</a:t>
            </a:r>
            <a:r>
              <a:rPr lang="en-US" sz="2133" dirty="0">
                <a:latin typeface="Work Sans Light" pitchFamily="2" charset="0"/>
              </a:rPr>
              <a:t> </a:t>
            </a:r>
            <a:r>
              <a:rPr lang="en-US" sz="2133" dirty="0" err="1">
                <a:latin typeface="Work Sans Light" pitchFamily="2" charset="0"/>
              </a:rPr>
              <a:t>Pháp</a:t>
            </a:r>
            <a:r>
              <a:rPr lang="en-US" sz="2133" dirty="0">
                <a:latin typeface="Work Sans Light" pitchFamily="2" charset="0"/>
              </a:rPr>
              <a:t> </a:t>
            </a:r>
            <a:r>
              <a:rPr lang="en-US" sz="2133" dirty="0" err="1">
                <a:latin typeface="Work Sans Light" pitchFamily="2" charset="0"/>
              </a:rPr>
              <a:t>xâm</a:t>
            </a:r>
            <a:r>
              <a:rPr lang="en-US" sz="2133" dirty="0">
                <a:latin typeface="Work Sans Light" pitchFamily="2" charset="0"/>
              </a:rPr>
              <a:t> </a:t>
            </a:r>
            <a:r>
              <a:rPr lang="en-US" sz="2133" dirty="0" err="1">
                <a:latin typeface="Work Sans Light" pitchFamily="2" charset="0"/>
              </a:rPr>
              <a:t>lược</a:t>
            </a:r>
            <a:r>
              <a:rPr lang="en-US" sz="2133" dirty="0">
                <a:latin typeface="Work Sans Light" pitchFamily="2" charset="0"/>
              </a:rPr>
              <a:t>, </a:t>
            </a:r>
            <a:r>
              <a:rPr lang="en-US" sz="2133" dirty="0" err="1">
                <a:latin typeface="Work Sans Light" pitchFamily="2" charset="0"/>
              </a:rPr>
              <a:t>phải</a:t>
            </a:r>
            <a:r>
              <a:rPr lang="en-US" sz="2133" dirty="0">
                <a:latin typeface="Work Sans Light" pitchFamily="2" charset="0"/>
              </a:rPr>
              <a:t> </a:t>
            </a:r>
            <a:r>
              <a:rPr lang="en-US" sz="2133" dirty="0" err="1">
                <a:latin typeface="Work Sans Light" pitchFamily="2" charset="0"/>
              </a:rPr>
              <a:t>tập</a:t>
            </a:r>
            <a:r>
              <a:rPr lang="en-US" sz="2133" dirty="0">
                <a:latin typeface="Work Sans Light" pitchFamily="2" charset="0"/>
              </a:rPr>
              <a:t> </a:t>
            </a:r>
            <a:r>
              <a:rPr lang="en-US" sz="2133" dirty="0" err="1">
                <a:latin typeface="Work Sans Light" pitchFamily="2" charset="0"/>
              </a:rPr>
              <a:t>trung</a:t>
            </a:r>
            <a:r>
              <a:rPr lang="en-US" sz="2133" dirty="0">
                <a:latin typeface="Work Sans Light" pitchFamily="2" charset="0"/>
              </a:rPr>
              <a:t> </a:t>
            </a:r>
            <a:r>
              <a:rPr lang="en-US" sz="2133" dirty="0" err="1">
                <a:latin typeface="Work Sans Light" pitchFamily="2" charset="0"/>
              </a:rPr>
              <a:t>ngọn</a:t>
            </a:r>
            <a:r>
              <a:rPr lang="en-US" sz="2133" dirty="0">
                <a:latin typeface="Work Sans Light" pitchFamily="2" charset="0"/>
              </a:rPr>
              <a:t> </a:t>
            </a:r>
            <a:r>
              <a:rPr lang="en-US" sz="2133" dirty="0" err="1">
                <a:latin typeface="Work Sans Light" pitchFamily="2" charset="0"/>
              </a:rPr>
              <a:t>lửa</a:t>
            </a:r>
            <a:r>
              <a:rPr lang="en-US" sz="2133" dirty="0">
                <a:latin typeface="Work Sans Light" pitchFamily="2" charset="0"/>
              </a:rPr>
              <a:t> </a:t>
            </a:r>
            <a:r>
              <a:rPr lang="en-US" sz="2133" dirty="0" err="1">
                <a:latin typeface="Work Sans Light" pitchFamily="2" charset="0"/>
              </a:rPr>
              <a:t>đấu</a:t>
            </a:r>
            <a:r>
              <a:rPr lang="en-US" sz="2133" dirty="0">
                <a:latin typeface="Work Sans Light" pitchFamily="2" charset="0"/>
              </a:rPr>
              <a:t> </a:t>
            </a:r>
            <a:r>
              <a:rPr lang="en-US" sz="2133" dirty="0" err="1">
                <a:latin typeface="Work Sans Light" pitchFamily="2" charset="0"/>
              </a:rPr>
              <a:t>tranh</a:t>
            </a:r>
            <a:r>
              <a:rPr lang="en-US" sz="2133" dirty="0">
                <a:latin typeface="Work Sans Light" pitchFamily="2" charset="0"/>
              </a:rPr>
              <a:t> </a:t>
            </a:r>
            <a:r>
              <a:rPr lang="en-US" sz="2133" dirty="0" err="1">
                <a:latin typeface="Work Sans Light" pitchFamily="2" charset="0"/>
              </a:rPr>
              <a:t>vào</a:t>
            </a:r>
            <a:r>
              <a:rPr lang="en-US" sz="2133" dirty="0">
                <a:latin typeface="Work Sans Light" pitchFamily="2" charset="0"/>
              </a:rPr>
              <a:t> </a:t>
            </a:r>
            <a:r>
              <a:rPr lang="en-US" sz="2133" dirty="0" err="1">
                <a:latin typeface="Work Sans Light" pitchFamily="2" charset="0"/>
              </a:rPr>
              <a:t>chúng</a:t>
            </a:r>
            <a:r>
              <a:rPr lang="en-US" sz="2133" dirty="0">
                <a:latin typeface="Work Sans Light" pitchFamily="2" charset="0"/>
              </a:rPr>
              <a:t>”</a:t>
            </a:r>
          </a:p>
        </p:txBody>
      </p:sp>
      <p:pic>
        <p:nvPicPr>
          <p:cNvPr id="8" name="Picture 2">
            <a:extLst>
              <a:ext uri="{FF2B5EF4-FFF2-40B4-BE49-F238E27FC236}">
                <a16:creationId xmlns:a16="http://schemas.microsoft.com/office/drawing/2014/main" id="{9829F9CC-EE6E-4C53-A977-8081BD9F49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8851" y="2492742"/>
            <a:ext cx="3679688" cy="2365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a:extLst>
              <a:ext uri="{FF2B5EF4-FFF2-40B4-BE49-F238E27FC236}">
                <a16:creationId xmlns:a16="http://schemas.microsoft.com/office/drawing/2014/main" id="{F74F3315-0E2D-4570-8BC4-CA60443B6357}"/>
              </a:ext>
            </a:extLst>
          </p:cNvPr>
          <p:cNvSpPr txBox="1"/>
          <p:nvPr/>
        </p:nvSpPr>
        <p:spPr>
          <a:xfrm>
            <a:off x="893584" y="1950445"/>
            <a:ext cx="6096000" cy="461665"/>
          </a:xfrm>
          <a:prstGeom prst="rect">
            <a:avLst/>
          </a:prstGeom>
          <a:noFill/>
        </p:spPr>
        <p:txBody>
          <a:bodyPr wrap="square">
            <a:spAutoFit/>
          </a:bodyPr>
          <a:lstStyle/>
          <a:p>
            <a:r>
              <a:rPr lang="en-US" sz="2400" b="1" dirty="0" err="1">
                <a:latin typeface="Work Sans" pitchFamily="2" charset="0"/>
              </a:rPr>
              <a:t>Chỉ</a:t>
            </a:r>
            <a:r>
              <a:rPr lang="en-US" sz="2400" b="1" dirty="0">
                <a:latin typeface="Work Sans" pitchFamily="2" charset="0"/>
              </a:rPr>
              <a:t> </a:t>
            </a:r>
            <a:r>
              <a:rPr lang="en-US" sz="2400" b="1" dirty="0" err="1">
                <a:latin typeface="Work Sans" pitchFamily="2" charset="0"/>
              </a:rPr>
              <a:t>đạo</a:t>
            </a:r>
            <a:r>
              <a:rPr lang="en-US" sz="2400" b="1" dirty="0">
                <a:latin typeface="Work Sans" pitchFamily="2" charset="0"/>
              </a:rPr>
              <a:t> </a:t>
            </a:r>
            <a:r>
              <a:rPr lang="en-US" sz="2400" b="1" dirty="0" err="1">
                <a:latin typeface="Work Sans" pitchFamily="2" charset="0"/>
              </a:rPr>
              <a:t>chiến</a:t>
            </a:r>
            <a:r>
              <a:rPr lang="en-US" sz="2400" b="1" dirty="0">
                <a:latin typeface="Work Sans" pitchFamily="2" charset="0"/>
              </a:rPr>
              <a:t> </a:t>
            </a:r>
            <a:r>
              <a:rPr lang="en-US" sz="2400" b="1" dirty="0" err="1">
                <a:latin typeface="Work Sans" pitchFamily="2" charset="0"/>
              </a:rPr>
              <a:t>lược</a:t>
            </a:r>
            <a:endParaRPr lang="en-US" sz="2400" b="1" dirty="0">
              <a:latin typeface="Work Sans" pitchFamily="2" charset="0"/>
            </a:endParaRPr>
          </a:p>
        </p:txBody>
      </p:sp>
    </p:spTree>
    <p:extLst>
      <p:ext uri="{BB962C8B-B14F-4D97-AF65-F5344CB8AC3E}">
        <p14:creationId xmlns:p14="http://schemas.microsoft.com/office/powerpoint/2010/main" val="3601125602"/>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64EE25F-B4FF-4A37-A67C-916C74A15B48}"/>
              </a:ext>
            </a:extLst>
          </p:cNvPr>
          <p:cNvSpPr>
            <a:spLocks noGrp="1"/>
          </p:cNvSpPr>
          <p:nvPr>
            <p:ph type="title"/>
          </p:nvPr>
        </p:nvSpPr>
        <p:spPr>
          <a:xfrm>
            <a:off x="7288660" y="4162220"/>
            <a:ext cx="3956472" cy="700867"/>
          </a:xfrm>
        </p:spPr>
        <p:txBody>
          <a:bodyPr/>
          <a:lstStyle/>
          <a:p>
            <a:r>
              <a:rPr lang="en-US" sz="2400" dirty="0" err="1"/>
              <a:t>Phương</a:t>
            </a:r>
            <a:r>
              <a:rPr lang="en-US" sz="2400" dirty="0"/>
              <a:t> </a:t>
            </a:r>
            <a:r>
              <a:rPr lang="en-US" sz="2400" dirty="0" err="1"/>
              <a:t>hướng</a:t>
            </a:r>
            <a:r>
              <a:rPr lang="en-US" sz="2400" dirty="0"/>
              <a:t> </a:t>
            </a:r>
            <a:r>
              <a:rPr lang="en-US" sz="2400" dirty="0" err="1"/>
              <a:t>nhiệm</a:t>
            </a:r>
            <a:r>
              <a:rPr lang="en-US" sz="2400" dirty="0"/>
              <a:t> </a:t>
            </a:r>
            <a:r>
              <a:rPr lang="en-US" sz="2400" dirty="0" err="1"/>
              <a:t>vụ</a:t>
            </a:r>
            <a:endParaRPr lang="en-US" sz="2400" dirty="0"/>
          </a:p>
        </p:txBody>
      </p:sp>
      <p:sp>
        <p:nvSpPr>
          <p:cNvPr id="3" name="Slide Number Placeholder 2">
            <a:extLst>
              <a:ext uri="{FF2B5EF4-FFF2-40B4-BE49-F238E27FC236}">
                <a16:creationId xmlns:a16="http://schemas.microsoft.com/office/drawing/2014/main" id="{D117518C-DEE4-49A6-B156-F80138FBA21E}"/>
              </a:ext>
            </a:extLst>
          </p:cNvPr>
          <p:cNvSpPr>
            <a:spLocks noGrp="1"/>
          </p:cNvSpPr>
          <p:nvPr>
            <p:ph type="sldNum" sz="quarter" idx="12"/>
          </p:nvPr>
        </p:nvSpPr>
        <p:spPr/>
        <p:txBody>
          <a:bodyPr/>
          <a:lstStyle/>
          <a:p>
            <a:fld id="{00000000-1234-1234-1234-123412341234}" type="slidenum">
              <a:rPr lang="en" smtClean="0"/>
              <a:pPr/>
              <a:t>144</a:t>
            </a:fld>
            <a:endParaRPr lang="en"/>
          </a:p>
        </p:txBody>
      </p:sp>
      <p:sp>
        <p:nvSpPr>
          <p:cNvPr id="4" name="Title 1">
            <a:extLst>
              <a:ext uri="{FF2B5EF4-FFF2-40B4-BE49-F238E27FC236}">
                <a16:creationId xmlns:a16="http://schemas.microsoft.com/office/drawing/2014/main" id="{0FF680BD-6A16-47C8-8495-ECFCCFB2F1F6}"/>
              </a:ext>
            </a:extLst>
          </p:cNvPr>
          <p:cNvSpPr txBox="1">
            <a:spLocks/>
          </p:cNvSpPr>
          <p:nvPr/>
        </p:nvSpPr>
        <p:spPr>
          <a:xfrm>
            <a:off x="1199403" y="233766"/>
            <a:ext cx="9204333" cy="700865"/>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9pPr>
          </a:lstStyle>
          <a:p>
            <a:r>
              <a:rPr lang="vi-VN" sz="2933" dirty="0">
                <a:solidFill>
                  <a:srgbClr val="FF0000"/>
                </a:solidFill>
              </a:rPr>
              <a:t>Xây dựng chế độ mới và chính quyền cách mạng</a:t>
            </a:r>
            <a:endParaRPr lang="en-US" sz="2933" dirty="0">
              <a:solidFill>
                <a:srgbClr val="FF0000"/>
              </a:solidFill>
            </a:endParaRPr>
          </a:p>
        </p:txBody>
      </p:sp>
      <p:sp>
        <p:nvSpPr>
          <p:cNvPr id="6" name="TextBox 5">
            <a:extLst>
              <a:ext uri="{FF2B5EF4-FFF2-40B4-BE49-F238E27FC236}">
                <a16:creationId xmlns:a16="http://schemas.microsoft.com/office/drawing/2014/main" id="{0FAC4D66-863B-4CBD-B721-80450FE99C0E}"/>
              </a:ext>
            </a:extLst>
          </p:cNvPr>
          <p:cNvSpPr txBox="1"/>
          <p:nvPr/>
        </p:nvSpPr>
        <p:spPr>
          <a:xfrm>
            <a:off x="6380184" y="4849110"/>
            <a:ext cx="6096000" cy="1569660"/>
          </a:xfrm>
          <a:prstGeom prst="rect">
            <a:avLst/>
          </a:prstGeom>
          <a:noFill/>
        </p:spPr>
        <p:txBody>
          <a:bodyPr wrap="square">
            <a:spAutoFit/>
          </a:bodyPr>
          <a:lstStyle/>
          <a:p>
            <a:pPr marL="380990" indent="-380990">
              <a:buFont typeface="Arial" panose="020B0604020202020204" pitchFamily="34" charset="0"/>
              <a:buChar char="•"/>
            </a:pPr>
            <a:r>
              <a:rPr lang="en-US" sz="2400" dirty="0" err="1">
                <a:latin typeface="Work Sans Light" pitchFamily="2" charset="0"/>
              </a:rPr>
              <a:t>Củng</a:t>
            </a:r>
            <a:r>
              <a:rPr lang="en-US" sz="2400" dirty="0">
                <a:latin typeface="Work Sans Light" pitchFamily="2" charset="0"/>
              </a:rPr>
              <a:t> </a:t>
            </a:r>
            <a:r>
              <a:rPr lang="en-US" sz="2400" dirty="0" err="1">
                <a:latin typeface="Work Sans Light" pitchFamily="2" charset="0"/>
              </a:rPr>
              <a:t>cố</a:t>
            </a:r>
            <a:r>
              <a:rPr lang="en-US" sz="2400" dirty="0">
                <a:latin typeface="Work Sans Light" pitchFamily="2" charset="0"/>
              </a:rPr>
              <a:t> </a:t>
            </a:r>
            <a:r>
              <a:rPr lang="en-US" sz="2400" dirty="0" err="1">
                <a:latin typeface="Work Sans Light" pitchFamily="2" charset="0"/>
              </a:rPr>
              <a:t>chính</a:t>
            </a:r>
            <a:r>
              <a:rPr lang="en-US" sz="2400" dirty="0">
                <a:latin typeface="Work Sans Light" pitchFamily="2" charset="0"/>
              </a:rPr>
              <a:t> </a:t>
            </a:r>
            <a:r>
              <a:rPr lang="en-US" sz="2400" dirty="0" err="1">
                <a:latin typeface="Work Sans Light" pitchFamily="2" charset="0"/>
              </a:rPr>
              <a:t>quyền</a:t>
            </a:r>
            <a:r>
              <a:rPr lang="en-US" sz="2400" dirty="0">
                <a:latin typeface="Work Sans Light" pitchFamily="2" charset="0"/>
              </a:rPr>
              <a:t> </a:t>
            </a:r>
            <a:r>
              <a:rPr lang="en-US" sz="2400" dirty="0" err="1">
                <a:latin typeface="Work Sans Light" pitchFamily="2" charset="0"/>
              </a:rPr>
              <a:t>cách</a:t>
            </a:r>
            <a:r>
              <a:rPr lang="en-US" sz="2400" dirty="0">
                <a:latin typeface="Work Sans Light" pitchFamily="2" charset="0"/>
              </a:rPr>
              <a:t> </a:t>
            </a:r>
            <a:r>
              <a:rPr lang="en-US" sz="2400" dirty="0" err="1">
                <a:latin typeface="Work Sans Light" pitchFamily="2" charset="0"/>
              </a:rPr>
              <a:t>mạng</a:t>
            </a:r>
            <a:endParaRPr lang="en-US" sz="2400" dirty="0">
              <a:latin typeface="Work Sans Light" pitchFamily="2" charset="0"/>
            </a:endParaRPr>
          </a:p>
          <a:p>
            <a:pPr marL="380990" indent="-380990">
              <a:buFont typeface="Arial" panose="020B0604020202020204" pitchFamily="34" charset="0"/>
              <a:buChar char="•"/>
            </a:pPr>
            <a:r>
              <a:rPr lang="en-US" sz="2400" dirty="0" err="1">
                <a:latin typeface="Work Sans Light" pitchFamily="2" charset="0"/>
              </a:rPr>
              <a:t>Chống</a:t>
            </a:r>
            <a:r>
              <a:rPr lang="en-US" sz="2400" dirty="0">
                <a:latin typeface="Work Sans Light" pitchFamily="2" charset="0"/>
              </a:rPr>
              <a:t> </a:t>
            </a:r>
            <a:r>
              <a:rPr lang="en-US" sz="2400" dirty="0" err="1">
                <a:latin typeface="Work Sans Light" pitchFamily="2" charset="0"/>
              </a:rPr>
              <a:t>thực</a:t>
            </a:r>
            <a:r>
              <a:rPr lang="en-US" sz="2400" dirty="0">
                <a:latin typeface="Work Sans Light" pitchFamily="2" charset="0"/>
              </a:rPr>
              <a:t> </a:t>
            </a:r>
            <a:r>
              <a:rPr lang="en-US" sz="2400" dirty="0" err="1">
                <a:latin typeface="Work Sans Light" pitchFamily="2" charset="0"/>
              </a:rPr>
              <a:t>dân</a:t>
            </a:r>
            <a:r>
              <a:rPr lang="en-US" sz="2400" dirty="0">
                <a:latin typeface="Work Sans Light" pitchFamily="2" charset="0"/>
              </a:rPr>
              <a:t> </a:t>
            </a:r>
            <a:r>
              <a:rPr lang="en-US" sz="2400" dirty="0" err="1">
                <a:latin typeface="Work Sans Light" pitchFamily="2" charset="0"/>
              </a:rPr>
              <a:t>Pháp</a:t>
            </a:r>
            <a:r>
              <a:rPr lang="en-US" sz="2400" dirty="0">
                <a:latin typeface="Work Sans Light" pitchFamily="2" charset="0"/>
              </a:rPr>
              <a:t> </a:t>
            </a:r>
            <a:r>
              <a:rPr lang="en-US" sz="2400" dirty="0" err="1">
                <a:latin typeface="Work Sans Light" pitchFamily="2" charset="0"/>
              </a:rPr>
              <a:t>xâm</a:t>
            </a:r>
            <a:r>
              <a:rPr lang="en-US" sz="2400" dirty="0">
                <a:latin typeface="Work Sans Light" pitchFamily="2" charset="0"/>
              </a:rPr>
              <a:t> </a:t>
            </a:r>
            <a:r>
              <a:rPr lang="en-US" sz="2400" dirty="0" err="1">
                <a:latin typeface="Work Sans Light" pitchFamily="2" charset="0"/>
              </a:rPr>
              <a:t>lược</a:t>
            </a:r>
            <a:endParaRPr lang="en-US" sz="2400" dirty="0">
              <a:latin typeface="Work Sans Light" pitchFamily="2" charset="0"/>
            </a:endParaRPr>
          </a:p>
          <a:p>
            <a:pPr marL="380990" indent="-380990">
              <a:buFont typeface="Arial" panose="020B0604020202020204" pitchFamily="34" charset="0"/>
              <a:buChar char="•"/>
            </a:pPr>
            <a:r>
              <a:rPr lang="en-US" sz="2400" dirty="0" err="1">
                <a:latin typeface="Work Sans Light" pitchFamily="2" charset="0"/>
              </a:rPr>
              <a:t>Bài</a:t>
            </a:r>
            <a:r>
              <a:rPr lang="en-US" sz="2400" dirty="0">
                <a:latin typeface="Work Sans Light" pitchFamily="2" charset="0"/>
              </a:rPr>
              <a:t> </a:t>
            </a:r>
            <a:r>
              <a:rPr lang="en-US" sz="2400" dirty="0" err="1">
                <a:latin typeface="Work Sans Light" pitchFamily="2" charset="0"/>
              </a:rPr>
              <a:t>trừ</a:t>
            </a:r>
            <a:r>
              <a:rPr lang="en-US" sz="2400" dirty="0">
                <a:latin typeface="Work Sans Light" pitchFamily="2" charset="0"/>
              </a:rPr>
              <a:t> </a:t>
            </a:r>
            <a:r>
              <a:rPr lang="en-US" sz="2400" dirty="0" err="1">
                <a:latin typeface="Work Sans Light" pitchFamily="2" charset="0"/>
              </a:rPr>
              <a:t>nội</a:t>
            </a:r>
            <a:r>
              <a:rPr lang="en-US" sz="2400" dirty="0">
                <a:latin typeface="Work Sans Light" pitchFamily="2" charset="0"/>
              </a:rPr>
              <a:t> </a:t>
            </a:r>
            <a:r>
              <a:rPr lang="en-US" sz="2400" dirty="0" err="1">
                <a:latin typeface="Work Sans Light" pitchFamily="2" charset="0"/>
              </a:rPr>
              <a:t>phản</a:t>
            </a:r>
            <a:endParaRPr lang="en-US" sz="2400" dirty="0">
              <a:latin typeface="Work Sans Light" pitchFamily="2" charset="0"/>
            </a:endParaRPr>
          </a:p>
          <a:p>
            <a:pPr marL="380990" indent="-380990">
              <a:buFont typeface="Arial" panose="020B0604020202020204" pitchFamily="34" charset="0"/>
              <a:buChar char="•"/>
            </a:pPr>
            <a:r>
              <a:rPr lang="en-US" sz="2400" dirty="0" err="1">
                <a:latin typeface="Work Sans Light" pitchFamily="2" charset="0"/>
              </a:rPr>
              <a:t>Cải</a:t>
            </a:r>
            <a:r>
              <a:rPr lang="en-US" sz="2400" dirty="0">
                <a:latin typeface="Work Sans Light" pitchFamily="2" charset="0"/>
              </a:rPr>
              <a:t> </a:t>
            </a:r>
            <a:r>
              <a:rPr lang="en-US" sz="2400" dirty="0" err="1">
                <a:latin typeface="Work Sans Light" pitchFamily="2" charset="0"/>
              </a:rPr>
              <a:t>thiện</a:t>
            </a:r>
            <a:r>
              <a:rPr lang="en-US" sz="2400" dirty="0">
                <a:latin typeface="Work Sans Light" pitchFamily="2" charset="0"/>
              </a:rPr>
              <a:t> </a:t>
            </a:r>
            <a:r>
              <a:rPr lang="en-US" sz="2400" dirty="0" err="1">
                <a:latin typeface="Work Sans Light" pitchFamily="2" charset="0"/>
              </a:rPr>
              <a:t>đời</a:t>
            </a:r>
            <a:r>
              <a:rPr lang="en-US" sz="2400" dirty="0">
                <a:latin typeface="Work Sans Light" pitchFamily="2" charset="0"/>
              </a:rPr>
              <a:t> </a:t>
            </a:r>
            <a:r>
              <a:rPr lang="en-US" sz="2400" dirty="0" err="1">
                <a:latin typeface="Work Sans Light" pitchFamily="2" charset="0"/>
              </a:rPr>
              <a:t>sống</a:t>
            </a:r>
            <a:r>
              <a:rPr lang="en-US" sz="2400" dirty="0">
                <a:latin typeface="Work Sans Light" pitchFamily="2" charset="0"/>
              </a:rPr>
              <a:t> </a:t>
            </a:r>
            <a:r>
              <a:rPr lang="en-US" sz="2400" dirty="0" err="1">
                <a:latin typeface="Work Sans Light" pitchFamily="2" charset="0"/>
              </a:rPr>
              <a:t>nhân</a:t>
            </a:r>
            <a:r>
              <a:rPr lang="en-US" sz="2400" dirty="0">
                <a:latin typeface="Work Sans Light" pitchFamily="2" charset="0"/>
              </a:rPr>
              <a:t> </a:t>
            </a:r>
            <a:r>
              <a:rPr lang="en-US" sz="2400" dirty="0" err="1">
                <a:latin typeface="Work Sans Light" pitchFamily="2" charset="0"/>
              </a:rPr>
              <a:t>dân</a:t>
            </a:r>
            <a:endParaRPr lang="en-US" sz="2400" dirty="0">
              <a:latin typeface="Work Sans Light" pitchFamily="2" charset="0"/>
            </a:endParaRPr>
          </a:p>
        </p:txBody>
      </p:sp>
      <p:sp>
        <p:nvSpPr>
          <p:cNvPr id="9" name="TextBox 8">
            <a:extLst>
              <a:ext uri="{FF2B5EF4-FFF2-40B4-BE49-F238E27FC236}">
                <a16:creationId xmlns:a16="http://schemas.microsoft.com/office/drawing/2014/main" id="{91938974-C5E1-441C-93D4-ABC4F51B03BA}"/>
              </a:ext>
            </a:extLst>
          </p:cNvPr>
          <p:cNvSpPr txBox="1"/>
          <p:nvPr/>
        </p:nvSpPr>
        <p:spPr>
          <a:xfrm>
            <a:off x="1270504" y="1246522"/>
            <a:ext cx="3956472" cy="461665"/>
          </a:xfrm>
          <a:prstGeom prst="rect">
            <a:avLst/>
          </a:prstGeom>
          <a:noFill/>
        </p:spPr>
        <p:txBody>
          <a:bodyPr wrap="square">
            <a:spAutoFit/>
          </a:bodyPr>
          <a:lstStyle/>
          <a:p>
            <a:r>
              <a:rPr lang="en-US" sz="2400" b="1" dirty="0" err="1">
                <a:latin typeface="Work Sans" pitchFamily="2" charset="0"/>
              </a:rPr>
              <a:t>Những</a:t>
            </a:r>
            <a:r>
              <a:rPr lang="en-US" sz="2400" b="1" dirty="0">
                <a:latin typeface="Work Sans" pitchFamily="2" charset="0"/>
              </a:rPr>
              <a:t> </a:t>
            </a:r>
            <a:r>
              <a:rPr lang="en-US" sz="2400" b="1" dirty="0" err="1">
                <a:latin typeface="Work Sans" pitchFamily="2" charset="0"/>
              </a:rPr>
              <a:t>biện</a:t>
            </a:r>
            <a:r>
              <a:rPr lang="en-US" sz="2400" b="1" dirty="0">
                <a:latin typeface="Work Sans" pitchFamily="2" charset="0"/>
              </a:rPr>
              <a:t> </a:t>
            </a:r>
            <a:r>
              <a:rPr lang="en-US" sz="2400" b="1" dirty="0" err="1">
                <a:latin typeface="Work Sans" pitchFamily="2" charset="0"/>
              </a:rPr>
              <a:t>pháp</a:t>
            </a:r>
            <a:r>
              <a:rPr lang="en-US" sz="2400" b="1" dirty="0">
                <a:latin typeface="Work Sans" pitchFamily="2" charset="0"/>
              </a:rPr>
              <a:t> </a:t>
            </a:r>
            <a:r>
              <a:rPr lang="en-US" sz="2400" b="1" dirty="0" err="1">
                <a:latin typeface="Work Sans" pitchFamily="2" charset="0"/>
              </a:rPr>
              <a:t>cụ</a:t>
            </a:r>
            <a:r>
              <a:rPr lang="en-US" sz="2400" b="1" dirty="0">
                <a:latin typeface="Work Sans" pitchFamily="2" charset="0"/>
              </a:rPr>
              <a:t> </a:t>
            </a:r>
            <a:r>
              <a:rPr lang="en-US" sz="2400" b="1" dirty="0" err="1">
                <a:latin typeface="Work Sans" pitchFamily="2" charset="0"/>
              </a:rPr>
              <a:t>thể</a:t>
            </a:r>
            <a:endParaRPr lang="en-US" sz="2400" b="1" dirty="0">
              <a:latin typeface="Work Sans" pitchFamily="2" charset="0"/>
            </a:endParaRPr>
          </a:p>
        </p:txBody>
      </p:sp>
      <p:sp>
        <p:nvSpPr>
          <p:cNvPr id="11" name="TextBox 10">
            <a:extLst>
              <a:ext uri="{FF2B5EF4-FFF2-40B4-BE49-F238E27FC236}">
                <a16:creationId xmlns:a16="http://schemas.microsoft.com/office/drawing/2014/main" id="{0EB3ED37-9421-401B-AFFA-3E18C7AD3719}"/>
              </a:ext>
            </a:extLst>
          </p:cNvPr>
          <p:cNvSpPr txBox="1"/>
          <p:nvPr/>
        </p:nvSpPr>
        <p:spPr>
          <a:xfrm>
            <a:off x="61645" y="1853545"/>
            <a:ext cx="6744917" cy="2677656"/>
          </a:xfrm>
          <a:prstGeom prst="rect">
            <a:avLst/>
          </a:prstGeom>
          <a:noFill/>
        </p:spPr>
        <p:txBody>
          <a:bodyPr wrap="square">
            <a:spAutoFit/>
          </a:bodyPr>
          <a:lstStyle/>
          <a:p>
            <a:pPr marL="380990" indent="-380990" algn="just">
              <a:buFont typeface="Arial" panose="020B0604020202020204" pitchFamily="34" charset="0"/>
              <a:buChar char="•"/>
            </a:pPr>
            <a:r>
              <a:rPr lang="en-US" sz="2400" dirty="0">
                <a:latin typeface="Work Sans Light" pitchFamily="2" charset="0"/>
              </a:rPr>
              <a:t>N</a:t>
            </a:r>
            <a:r>
              <a:rPr lang="vi-VN" sz="2400" dirty="0">
                <a:latin typeface="Work Sans Light" pitchFamily="2" charset="0"/>
              </a:rPr>
              <a:t>hanh chóng xúc tiến bầu cử Quốc hội để đi đến thành lập Chính phủ chính thức,</a:t>
            </a:r>
            <a:endParaRPr lang="en-US" sz="2400" dirty="0">
              <a:latin typeface="Work Sans Light" pitchFamily="2" charset="0"/>
            </a:endParaRPr>
          </a:p>
          <a:p>
            <a:pPr marL="380990" indent="-380990" algn="just">
              <a:buFont typeface="Arial" panose="020B0604020202020204" pitchFamily="34" charset="0"/>
              <a:buChar char="•"/>
            </a:pPr>
            <a:r>
              <a:rPr lang="en-US" sz="2400" dirty="0">
                <a:latin typeface="Work Sans Light" pitchFamily="2" charset="0"/>
              </a:rPr>
              <a:t>V</a:t>
            </a:r>
            <a:r>
              <a:rPr lang="vi-VN" sz="2400" dirty="0">
                <a:latin typeface="Work Sans Light" pitchFamily="2" charset="0"/>
              </a:rPr>
              <a:t>ề ngoại giao phải đặc biệt chú ý “làm cho nước mình ít kẻ thù và nhiều bạn đồng minh hơn hết”;</a:t>
            </a:r>
            <a:endParaRPr lang="en-US" sz="2400" dirty="0">
              <a:latin typeface="Work Sans Light" pitchFamily="2" charset="0"/>
            </a:endParaRPr>
          </a:p>
          <a:p>
            <a:pPr marL="380990" indent="-380990" algn="just">
              <a:buFont typeface="Arial" panose="020B0604020202020204" pitchFamily="34" charset="0"/>
              <a:buChar char="•"/>
            </a:pPr>
            <a:r>
              <a:rPr lang="vi-VN" sz="2400" dirty="0">
                <a:latin typeface="Work Sans Light" pitchFamily="2" charset="0"/>
              </a:rPr>
              <a:t>Về tuyên truyền, hết sức kêu gọi đoàn kết chống chủ nghĩa thực dân Pháp xâm lược</a:t>
            </a:r>
            <a:endParaRPr lang="en-US" sz="2400" dirty="0">
              <a:latin typeface="Work Sans Light" pitchFamily="2" charset="0"/>
            </a:endParaRPr>
          </a:p>
        </p:txBody>
      </p:sp>
      <p:pic>
        <p:nvPicPr>
          <p:cNvPr id="12" name="Picture 11">
            <a:extLst>
              <a:ext uri="{FF2B5EF4-FFF2-40B4-BE49-F238E27FC236}">
                <a16:creationId xmlns:a16="http://schemas.microsoft.com/office/drawing/2014/main" id="{979511E2-0AB1-4F5B-BB4E-AFDEB97C2D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5767" y="2037370"/>
            <a:ext cx="4079365" cy="2180485"/>
          </a:xfrm>
          <a:prstGeom prst="rect">
            <a:avLst/>
          </a:prstGeom>
          <a:noFill/>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a:extLst>
              <a:ext uri="{FF2B5EF4-FFF2-40B4-BE49-F238E27FC236}">
                <a16:creationId xmlns:a16="http://schemas.microsoft.com/office/drawing/2014/main" id="{0BA250A4-BCCB-403D-9B3F-6A0F46DE35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9977" y="5054601"/>
            <a:ext cx="4267200" cy="1770309"/>
          </a:xfrm>
          <a:prstGeom prst="rect">
            <a:avLst/>
          </a:prstGeom>
          <a:noFill/>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5813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inVertical)">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ACE546-72CC-49A0-AADC-8BAF79958923}"/>
              </a:ext>
            </a:extLst>
          </p:cNvPr>
          <p:cNvSpPr txBox="1"/>
          <p:nvPr/>
        </p:nvSpPr>
        <p:spPr>
          <a:xfrm>
            <a:off x="1080499" y="956032"/>
            <a:ext cx="10124660" cy="830997"/>
          </a:xfrm>
          <a:prstGeom prst="rect">
            <a:avLst/>
          </a:prstGeom>
          <a:noFill/>
        </p:spPr>
        <p:txBody>
          <a:bodyPr wrap="square">
            <a:spAutoFit/>
          </a:bodyPr>
          <a:lstStyle/>
          <a:p>
            <a:r>
              <a:rPr lang="vi-VN" sz="2400" b="1" dirty="0">
                <a:solidFill>
                  <a:srgbClr val="FF0000"/>
                </a:solidFill>
                <a:latin typeface="Work Sans" pitchFamily="2" charset="0"/>
              </a:rPr>
              <a:t>Tổ chức cuộc kháng chiến chống thực dân Pháp xâm lược ở Nam bộ, đấu tranh bảo vệ chính quyền cách mạng non trẻ</a:t>
            </a:r>
            <a:endParaRPr lang="en-US" sz="2400" b="1" dirty="0">
              <a:solidFill>
                <a:srgbClr val="FF0000"/>
              </a:solidFill>
              <a:latin typeface="Work Sans" pitchFamily="2" charset="0"/>
            </a:endParaRPr>
          </a:p>
        </p:txBody>
      </p:sp>
      <p:sp>
        <p:nvSpPr>
          <p:cNvPr id="6" name="TextBox 5">
            <a:extLst>
              <a:ext uri="{FF2B5EF4-FFF2-40B4-BE49-F238E27FC236}">
                <a16:creationId xmlns:a16="http://schemas.microsoft.com/office/drawing/2014/main" id="{2B208A84-F1FB-4602-BF69-8521C1B005B2}"/>
              </a:ext>
            </a:extLst>
          </p:cNvPr>
          <p:cNvSpPr txBox="1"/>
          <p:nvPr/>
        </p:nvSpPr>
        <p:spPr>
          <a:xfrm>
            <a:off x="6096000" y="2426017"/>
            <a:ext cx="5657636" cy="1200329"/>
          </a:xfrm>
          <a:prstGeom prst="rect">
            <a:avLst/>
          </a:prstGeom>
          <a:noFill/>
        </p:spPr>
        <p:txBody>
          <a:bodyPr wrap="square">
            <a:spAutoFit/>
          </a:bodyPr>
          <a:lstStyle/>
          <a:p>
            <a:pPr algn="just"/>
            <a:r>
              <a:rPr lang="en-US" sz="2400" dirty="0" err="1">
                <a:latin typeface="Work Sans Light" pitchFamily="2" charset="0"/>
              </a:rPr>
              <a:t>Đảng</a:t>
            </a:r>
            <a:r>
              <a:rPr lang="en-US" sz="2400" dirty="0">
                <a:latin typeface="Work Sans Light" pitchFamily="2" charset="0"/>
              </a:rPr>
              <a:t> </a:t>
            </a:r>
            <a:r>
              <a:rPr lang="en-US" sz="2400" dirty="0" err="1">
                <a:latin typeface="Work Sans Light" pitchFamily="2" charset="0"/>
              </a:rPr>
              <a:t>lãnh</a:t>
            </a:r>
            <a:r>
              <a:rPr lang="en-US" sz="2400" dirty="0">
                <a:latin typeface="Work Sans Light" pitchFamily="2" charset="0"/>
              </a:rPr>
              <a:t> </a:t>
            </a:r>
            <a:r>
              <a:rPr lang="en-US" sz="2400" dirty="0" err="1">
                <a:latin typeface="Work Sans Light" pitchFamily="2" charset="0"/>
              </a:rPr>
              <a:t>đạo</a:t>
            </a:r>
            <a:r>
              <a:rPr lang="en-US" sz="2400" dirty="0">
                <a:latin typeface="Work Sans Light" pitchFamily="2" charset="0"/>
              </a:rPr>
              <a:t> </a:t>
            </a:r>
            <a:r>
              <a:rPr lang="en-US" sz="2400" dirty="0" err="1">
                <a:latin typeface="Work Sans Light" pitchFamily="2" charset="0"/>
              </a:rPr>
              <a:t>nhân</a:t>
            </a:r>
            <a:r>
              <a:rPr lang="en-US" sz="2400" dirty="0">
                <a:latin typeface="Work Sans Light" pitchFamily="2" charset="0"/>
              </a:rPr>
              <a:t> </a:t>
            </a:r>
            <a:r>
              <a:rPr lang="en-US" sz="2400" dirty="0" err="1">
                <a:latin typeface="Work Sans Light" pitchFamily="2" charset="0"/>
              </a:rPr>
              <a:t>dân</a:t>
            </a:r>
            <a:r>
              <a:rPr lang="en-US" sz="2400" dirty="0">
                <a:latin typeface="Work Sans Light" pitchFamily="2" charset="0"/>
              </a:rPr>
              <a:t> Nam </a:t>
            </a:r>
            <a:r>
              <a:rPr lang="en-US" sz="2400" dirty="0" err="1">
                <a:latin typeface="Work Sans Light" pitchFamily="2" charset="0"/>
              </a:rPr>
              <a:t>Bộ</a:t>
            </a:r>
            <a:r>
              <a:rPr lang="en-US" sz="2400" dirty="0">
                <a:latin typeface="Work Sans Light" pitchFamily="2" charset="0"/>
              </a:rPr>
              <a:t> </a:t>
            </a:r>
            <a:r>
              <a:rPr lang="en-US" sz="2400" dirty="0" err="1">
                <a:latin typeface="Work Sans Light" pitchFamily="2" charset="0"/>
              </a:rPr>
              <a:t>đứng</a:t>
            </a:r>
            <a:r>
              <a:rPr lang="en-US" sz="2400" dirty="0">
                <a:latin typeface="Work Sans Light" pitchFamily="2" charset="0"/>
              </a:rPr>
              <a:t> </a:t>
            </a:r>
            <a:r>
              <a:rPr lang="en-US" sz="2400" dirty="0" err="1">
                <a:latin typeface="Work Sans Light" pitchFamily="2" charset="0"/>
              </a:rPr>
              <a:t>lên</a:t>
            </a:r>
            <a:r>
              <a:rPr lang="en-US" sz="2400" dirty="0">
                <a:latin typeface="Work Sans Light" pitchFamily="2" charset="0"/>
              </a:rPr>
              <a:t> </a:t>
            </a:r>
            <a:r>
              <a:rPr lang="en-US" sz="2400" dirty="0" err="1">
                <a:latin typeface="Work Sans Light" pitchFamily="2" charset="0"/>
              </a:rPr>
              <a:t>kháng</a:t>
            </a:r>
            <a:r>
              <a:rPr lang="en-US" sz="2400" dirty="0">
                <a:latin typeface="Work Sans Light" pitchFamily="2" charset="0"/>
              </a:rPr>
              <a:t> </a:t>
            </a:r>
            <a:r>
              <a:rPr lang="en-US" sz="2400" dirty="0" err="1">
                <a:latin typeface="Work Sans Light" pitchFamily="2" charset="0"/>
              </a:rPr>
              <a:t>chiến</a:t>
            </a:r>
            <a:r>
              <a:rPr lang="en-US" sz="2400" dirty="0">
                <a:latin typeface="Work Sans Light" pitchFamily="2" charset="0"/>
              </a:rPr>
              <a:t> </a:t>
            </a:r>
            <a:r>
              <a:rPr lang="en-US" sz="2400" dirty="0" err="1">
                <a:latin typeface="Work Sans Light" pitchFamily="2" charset="0"/>
              </a:rPr>
              <a:t>và</a:t>
            </a:r>
            <a:r>
              <a:rPr lang="en-US" sz="2400" dirty="0">
                <a:latin typeface="Work Sans Light" pitchFamily="2" charset="0"/>
              </a:rPr>
              <a:t> </a:t>
            </a:r>
            <a:r>
              <a:rPr lang="en-US" sz="2400" dirty="0" err="1">
                <a:latin typeface="Work Sans Light" pitchFamily="2" charset="0"/>
              </a:rPr>
              <a:t>phát</a:t>
            </a:r>
            <a:r>
              <a:rPr lang="en-US" sz="2400" dirty="0">
                <a:latin typeface="Work Sans Light" pitchFamily="2" charset="0"/>
              </a:rPr>
              <a:t> </a:t>
            </a:r>
            <a:r>
              <a:rPr lang="en-US" sz="2400" dirty="0" err="1">
                <a:latin typeface="Work Sans Light" pitchFamily="2" charset="0"/>
              </a:rPr>
              <a:t>động</a:t>
            </a:r>
            <a:r>
              <a:rPr lang="en-US" sz="2400" dirty="0">
                <a:latin typeface="Work Sans Light" pitchFamily="2" charset="0"/>
              </a:rPr>
              <a:t> </a:t>
            </a:r>
            <a:r>
              <a:rPr lang="en-US" sz="2400" dirty="0" err="1">
                <a:latin typeface="Work Sans Light" pitchFamily="2" charset="0"/>
              </a:rPr>
              <a:t>phong</a:t>
            </a:r>
            <a:r>
              <a:rPr lang="en-US" sz="2400" dirty="0">
                <a:latin typeface="Work Sans Light" pitchFamily="2" charset="0"/>
              </a:rPr>
              <a:t> </a:t>
            </a:r>
            <a:r>
              <a:rPr lang="en-US" sz="2400" dirty="0" err="1">
                <a:latin typeface="Work Sans Light" pitchFamily="2" charset="0"/>
              </a:rPr>
              <a:t>trào</a:t>
            </a:r>
            <a:r>
              <a:rPr lang="en-US" sz="2400" dirty="0">
                <a:latin typeface="Work Sans Light" pitchFamily="2" charset="0"/>
              </a:rPr>
              <a:t> Nam </a:t>
            </a:r>
            <a:r>
              <a:rPr lang="en-US" sz="2400" dirty="0" err="1">
                <a:latin typeface="Work Sans Light" pitchFamily="2" charset="0"/>
              </a:rPr>
              <a:t>tiến</a:t>
            </a:r>
            <a:r>
              <a:rPr lang="en-US" sz="2400" dirty="0">
                <a:latin typeface="Work Sans Light" pitchFamily="2" charset="0"/>
              </a:rPr>
              <a:t> chi </a:t>
            </a:r>
            <a:r>
              <a:rPr lang="en-US" sz="2400" dirty="0" err="1">
                <a:latin typeface="Work Sans Light" pitchFamily="2" charset="0"/>
              </a:rPr>
              <a:t>viện</a:t>
            </a:r>
            <a:r>
              <a:rPr lang="en-US" sz="2400" dirty="0">
                <a:latin typeface="Work Sans Light" pitchFamily="2" charset="0"/>
              </a:rPr>
              <a:t> Nam </a:t>
            </a:r>
            <a:r>
              <a:rPr lang="en-US" sz="2400" dirty="0" err="1">
                <a:latin typeface="Work Sans Light" pitchFamily="2" charset="0"/>
              </a:rPr>
              <a:t>Bộ</a:t>
            </a:r>
            <a:r>
              <a:rPr lang="en-US" sz="2400" dirty="0">
                <a:latin typeface="Work Sans Light" pitchFamily="2" charset="0"/>
              </a:rPr>
              <a:t>.</a:t>
            </a:r>
          </a:p>
        </p:txBody>
      </p:sp>
      <p:pic>
        <p:nvPicPr>
          <p:cNvPr id="7" name="Picture 2">
            <a:extLst>
              <a:ext uri="{FF2B5EF4-FFF2-40B4-BE49-F238E27FC236}">
                <a16:creationId xmlns:a16="http://schemas.microsoft.com/office/drawing/2014/main" id="{E55D4B1D-FF4C-4660-A5E2-974CEC74503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957"/>
          <a:stretch/>
        </p:blipFill>
        <p:spPr bwMode="auto">
          <a:xfrm>
            <a:off x="6391965" y="4315166"/>
            <a:ext cx="5163932" cy="1738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a:extLst>
              <a:ext uri="{FF2B5EF4-FFF2-40B4-BE49-F238E27FC236}">
                <a16:creationId xmlns:a16="http://schemas.microsoft.com/office/drawing/2014/main" id="{6489898C-B135-4C4D-A648-5F5C0BAB5B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9785" y="2071558"/>
            <a:ext cx="3626677" cy="1866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a:extLst>
              <a:ext uri="{FF2B5EF4-FFF2-40B4-BE49-F238E27FC236}">
                <a16:creationId xmlns:a16="http://schemas.microsoft.com/office/drawing/2014/main" id="{9098B76E-1099-42F0-9A85-4AB70A4D255D}"/>
              </a:ext>
            </a:extLst>
          </p:cNvPr>
          <p:cNvSpPr txBox="1"/>
          <p:nvPr/>
        </p:nvSpPr>
        <p:spPr>
          <a:xfrm>
            <a:off x="977496" y="4222719"/>
            <a:ext cx="4331253" cy="1938992"/>
          </a:xfrm>
          <a:prstGeom prst="rect">
            <a:avLst/>
          </a:prstGeom>
          <a:noFill/>
        </p:spPr>
        <p:txBody>
          <a:bodyPr wrap="square">
            <a:spAutoFit/>
          </a:bodyPr>
          <a:lstStyle/>
          <a:p>
            <a:pPr algn="just"/>
            <a:r>
              <a:rPr lang="en-US" sz="2400" dirty="0" err="1">
                <a:latin typeface="Work Sans Light" pitchFamily="2" charset="0"/>
              </a:rPr>
              <a:t>Đảng</a:t>
            </a:r>
            <a:r>
              <a:rPr lang="en-US" sz="2400" dirty="0">
                <a:latin typeface="Work Sans Light" pitchFamily="2" charset="0"/>
              </a:rPr>
              <a:t> </a:t>
            </a:r>
            <a:r>
              <a:rPr lang="en-US" sz="2400" dirty="0" err="1">
                <a:latin typeface="Work Sans Light" pitchFamily="2" charset="0"/>
              </a:rPr>
              <a:t>và</a:t>
            </a:r>
            <a:r>
              <a:rPr lang="en-US" sz="2400" dirty="0">
                <a:latin typeface="Work Sans Light" pitchFamily="2" charset="0"/>
              </a:rPr>
              <a:t> </a:t>
            </a:r>
            <a:r>
              <a:rPr lang="en-US" sz="2400" dirty="0" err="1">
                <a:latin typeface="Work Sans Light" pitchFamily="2" charset="0"/>
              </a:rPr>
              <a:t>chính</a:t>
            </a:r>
            <a:r>
              <a:rPr lang="en-US" sz="2400" dirty="0">
                <a:latin typeface="Work Sans Light" pitchFamily="2" charset="0"/>
              </a:rPr>
              <a:t> </a:t>
            </a:r>
            <a:r>
              <a:rPr lang="en-US" sz="2400" dirty="0" err="1">
                <a:latin typeface="Work Sans Light" pitchFamily="2" charset="0"/>
              </a:rPr>
              <a:t>phủ</a:t>
            </a:r>
            <a:r>
              <a:rPr lang="en-US" sz="2400" dirty="0">
                <a:latin typeface="Work Sans Light" pitchFamily="2" charset="0"/>
              </a:rPr>
              <a:t> </a:t>
            </a:r>
            <a:r>
              <a:rPr lang="en-US" sz="2400" dirty="0" err="1">
                <a:latin typeface="Work Sans Light" pitchFamily="2" charset="0"/>
              </a:rPr>
              <a:t>thực</a:t>
            </a:r>
            <a:r>
              <a:rPr lang="en-US" sz="2400" dirty="0">
                <a:latin typeface="Work Sans Light" pitchFamily="2" charset="0"/>
              </a:rPr>
              <a:t> </a:t>
            </a:r>
            <a:r>
              <a:rPr lang="en-US" sz="2400" dirty="0" err="1">
                <a:latin typeface="Work Sans Light" pitchFamily="2" charset="0"/>
              </a:rPr>
              <a:t>hiện</a:t>
            </a:r>
            <a:r>
              <a:rPr lang="en-US" sz="2400" dirty="0">
                <a:latin typeface="Work Sans Light" pitchFamily="2" charset="0"/>
              </a:rPr>
              <a:t> </a:t>
            </a:r>
            <a:r>
              <a:rPr lang="en-US" sz="2400" dirty="0" err="1">
                <a:latin typeface="Work Sans Light" pitchFamily="2" charset="0"/>
              </a:rPr>
              <a:t>sách</a:t>
            </a:r>
            <a:r>
              <a:rPr lang="en-US" sz="2400" dirty="0">
                <a:latin typeface="Work Sans Light" pitchFamily="2" charset="0"/>
              </a:rPr>
              <a:t> </a:t>
            </a:r>
            <a:r>
              <a:rPr lang="en-US" sz="2400" dirty="0" err="1">
                <a:latin typeface="Work Sans Light" pitchFamily="2" charset="0"/>
              </a:rPr>
              <a:t>lược</a:t>
            </a:r>
            <a:r>
              <a:rPr lang="en-US" sz="2400" dirty="0">
                <a:latin typeface="Work Sans Light" pitchFamily="2" charset="0"/>
              </a:rPr>
              <a:t> </a:t>
            </a:r>
            <a:r>
              <a:rPr lang="en-US" sz="2400" dirty="0" err="1">
                <a:latin typeface="Work Sans Light" pitchFamily="2" charset="0"/>
              </a:rPr>
              <a:t>nhân</a:t>
            </a:r>
            <a:r>
              <a:rPr lang="en-US" sz="2400" dirty="0">
                <a:latin typeface="Work Sans Light" pitchFamily="2" charset="0"/>
              </a:rPr>
              <a:t> </a:t>
            </a:r>
            <a:r>
              <a:rPr lang="en-US" sz="2400" dirty="0" err="1">
                <a:latin typeface="Work Sans Light" pitchFamily="2" charset="0"/>
              </a:rPr>
              <a:t>nhượng</a:t>
            </a:r>
            <a:r>
              <a:rPr lang="en-US" sz="2400" dirty="0">
                <a:latin typeface="Work Sans Light" pitchFamily="2" charset="0"/>
              </a:rPr>
              <a:t> </a:t>
            </a:r>
            <a:r>
              <a:rPr lang="en-US" sz="2400" dirty="0" err="1">
                <a:latin typeface="Work Sans Light" pitchFamily="2" charset="0"/>
              </a:rPr>
              <a:t>với</a:t>
            </a:r>
            <a:r>
              <a:rPr lang="en-US" sz="2400" dirty="0">
                <a:latin typeface="Work Sans Light" pitchFamily="2" charset="0"/>
              </a:rPr>
              <a:t> </a:t>
            </a:r>
            <a:r>
              <a:rPr lang="en-US" sz="2400" dirty="0" err="1">
                <a:latin typeface="Work Sans Light" pitchFamily="2" charset="0"/>
              </a:rPr>
              <a:t>quân</a:t>
            </a:r>
            <a:r>
              <a:rPr lang="en-US" sz="2400" dirty="0">
                <a:latin typeface="Work Sans Light" pitchFamily="2" charset="0"/>
              </a:rPr>
              <a:t> </a:t>
            </a:r>
            <a:r>
              <a:rPr lang="en-US" sz="2400" dirty="0" err="1">
                <a:latin typeface="Work Sans Light" pitchFamily="2" charset="0"/>
              </a:rPr>
              <a:t>Tưởng</a:t>
            </a:r>
            <a:r>
              <a:rPr lang="en-US" sz="2400" dirty="0">
                <a:latin typeface="Work Sans Light" pitchFamily="2" charset="0"/>
              </a:rPr>
              <a:t> </a:t>
            </a:r>
            <a:r>
              <a:rPr lang="en-US" sz="2400" dirty="0" err="1">
                <a:latin typeface="Work Sans Light" pitchFamily="2" charset="0"/>
              </a:rPr>
              <a:t>và</a:t>
            </a:r>
            <a:r>
              <a:rPr lang="en-US" sz="2400" dirty="0">
                <a:latin typeface="Work Sans Light" pitchFamily="2" charset="0"/>
              </a:rPr>
              <a:t> </a:t>
            </a:r>
            <a:r>
              <a:rPr lang="en-US" sz="2400" dirty="0" err="1">
                <a:latin typeface="Work Sans Light" pitchFamily="2" charset="0"/>
              </a:rPr>
              <a:t>tay</a:t>
            </a:r>
            <a:r>
              <a:rPr lang="en-US" sz="2400" dirty="0">
                <a:latin typeface="Work Sans Light" pitchFamily="2" charset="0"/>
              </a:rPr>
              <a:t> </a:t>
            </a:r>
            <a:r>
              <a:rPr lang="en-US" sz="2400" dirty="0" err="1">
                <a:latin typeface="Work Sans Light" pitchFamily="2" charset="0"/>
              </a:rPr>
              <a:t>sai</a:t>
            </a:r>
            <a:r>
              <a:rPr lang="en-US" sz="2400" dirty="0">
                <a:latin typeface="Work Sans Light" pitchFamily="2" charset="0"/>
              </a:rPr>
              <a:t> </a:t>
            </a:r>
            <a:r>
              <a:rPr lang="en-US" sz="2400" dirty="0" err="1">
                <a:latin typeface="Work Sans Light" pitchFamily="2" charset="0"/>
              </a:rPr>
              <a:t>của</a:t>
            </a:r>
            <a:r>
              <a:rPr lang="en-US" sz="2400" dirty="0">
                <a:latin typeface="Work Sans Light" pitchFamily="2" charset="0"/>
              </a:rPr>
              <a:t> </a:t>
            </a:r>
            <a:r>
              <a:rPr lang="en-US" sz="2400" dirty="0" err="1">
                <a:latin typeface="Work Sans Light" pitchFamily="2" charset="0"/>
              </a:rPr>
              <a:t>chúng</a:t>
            </a:r>
            <a:r>
              <a:rPr lang="en-US" sz="2400" dirty="0">
                <a:latin typeface="Work Sans Light" pitchFamily="2" charset="0"/>
              </a:rPr>
              <a:t> </a:t>
            </a:r>
            <a:r>
              <a:rPr lang="en-US" sz="2400" dirty="0" err="1">
                <a:latin typeface="Work Sans Light" pitchFamily="2" charset="0"/>
              </a:rPr>
              <a:t>để</a:t>
            </a:r>
            <a:r>
              <a:rPr lang="en-US" sz="2400" dirty="0">
                <a:latin typeface="Work Sans Light" pitchFamily="2" charset="0"/>
              </a:rPr>
              <a:t> </a:t>
            </a:r>
            <a:r>
              <a:rPr lang="en-US" sz="2400" dirty="0" err="1">
                <a:latin typeface="Work Sans Light" pitchFamily="2" charset="0"/>
              </a:rPr>
              <a:t>giữ</a:t>
            </a:r>
            <a:r>
              <a:rPr lang="en-US" sz="2400" dirty="0">
                <a:latin typeface="Work Sans Light" pitchFamily="2" charset="0"/>
              </a:rPr>
              <a:t> </a:t>
            </a:r>
            <a:r>
              <a:rPr lang="en-US" sz="2400" dirty="0" err="1">
                <a:latin typeface="Work Sans Light" pitchFamily="2" charset="0"/>
              </a:rPr>
              <a:t>vững</a:t>
            </a:r>
            <a:r>
              <a:rPr lang="en-US" sz="2400" dirty="0">
                <a:latin typeface="Work Sans Light" pitchFamily="2" charset="0"/>
              </a:rPr>
              <a:t> </a:t>
            </a:r>
            <a:r>
              <a:rPr lang="en-US" sz="2400" dirty="0" err="1">
                <a:latin typeface="Work Sans Light" pitchFamily="2" charset="0"/>
              </a:rPr>
              <a:t>chính</a:t>
            </a:r>
            <a:r>
              <a:rPr lang="en-US" sz="2400" dirty="0">
                <a:latin typeface="Work Sans Light" pitchFamily="2" charset="0"/>
              </a:rPr>
              <a:t> </a:t>
            </a:r>
            <a:r>
              <a:rPr lang="en-US" sz="2400" dirty="0" err="1">
                <a:latin typeface="Work Sans Light" pitchFamily="2" charset="0"/>
              </a:rPr>
              <a:t>quyền</a:t>
            </a:r>
            <a:r>
              <a:rPr lang="en-US" sz="2400" dirty="0">
                <a:latin typeface="Work Sans Light" pitchFamily="2" charset="0"/>
              </a:rPr>
              <a:t>. </a:t>
            </a:r>
            <a:r>
              <a:rPr lang="en-US" sz="2400" dirty="0" err="1">
                <a:latin typeface="Work Sans Light" pitchFamily="2" charset="0"/>
              </a:rPr>
              <a:t>Tập</a:t>
            </a:r>
            <a:r>
              <a:rPr lang="en-US" sz="2400" dirty="0">
                <a:latin typeface="Work Sans Light" pitchFamily="2" charset="0"/>
              </a:rPr>
              <a:t> </a:t>
            </a:r>
            <a:r>
              <a:rPr lang="en-US" sz="2400" dirty="0" err="1">
                <a:latin typeface="Work Sans Light" pitchFamily="2" charset="0"/>
              </a:rPr>
              <a:t>trung</a:t>
            </a:r>
            <a:r>
              <a:rPr lang="en-US" sz="2400" dirty="0">
                <a:latin typeface="Work Sans Light" pitchFamily="2" charset="0"/>
              </a:rPr>
              <a:t> </a:t>
            </a:r>
            <a:r>
              <a:rPr lang="en-US" sz="2400" dirty="0" err="1">
                <a:latin typeface="Work Sans Light" pitchFamily="2" charset="0"/>
              </a:rPr>
              <a:t>chống</a:t>
            </a:r>
            <a:r>
              <a:rPr lang="en-US" sz="2400" dirty="0">
                <a:latin typeface="Work Sans Light" pitchFamily="2" charset="0"/>
              </a:rPr>
              <a:t> </a:t>
            </a:r>
            <a:r>
              <a:rPr lang="en-US" sz="2400" dirty="0" err="1">
                <a:latin typeface="Work Sans Light" pitchFamily="2" charset="0"/>
              </a:rPr>
              <a:t>Pháp</a:t>
            </a:r>
            <a:endParaRPr lang="en-US" sz="2400" dirty="0">
              <a:latin typeface="Work Sans Light" pitchFamily="2" charset="0"/>
            </a:endParaRPr>
          </a:p>
        </p:txBody>
      </p:sp>
    </p:spTree>
    <p:extLst>
      <p:ext uri="{BB962C8B-B14F-4D97-AF65-F5344CB8AC3E}">
        <p14:creationId xmlns:p14="http://schemas.microsoft.com/office/powerpoint/2010/main" val="2682967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5A904F89-3A2E-40FC-A866-ACB8BFBAFD0C}"/>
              </a:ext>
            </a:extLst>
          </p:cNvPr>
          <p:cNvSpPr txBox="1">
            <a:spLocks/>
          </p:cNvSpPr>
          <p:nvPr/>
        </p:nvSpPr>
        <p:spPr>
          <a:xfrm>
            <a:off x="1171110" y="2734352"/>
            <a:ext cx="6352209" cy="1913161"/>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9pPr>
          </a:lstStyle>
          <a:p>
            <a:pPr algn="just"/>
            <a:r>
              <a:rPr lang="en-US" sz="2400" b="0" dirty="0" err="1">
                <a:latin typeface="Work Sans Light" pitchFamily="2" charset="0"/>
              </a:rPr>
              <a:t>Hiệp</a:t>
            </a:r>
            <a:r>
              <a:rPr lang="en-US" sz="2400" b="0" dirty="0">
                <a:latin typeface="Work Sans Light" pitchFamily="2" charset="0"/>
              </a:rPr>
              <a:t> </a:t>
            </a:r>
            <a:r>
              <a:rPr lang="en-US" sz="2400" b="0" dirty="0" err="1">
                <a:latin typeface="Work Sans Light" pitchFamily="2" charset="0"/>
              </a:rPr>
              <a:t>định</a:t>
            </a:r>
            <a:r>
              <a:rPr lang="en-US" sz="2400" b="0" dirty="0">
                <a:latin typeface="Work Sans Light" pitchFamily="2" charset="0"/>
              </a:rPr>
              <a:t> </a:t>
            </a:r>
            <a:r>
              <a:rPr lang="en-US" sz="2400" b="0" dirty="0" err="1">
                <a:latin typeface="Work Sans Light" pitchFamily="2" charset="0"/>
              </a:rPr>
              <a:t>sơ</a:t>
            </a:r>
            <a:r>
              <a:rPr lang="en-US" sz="2400" b="0" dirty="0">
                <a:latin typeface="Work Sans Light" pitchFamily="2" charset="0"/>
              </a:rPr>
              <a:t> </a:t>
            </a:r>
            <a:r>
              <a:rPr lang="en-US" sz="2400" b="0" dirty="0" err="1">
                <a:latin typeface="Work Sans Light" pitchFamily="2" charset="0"/>
              </a:rPr>
              <a:t>bộ</a:t>
            </a:r>
            <a:r>
              <a:rPr lang="en-US" sz="2400" b="0" dirty="0">
                <a:latin typeface="Work Sans Light" pitchFamily="2" charset="0"/>
              </a:rPr>
              <a:t> 6/3/1946; </a:t>
            </a:r>
            <a:r>
              <a:rPr lang="en-US" sz="2400" b="0" dirty="0" err="1">
                <a:latin typeface="Work Sans Light" pitchFamily="2" charset="0"/>
              </a:rPr>
              <a:t>cuộc</a:t>
            </a:r>
            <a:r>
              <a:rPr lang="en-US" sz="2400" b="0" dirty="0">
                <a:latin typeface="Work Sans Light" pitchFamily="2" charset="0"/>
              </a:rPr>
              <a:t> </a:t>
            </a:r>
            <a:r>
              <a:rPr lang="en-US" sz="2400" b="0" dirty="0" err="1">
                <a:latin typeface="Work Sans Light" pitchFamily="2" charset="0"/>
              </a:rPr>
              <a:t>đàm</a:t>
            </a:r>
            <a:r>
              <a:rPr lang="en-US" sz="2400" b="0" dirty="0">
                <a:latin typeface="Work Sans Light" pitchFamily="2" charset="0"/>
              </a:rPr>
              <a:t> </a:t>
            </a:r>
            <a:r>
              <a:rPr lang="en-US" sz="2400" b="0" dirty="0" err="1">
                <a:latin typeface="Work Sans Light" pitchFamily="2" charset="0"/>
              </a:rPr>
              <a:t>phán</a:t>
            </a:r>
            <a:r>
              <a:rPr lang="en-US" sz="2400" b="0" dirty="0">
                <a:latin typeface="Work Sans Light" pitchFamily="2" charset="0"/>
              </a:rPr>
              <a:t> ở </a:t>
            </a:r>
            <a:r>
              <a:rPr lang="en-US" sz="2400" b="0" dirty="0" err="1">
                <a:latin typeface="Work Sans Light" pitchFamily="2" charset="0"/>
              </a:rPr>
              <a:t>Đà</a:t>
            </a:r>
            <a:r>
              <a:rPr lang="en-US" sz="2400" b="0" dirty="0">
                <a:latin typeface="Work Sans Light" pitchFamily="2" charset="0"/>
              </a:rPr>
              <a:t> </a:t>
            </a:r>
            <a:r>
              <a:rPr lang="en-US" sz="2400" b="0" dirty="0" err="1">
                <a:latin typeface="Work Sans Light" pitchFamily="2" charset="0"/>
              </a:rPr>
              <a:t>Lạt</a:t>
            </a:r>
            <a:r>
              <a:rPr lang="en-US" sz="2400" b="0" dirty="0">
                <a:latin typeface="Work Sans Light" pitchFamily="2" charset="0"/>
              </a:rPr>
              <a:t>, </a:t>
            </a:r>
            <a:r>
              <a:rPr lang="en-US" sz="2400" b="0" dirty="0" err="1">
                <a:latin typeface="Work Sans Light" pitchFamily="2" charset="0"/>
              </a:rPr>
              <a:t>Tạm</a:t>
            </a:r>
            <a:r>
              <a:rPr lang="en-US" sz="2400" b="0" dirty="0">
                <a:latin typeface="Work Sans Light" pitchFamily="2" charset="0"/>
              </a:rPr>
              <a:t> </a:t>
            </a:r>
            <a:r>
              <a:rPr lang="en-US" sz="2400" b="0" dirty="0" err="1">
                <a:latin typeface="Work Sans Light" pitchFamily="2" charset="0"/>
              </a:rPr>
              <a:t>ước</a:t>
            </a:r>
            <a:r>
              <a:rPr lang="en-US" sz="2400" b="0" dirty="0">
                <a:latin typeface="Work Sans Light" pitchFamily="2" charset="0"/>
              </a:rPr>
              <a:t> 14/9/1946 </a:t>
            </a:r>
            <a:r>
              <a:rPr lang="en-US" sz="2400" b="0" dirty="0" err="1">
                <a:latin typeface="Work Sans Light" pitchFamily="2" charset="0"/>
              </a:rPr>
              <a:t>tạo</a:t>
            </a:r>
            <a:r>
              <a:rPr lang="en-US" sz="2400" b="0" dirty="0">
                <a:latin typeface="Work Sans Light" pitchFamily="2" charset="0"/>
              </a:rPr>
              <a:t> </a:t>
            </a:r>
            <a:r>
              <a:rPr lang="en-US" sz="2400" b="0" dirty="0" err="1">
                <a:latin typeface="Work Sans Light" pitchFamily="2" charset="0"/>
              </a:rPr>
              <a:t>điều</a:t>
            </a:r>
            <a:r>
              <a:rPr lang="en-US" sz="2400" b="0" dirty="0">
                <a:latin typeface="Work Sans Light" pitchFamily="2" charset="0"/>
              </a:rPr>
              <a:t> </a:t>
            </a:r>
            <a:r>
              <a:rPr lang="en-US" sz="2400" b="0" dirty="0" err="1">
                <a:latin typeface="Work Sans Light" pitchFamily="2" charset="0"/>
              </a:rPr>
              <a:t>kiện</a:t>
            </a:r>
            <a:r>
              <a:rPr lang="en-US" sz="2400" b="0" dirty="0">
                <a:latin typeface="Work Sans Light" pitchFamily="2" charset="0"/>
              </a:rPr>
              <a:t> </a:t>
            </a:r>
            <a:r>
              <a:rPr lang="en-US" sz="2400" b="0" dirty="0" err="1">
                <a:latin typeface="Work Sans Light" pitchFamily="2" charset="0"/>
              </a:rPr>
              <a:t>cho</a:t>
            </a:r>
            <a:r>
              <a:rPr lang="en-US" sz="2400" b="0" dirty="0">
                <a:latin typeface="Work Sans Light" pitchFamily="2" charset="0"/>
              </a:rPr>
              <a:t> </a:t>
            </a:r>
            <a:r>
              <a:rPr lang="en-US" sz="2400" b="0" dirty="0" err="1">
                <a:latin typeface="Work Sans Light" pitchFamily="2" charset="0"/>
              </a:rPr>
              <a:t>quân</a:t>
            </a:r>
            <a:r>
              <a:rPr lang="en-US" sz="2400" b="0" dirty="0">
                <a:latin typeface="Work Sans Light" pitchFamily="2" charset="0"/>
              </a:rPr>
              <a:t> </a:t>
            </a:r>
            <a:r>
              <a:rPr lang="en-US" sz="2400" b="0" dirty="0" err="1">
                <a:latin typeface="Work Sans Light" pitchFamily="2" charset="0"/>
              </a:rPr>
              <a:t>dân</a:t>
            </a:r>
            <a:r>
              <a:rPr lang="en-US" sz="2400" b="0" dirty="0">
                <a:latin typeface="Work Sans Light" pitchFamily="2" charset="0"/>
              </a:rPr>
              <a:t> ta có </a:t>
            </a:r>
            <a:r>
              <a:rPr lang="en-US" sz="2400" b="0" dirty="0" err="1">
                <a:latin typeface="Work Sans Light" pitchFamily="2" charset="0"/>
              </a:rPr>
              <a:t>thêm</a:t>
            </a:r>
            <a:r>
              <a:rPr lang="en-US" sz="2400" b="0" dirty="0">
                <a:latin typeface="Work Sans Light" pitchFamily="2" charset="0"/>
              </a:rPr>
              <a:t> </a:t>
            </a:r>
            <a:r>
              <a:rPr lang="en-US" sz="2400" b="0" dirty="0" err="1">
                <a:latin typeface="Work Sans Light" pitchFamily="2" charset="0"/>
              </a:rPr>
              <a:t>thời</a:t>
            </a:r>
            <a:r>
              <a:rPr lang="en-US" sz="2400" b="0" dirty="0">
                <a:latin typeface="Work Sans Light" pitchFamily="2" charset="0"/>
              </a:rPr>
              <a:t> </a:t>
            </a:r>
            <a:r>
              <a:rPr lang="en-US" sz="2400" b="0" dirty="0" err="1">
                <a:latin typeface="Work Sans Light" pitchFamily="2" charset="0"/>
              </a:rPr>
              <a:t>gian</a:t>
            </a:r>
            <a:r>
              <a:rPr lang="en-US" sz="2400" b="0" dirty="0">
                <a:latin typeface="Work Sans Light" pitchFamily="2" charset="0"/>
              </a:rPr>
              <a:t> </a:t>
            </a:r>
            <a:r>
              <a:rPr lang="en-US" sz="2400" b="0" dirty="0" err="1">
                <a:latin typeface="Work Sans Light" pitchFamily="2" charset="0"/>
              </a:rPr>
              <a:t>để</a:t>
            </a:r>
            <a:r>
              <a:rPr lang="en-US" sz="2400" b="0" dirty="0">
                <a:latin typeface="Work Sans Light" pitchFamily="2" charset="0"/>
              </a:rPr>
              <a:t> </a:t>
            </a:r>
            <a:r>
              <a:rPr lang="en-US" sz="2400" b="0" dirty="0" err="1">
                <a:latin typeface="Work Sans Light" pitchFamily="2" charset="0"/>
              </a:rPr>
              <a:t>chuẩn</a:t>
            </a:r>
            <a:r>
              <a:rPr lang="en-US" sz="2400" b="0" dirty="0">
                <a:latin typeface="Work Sans Light" pitchFamily="2" charset="0"/>
              </a:rPr>
              <a:t> </a:t>
            </a:r>
            <a:r>
              <a:rPr lang="en-US" sz="2400" b="0" dirty="0" err="1">
                <a:latin typeface="Work Sans Light" pitchFamily="2" charset="0"/>
              </a:rPr>
              <a:t>bị</a:t>
            </a:r>
            <a:r>
              <a:rPr lang="en-US" sz="2400" b="0" dirty="0">
                <a:latin typeface="Work Sans Light" pitchFamily="2" charset="0"/>
              </a:rPr>
              <a:t> </a:t>
            </a:r>
            <a:r>
              <a:rPr lang="en-US" sz="2400" b="0" dirty="0" err="1">
                <a:latin typeface="Work Sans Light" pitchFamily="2" charset="0"/>
              </a:rPr>
              <a:t>cho</a:t>
            </a:r>
            <a:r>
              <a:rPr lang="en-US" sz="2400" b="0" dirty="0">
                <a:latin typeface="Work Sans Light" pitchFamily="2" charset="0"/>
              </a:rPr>
              <a:t> </a:t>
            </a:r>
            <a:r>
              <a:rPr lang="en-US" sz="2400" b="0" dirty="0" err="1">
                <a:latin typeface="Work Sans Light" pitchFamily="2" charset="0"/>
              </a:rPr>
              <a:t>cuộc</a:t>
            </a:r>
            <a:r>
              <a:rPr lang="en-US" sz="2400" b="0" dirty="0">
                <a:latin typeface="Work Sans Light" pitchFamily="2" charset="0"/>
              </a:rPr>
              <a:t> </a:t>
            </a:r>
            <a:r>
              <a:rPr lang="en-US" sz="2400" b="0" dirty="0" err="1">
                <a:latin typeface="Work Sans Light" pitchFamily="2" charset="0"/>
              </a:rPr>
              <a:t>chiến</a:t>
            </a:r>
            <a:r>
              <a:rPr lang="en-US" sz="2400" b="0" dirty="0">
                <a:latin typeface="Work Sans Light" pitchFamily="2" charset="0"/>
              </a:rPr>
              <a:t> </a:t>
            </a:r>
            <a:r>
              <a:rPr lang="en-US" sz="2400" b="0" dirty="0" err="1">
                <a:latin typeface="Work Sans Light" pitchFamily="2" charset="0"/>
              </a:rPr>
              <a:t>đấu</a:t>
            </a:r>
            <a:r>
              <a:rPr lang="en-US" sz="2400" b="0" dirty="0">
                <a:latin typeface="Work Sans Light" pitchFamily="2" charset="0"/>
              </a:rPr>
              <a:t> </a:t>
            </a:r>
            <a:r>
              <a:rPr lang="en-US" sz="2400" b="0" dirty="0" err="1">
                <a:latin typeface="Work Sans Light" pitchFamily="2" charset="0"/>
              </a:rPr>
              <a:t>mới</a:t>
            </a:r>
            <a:endParaRPr lang="en-US" sz="2400" b="0" dirty="0">
              <a:latin typeface="Work Sans Light" pitchFamily="2" charset="0"/>
            </a:endParaRPr>
          </a:p>
        </p:txBody>
      </p:sp>
      <p:pic>
        <p:nvPicPr>
          <p:cNvPr id="4" name="Picture 2">
            <a:extLst>
              <a:ext uri="{FF2B5EF4-FFF2-40B4-BE49-F238E27FC236}">
                <a16:creationId xmlns:a16="http://schemas.microsoft.com/office/drawing/2014/main" id="{BA26C2AF-1CEB-4ADB-811D-4A0D3A0CFE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7779" y="1884408"/>
            <a:ext cx="3427896" cy="1913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a:extLst>
              <a:ext uri="{FF2B5EF4-FFF2-40B4-BE49-F238E27FC236}">
                <a16:creationId xmlns:a16="http://schemas.microsoft.com/office/drawing/2014/main" id="{575753D5-BB3C-4B86-8450-F93E2441C2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8104" y="4035678"/>
            <a:ext cx="3427896" cy="2141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189BD62B-6B15-46D0-B80A-FB39CDF45572}"/>
              </a:ext>
            </a:extLst>
          </p:cNvPr>
          <p:cNvSpPr txBox="1"/>
          <p:nvPr/>
        </p:nvSpPr>
        <p:spPr>
          <a:xfrm>
            <a:off x="1015999" y="1022634"/>
            <a:ext cx="10124660" cy="830997"/>
          </a:xfrm>
          <a:prstGeom prst="rect">
            <a:avLst/>
          </a:prstGeom>
          <a:noFill/>
        </p:spPr>
        <p:txBody>
          <a:bodyPr wrap="square">
            <a:spAutoFit/>
          </a:bodyPr>
          <a:lstStyle/>
          <a:p>
            <a:r>
              <a:rPr lang="vi-VN" sz="2400" b="1" dirty="0">
                <a:solidFill>
                  <a:srgbClr val="FF0000"/>
                </a:solidFill>
                <a:latin typeface="Work Sans" pitchFamily="2" charset="0"/>
              </a:rPr>
              <a:t>Tổ chức cuộc kháng chiến chống thực dân Pháp xâm lược ở Nam bộ, đấu tranh bảo vệ chính quyền cách mạng non trẻ</a:t>
            </a:r>
            <a:endParaRPr lang="en-US" sz="2400" b="1" dirty="0">
              <a:solidFill>
                <a:srgbClr val="FF0000"/>
              </a:solidFill>
              <a:latin typeface="Work Sans" pitchFamily="2" charset="0"/>
            </a:endParaRPr>
          </a:p>
        </p:txBody>
      </p:sp>
    </p:spTree>
    <p:extLst>
      <p:ext uri="{BB962C8B-B14F-4D97-AF65-F5344CB8AC3E}">
        <p14:creationId xmlns:p14="http://schemas.microsoft.com/office/powerpoint/2010/main" val="1518237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1284800" y="3429000"/>
            <a:ext cx="9622400" cy="1546400"/>
          </a:xfrm>
          <a:prstGeom prst="rect">
            <a:avLst/>
          </a:prstGeom>
        </p:spPr>
        <p:txBody>
          <a:bodyPr spcFirstLastPara="1" vert="horz" wrap="square" lIns="121900" tIns="121900" rIns="121900" bIns="121900" rtlCol="0" anchor="b" anchorCtr="0">
            <a:noAutofit/>
          </a:bodyPr>
          <a:lstStyle/>
          <a:p>
            <a:pPr marL="169329">
              <a:tabLst>
                <a:tab pos="7633356" algn="r"/>
              </a:tabLst>
            </a:pPr>
            <a:r>
              <a:rPr lang="vi-VN" sz="3200" dirty="0"/>
              <a:t>Đảng lãnh đạo xây dựng, bảo vệ chính quyền cách mạng và kháng chiến chống thực dân Pháp xâm lược (1945-1954) </a:t>
            </a:r>
            <a:endParaRPr sz="3200" dirty="0"/>
          </a:p>
        </p:txBody>
      </p:sp>
      <p:sp>
        <p:nvSpPr>
          <p:cNvPr id="92" name="Google Shape;92;p15"/>
          <p:cNvSpPr txBox="1">
            <a:spLocks noGrp="1"/>
          </p:cNvSpPr>
          <p:nvPr>
            <p:ph type="subTitle" idx="1"/>
          </p:nvPr>
        </p:nvSpPr>
        <p:spPr>
          <a:xfrm>
            <a:off x="1427455" y="4775909"/>
            <a:ext cx="9932951" cy="1046400"/>
          </a:xfrm>
          <a:prstGeom prst="rect">
            <a:avLst/>
          </a:prstGeom>
        </p:spPr>
        <p:txBody>
          <a:bodyPr spcFirstLastPara="1" vert="horz" wrap="square" lIns="121900" tIns="121900" rIns="121900" bIns="121900" rtlCol="0" anchor="t" anchorCtr="0">
            <a:noAutofit/>
          </a:bodyPr>
          <a:lstStyle/>
          <a:p>
            <a:pPr marL="0" indent="0"/>
            <a:r>
              <a:rPr lang="en-US" dirty="0"/>
              <a:t>3.1.2</a:t>
            </a:r>
            <a:r>
              <a:rPr lang="vi-VN" dirty="0"/>
              <a:t>. Đường lối kháng chiến toàn quốc và quá trình tổ chức thực hiện từ năm 1946 đến năm 1950</a:t>
            </a:r>
            <a:endParaRPr lang="en-US" dirty="0"/>
          </a:p>
        </p:txBody>
      </p:sp>
      <p:sp>
        <p:nvSpPr>
          <p:cNvPr id="93" name="Google Shape;93;p15"/>
          <p:cNvSpPr txBox="1"/>
          <p:nvPr/>
        </p:nvSpPr>
        <p:spPr>
          <a:xfrm>
            <a:off x="8292067" y="874144"/>
            <a:ext cx="2680733" cy="2151389"/>
          </a:xfrm>
          <a:prstGeom prst="rect">
            <a:avLst/>
          </a:prstGeom>
          <a:noFill/>
          <a:ln>
            <a:noFill/>
          </a:ln>
        </p:spPr>
        <p:txBody>
          <a:bodyPr spcFirstLastPara="1" wrap="square" lIns="121900" tIns="121900" rIns="121900" bIns="121900" anchor="t" anchorCtr="0">
            <a:noAutofit/>
          </a:bodyPr>
          <a:lstStyle/>
          <a:p>
            <a:pPr algn="r">
              <a:buClr>
                <a:schemeClr val="dk1"/>
              </a:buClr>
              <a:buSzPts val="1100"/>
            </a:pPr>
            <a:r>
              <a:rPr lang="en" sz="12800" b="1" dirty="0">
                <a:solidFill>
                  <a:schemeClr val="dk1"/>
                </a:solidFill>
                <a:latin typeface="Work Sans"/>
                <a:ea typeface="Work Sans"/>
                <a:cs typeface="Work Sans"/>
                <a:sym typeface="Work Sans"/>
              </a:rPr>
              <a:t>3.1</a:t>
            </a:r>
            <a:endParaRPr sz="12800" b="1" dirty="0">
              <a:latin typeface="Work Sans"/>
              <a:ea typeface="Work Sans"/>
              <a:cs typeface="Work Sans"/>
              <a:sym typeface="Work Sans"/>
            </a:endParaRPr>
          </a:p>
        </p:txBody>
      </p:sp>
    </p:spTree>
    <p:extLst>
      <p:ext uri="{BB962C8B-B14F-4D97-AF65-F5344CB8AC3E}">
        <p14:creationId xmlns:p14="http://schemas.microsoft.com/office/powerpoint/2010/main" val="2983310011"/>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2" name="Google Shape;162;p21"/>
          <p:cNvSpPr txBox="1">
            <a:spLocks noGrp="1"/>
          </p:cNvSpPr>
          <p:nvPr>
            <p:ph type="body" idx="1"/>
          </p:nvPr>
        </p:nvSpPr>
        <p:spPr>
          <a:xfrm>
            <a:off x="65015" y="1688747"/>
            <a:ext cx="6931687" cy="4768559"/>
          </a:xfrm>
          <a:prstGeom prst="rect">
            <a:avLst/>
          </a:prstGeom>
        </p:spPr>
        <p:txBody>
          <a:bodyPr spcFirstLastPara="1" vert="horz" wrap="square" lIns="121900" tIns="121900" rIns="121900" bIns="121900" rtlCol="0" anchor="t" anchorCtr="0">
            <a:noAutofit/>
          </a:bodyPr>
          <a:lstStyle/>
          <a:p>
            <a:pPr marL="380990" indent="-380990" algn="just"/>
            <a:r>
              <a:rPr lang="vi-VN" sz="2800" dirty="0"/>
              <a:t>Từ cuối tháng 10-1946, tình hình chiến sự ở Việt Nam ngày càng căng thẳng do, nguy cơ một cuộc chiến tranh giữa Việt Nam và Pháp tăng dần</a:t>
            </a:r>
            <a:r>
              <a:rPr lang="en-US" sz="2800" dirty="0"/>
              <a:t>.</a:t>
            </a:r>
          </a:p>
          <a:p>
            <a:pPr marL="380990" indent="-380990" algn="just"/>
            <a:r>
              <a:rPr lang="vi-VN" sz="2800" dirty="0"/>
              <a:t>Cuối tháng 11-1946, thực dân Pháp mở cuộc tấn công vũ trang đánh chiếm Hải Phòng, Lạng Sơn, tiếp đó chiếm đóng trái phép ở Đà Nẵng, Hải Dương, tấn công vào các vùng tự do của ta ở Nam Trung bộ và Nam bộ</a:t>
            </a:r>
            <a:r>
              <a:rPr lang="en-US" sz="2800" dirty="0"/>
              <a:t>.</a:t>
            </a:r>
          </a:p>
        </p:txBody>
      </p:sp>
      <p:sp>
        <p:nvSpPr>
          <p:cNvPr id="166" name="Google Shape;166;p21"/>
          <p:cNvSpPr txBox="1">
            <a:spLocks noGrp="1"/>
          </p:cNvSpPr>
          <p:nvPr>
            <p:ph type="sldNum" idx="12"/>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148</a:t>
            </a:fld>
            <a:endParaRPr/>
          </a:p>
        </p:txBody>
      </p:sp>
      <p:sp>
        <p:nvSpPr>
          <p:cNvPr id="10" name="TextBox 9">
            <a:extLst>
              <a:ext uri="{FF2B5EF4-FFF2-40B4-BE49-F238E27FC236}">
                <a16:creationId xmlns:a16="http://schemas.microsoft.com/office/drawing/2014/main" id="{467A732C-3F66-4273-938B-F8052E9A8DDB}"/>
              </a:ext>
            </a:extLst>
          </p:cNvPr>
          <p:cNvSpPr txBox="1"/>
          <p:nvPr/>
        </p:nvSpPr>
        <p:spPr>
          <a:xfrm>
            <a:off x="935786" y="331906"/>
            <a:ext cx="5895708" cy="882678"/>
          </a:xfrm>
          <a:prstGeom prst="rect">
            <a:avLst/>
          </a:prstGeom>
          <a:noFill/>
        </p:spPr>
        <p:txBody>
          <a:bodyPr wrap="square">
            <a:spAutoFit/>
          </a:bodyPr>
          <a:lstStyle/>
          <a:p>
            <a:pPr algn="just">
              <a:lnSpc>
                <a:spcPct val="107000"/>
              </a:lnSpc>
              <a:spcBef>
                <a:spcPts val="400"/>
              </a:spcBef>
              <a:spcAft>
                <a:spcPts val="400"/>
              </a:spcAft>
            </a:pPr>
            <a:r>
              <a:rPr lang="vi-VN" sz="2400" b="1" dirty="0">
                <a:solidFill>
                  <a:srgbClr val="FF0000"/>
                </a:solidFill>
                <a:latin typeface="Work Sans" pitchFamily="2" charset="0"/>
              </a:rPr>
              <a:t>Cuộc kháng chiến toàn quốc bùng nổ và đường lối kháng chiến của Đảng</a:t>
            </a:r>
            <a:endParaRPr lang="en-US" sz="2400" b="1" dirty="0">
              <a:solidFill>
                <a:srgbClr val="FF0000"/>
              </a:solidFill>
              <a:latin typeface="Work Sans" pitchFamily="2" charset="0"/>
            </a:endParaRPr>
          </a:p>
        </p:txBody>
      </p:sp>
      <p:pic>
        <p:nvPicPr>
          <p:cNvPr id="6" name="Picture 5">
            <a:extLst>
              <a:ext uri="{FF2B5EF4-FFF2-40B4-BE49-F238E27FC236}">
                <a16:creationId xmlns:a16="http://schemas.microsoft.com/office/drawing/2014/main" id="{D5144622-9845-4E25-B4EE-26905F834D6E}"/>
              </a:ext>
            </a:extLst>
          </p:cNvPr>
          <p:cNvPicPr>
            <a:picLocks noChangeAspect="1"/>
          </p:cNvPicPr>
          <p:nvPr/>
        </p:nvPicPr>
        <p:blipFill>
          <a:blip r:embed="rId3"/>
          <a:stretch>
            <a:fillRect/>
          </a:stretch>
        </p:blipFill>
        <p:spPr>
          <a:xfrm>
            <a:off x="6957390" y="1182645"/>
            <a:ext cx="4547711" cy="4616764"/>
          </a:xfrm>
          <a:prstGeom prst="rect">
            <a:avLst/>
          </a:prstGeom>
        </p:spPr>
      </p:pic>
    </p:spTree>
    <p:extLst>
      <p:ext uri="{BB962C8B-B14F-4D97-AF65-F5344CB8AC3E}">
        <p14:creationId xmlns:p14="http://schemas.microsoft.com/office/powerpoint/2010/main" val="402492956"/>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99C5B1-77BB-4541-9C14-812DCE4888CC}"/>
              </a:ext>
            </a:extLst>
          </p:cNvPr>
          <p:cNvSpPr txBox="1"/>
          <p:nvPr/>
        </p:nvSpPr>
        <p:spPr>
          <a:xfrm>
            <a:off x="809891" y="1210941"/>
            <a:ext cx="10928334" cy="487506"/>
          </a:xfrm>
          <a:prstGeom prst="rect">
            <a:avLst/>
          </a:prstGeom>
          <a:noFill/>
        </p:spPr>
        <p:txBody>
          <a:bodyPr wrap="square">
            <a:spAutoFit/>
          </a:bodyPr>
          <a:lstStyle/>
          <a:p>
            <a:pPr algn="just">
              <a:lnSpc>
                <a:spcPct val="107000"/>
              </a:lnSpc>
              <a:spcBef>
                <a:spcPts val="400"/>
              </a:spcBef>
              <a:spcAft>
                <a:spcPts val="400"/>
              </a:spcAft>
            </a:pPr>
            <a:r>
              <a:rPr lang="vi-VN" sz="2400" b="1" dirty="0">
                <a:solidFill>
                  <a:srgbClr val="FF0000"/>
                </a:solidFill>
                <a:latin typeface="Work Sans" pitchFamily="2" charset="0"/>
              </a:rPr>
              <a:t>Cuộc kháng chiến toàn quốc bùng nổ và đường lối kháng chiến của Đảng</a:t>
            </a:r>
            <a:endParaRPr lang="en-US" sz="2400" b="1" dirty="0">
              <a:solidFill>
                <a:srgbClr val="FF0000"/>
              </a:solidFill>
              <a:latin typeface="Work Sans" pitchFamily="2" charset="0"/>
            </a:endParaRPr>
          </a:p>
        </p:txBody>
      </p:sp>
      <p:sp>
        <p:nvSpPr>
          <p:cNvPr id="4" name="Google Shape;84;p14">
            <a:extLst>
              <a:ext uri="{FF2B5EF4-FFF2-40B4-BE49-F238E27FC236}">
                <a16:creationId xmlns:a16="http://schemas.microsoft.com/office/drawing/2014/main" id="{3A68E6F5-B649-408C-828F-83AD0B7AAE5E}"/>
              </a:ext>
            </a:extLst>
          </p:cNvPr>
          <p:cNvSpPr txBox="1">
            <a:spLocks/>
          </p:cNvSpPr>
          <p:nvPr/>
        </p:nvSpPr>
        <p:spPr>
          <a:xfrm>
            <a:off x="4851806" y="2611120"/>
            <a:ext cx="6598073" cy="321272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1pPr>
            <a:lvl2pPr marL="914400" marR="0" lvl="1"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2pPr>
            <a:lvl3pPr marL="1371600" marR="0" lvl="2"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3pPr>
            <a:lvl4pPr marL="1828800" marR="0" lvl="3"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4pPr>
            <a:lvl5pPr marL="2286000" marR="0" lvl="4"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5pPr>
            <a:lvl6pPr marL="2743200" marR="0" lvl="5"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6pPr>
            <a:lvl7pPr marL="3200400" marR="0" lvl="6"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7pPr>
            <a:lvl8pPr marL="3657600" marR="0" lvl="7"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8pPr>
            <a:lvl9pPr marL="4114800" marR="0" lvl="8"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9pPr>
          </a:lstStyle>
          <a:p>
            <a:pPr marL="380990" indent="-380990" algn="just">
              <a:buSzPts val="1100"/>
            </a:pPr>
            <a:r>
              <a:rPr lang="vi-VN" sz="2133" dirty="0"/>
              <a:t>Ngày 12-12-1946, Trung ương ra Chỉ thị Toàn dân kháng chiến</a:t>
            </a:r>
            <a:r>
              <a:rPr lang="en-US" sz="2133" dirty="0"/>
              <a:t>.</a:t>
            </a:r>
          </a:p>
          <a:p>
            <a:pPr marL="380990" indent="-380990" algn="just">
              <a:buSzPts val="1100"/>
            </a:pPr>
            <a:r>
              <a:rPr lang="vi-VN" sz="2133" dirty="0"/>
              <a:t>Ngày 18-12-1946, Hội nghị Ban Thường vụ Trung ương Đảng (mở rộng) họp tại làng Vạn Phúc, Hà Đông đã đánh giá mức độ nghiêm trọng của tình hình,</a:t>
            </a:r>
            <a:r>
              <a:rPr lang="en-US" sz="2133" dirty="0"/>
              <a:t> </a:t>
            </a:r>
            <a:r>
              <a:rPr lang="vi-VN" sz="2133" dirty="0"/>
              <a:t>quyết định phát động toàn dân, toàn quốc tiến hành cuộc kháng chiến chống xâm lược Pháp với tinh thần “thà hy sinh tất cả chứ không chịu mất nước, không chịu làm nô lệ”</a:t>
            </a:r>
            <a:endParaRPr lang="en-US" sz="2133" dirty="0"/>
          </a:p>
        </p:txBody>
      </p:sp>
      <p:pic>
        <p:nvPicPr>
          <p:cNvPr id="8" name="Picture 7">
            <a:extLst>
              <a:ext uri="{FF2B5EF4-FFF2-40B4-BE49-F238E27FC236}">
                <a16:creationId xmlns:a16="http://schemas.microsoft.com/office/drawing/2014/main" id="{F20D83D6-369B-4A58-9A32-7FD7254B82D7}"/>
              </a:ext>
            </a:extLst>
          </p:cNvPr>
          <p:cNvPicPr>
            <a:picLocks noChangeAspect="1"/>
          </p:cNvPicPr>
          <p:nvPr/>
        </p:nvPicPr>
        <p:blipFill>
          <a:blip r:embed="rId2"/>
          <a:stretch>
            <a:fillRect/>
          </a:stretch>
        </p:blipFill>
        <p:spPr>
          <a:xfrm>
            <a:off x="975691" y="2387600"/>
            <a:ext cx="3477040" cy="3259459"/>
          </a:xfrm>
          <a:prstGeom prst="rect">
            <a:avLst/>
          </a:prstGeom>
        </p:spPr>
      </p:pic>
      <p:sp>
        <p:nvSpPr>
          <p:cNvPr id="12" name="TextBox 11">
            <a:extLst>
              <a:ext uri="{FF2B5EF4-FFF2-40B4-BE49-F238E27FC236}">
                <a16:creationId xmlns:a16="http://schemas.microsoft.com/office/drawing/2014/main" id="{A9F480FC-8F58-4A79-8FF1-90C4FB4BC75E}"/>
              </a:ext>
            </a:extLst>
          </p:cNvPr>
          <p:cNvSpPr txBox="1"/>
          <p:nvPr/>
        </p:nvSpPr>
        <p:spPr>
          <a:xfrm>
            <a:off x="1484245" y="5785717"/>
            <a:ext cx="3074505" cy="379656"/>
          </a:xfrm>
          <a:prstGeom prst="rect">
            <a:avLst/>
          </a:prstGeom>
          <a:noFill/>
        </p:spPr>
        <p:txBody>
          <a:bodyPr wrap="square">
            <a:spAutoFit/>
          </a:bodyPr>
          <a:lstStyle/>
          <a:p>
            <a:r>
              <a:rPr lang="en-US" sz="1867" dirty="0">
                <a:latin typeface="Calibri" panose="020F0502020204030204" pitchFamily="34" charset="0"/>
              </a:rPr>
              <a:t>T</a:t>
            </a:r>
            <a:r>
              <a:rPr lang="vi-VN" sz="1867" dirty="0">
                <a:latin typeface="Calibri" panose="020F0502020204030204" pitchFamily="34" charset="0"/>
              </a:rPr>
              <a:t>ổ tự vệ chợ Đồng Xu</a:t>
            </a:r>
            <a:r>
              <a:rPr lang="en-US" sz="1867" dirty="0" err="1">
                <a:latin typeface="Calibri" panose="020F0502020204030204" pitchFamily="34" charset="0"/>
              </a:rPr>
              <a:t>ân</a:t>
            </a:r>
            <a:endParaRPr lang="en" sz="1867" dirty="0">
              <a:latin typeface="Calibri" panose="020F0502020204030204" pitchFamily="34" charset="0"/>
            </a:endParaRPr>
          </a:p>
        </p:txBody>
      </p:sp>
    </p:spTree>
    <p:extLst>
      <p:ext uri="{BB962C8B-B14F-4D97-AF65-F5344CB8AC3E}">
        <p14:creationId xmlns:p14="http://schemas.microsoft.com/office/powerpoint/2010/main" val="38395848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559D98-7AAD-4C15-9EB2-86F94102E3C4}"/>
              </a:ext>
            </a:extLst>
          </p:cNvPr>
          <p:cNvSpPr>
            <a:spLocks noGrp="1"/>
          </p:cNvSpPr>
          <p:nvPr>
            <p:ph type="sldNum" idx="12"/>
          </p:nvPr>
        </p:nvSpPr>
        <p:spPr/>
        <p:txBody>
          <a:bodyPr/>
          <a:lstStyle/>
          <a:p>
            <a:fld id="{00000000-1234-1234-1234-123412341234}" type="slidenum">
              <a:rPr lang="en" smtClean="0"/>
              <a:pPr/>
              <a:t>15</a:t>
            </a:fld>
            <a:endParaRPr lang="en"/>
          </a:p>
        </p:txBody>
      </p:sp>
      <p:sp>
        <p:nvSpPr>
          <p:cNvPr id="3" name="Google Shape;98;p16">
            <a:extLst>
              <a:ext uri="{FF2B5EF4-FFF2-40B4-BE49-F238E27FC236}">
                <a16:creationId xmlns:a16="http://schemas.microsoft.com/office/drawing/2014/main" id="{B9374658-F27F-44D9-B738-0E09C0EE1A0D}"/>
              </a:ext>
            </a:extLst>
          </p:cNvPr>
          <p:cNvSpPr txBox="1">
            <a:spLocks/>
          </p:cNvSpPr>
          <p:nvPr/>
        </p:nvSpPr>
        <p:spPr>
          <a:xfrm>
            <a:off x="1612073" y="1069094"/>
            <a:ext cx="6248500" cy="942141"/>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07000"/>
              </a:lnSpc>
              <a:tabLst>
                <a:tab pos="5280528" algn="l"/>
              </a:tabLst>
            </a:pPr>
            <a:r>
              <a:rPr lang="vi-VN" sz="2400" b="1" dirty="0">
                <a:solidFill>
                  <a:schemeClr val="bg1"/>
                </a:solidFill>
                <a:latin typeface="Work Sans" pitchFamily="2" charset="0"/>
              </a:rPr>
              <a:t>Quán triệt phương pháp luận sử học</a:t>
            </a:r>
            <a:endParaRPr lang="en-US" sz="2400" b="1" dirty="0">
              <a:solidFill>
                <a:schemeClr val="bg1"/>
              </a:solidFill>
              <a:latin typeface="Work Sans" pitchFamily="2" charset="0"/>
            </a:endParaRPr>
          </a:p>
        </p:txBody>
      </p:sp>
      <p:sp>
        <p:nvSpPr>
          <p:cNvPr id="13" name="Google Shape;98;p16">
            <a:extLst>
              <a:ext uri="{FF2B5EF4-FFF2-40B4-BE49-F238E27FC236}">
                <a16:creationId xmlns:a16="http://schemas.microsoft.com/office/drawing/2014/main" id="{7A2EEAC8-D8D0-4ECF-BAA1-17651C40EA18}"/>
              </a:ext>
            </a:extLst>
          </p:cNvPr>
          <p:cNvSpPr txBox="1">
            <a:spLocks/>
          </p:cNvSpPr>
          <p:nvPr/>
        </p:nvSpPr>
        <p:spPr>
          <a:xfrm>
            <a:off x="6195804" y="2298627"/>
            <a:ext cx="5049328" cy="2630677"/>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indent="480048" algn="just">
              <a:lnSpc>
                <a:spcPct val="107000"/>
              </a:lnSpc>
              <a:spcAft>
                <a:spcPts val="1067"/>
              </a:spcAft>
            </a:pPr>
            <a:r>
              <a:rPr lang="vi-VN" sz="1867" dirty="0">
                <a:solidFill>
                  <a:schemeClr val="bg1"/>
                </a:solidFill>
                <a:latin typeface="Work Sans Light" pitchFamily="2" charset="0"/>
              </a:rPr>
              <a:t>Phương pháp nghiên cứu, học tập Lịch sử Đảng Cộng sản Việt Nam cần dựa trên phương pháp luận khoa học mác xít</a:t>
            </a:r>
            <a:r>
              <a:rPr lang="en-US" sz="1867" dirty="0">
                <a:solidFill>
                  <a:schemeClr val="bg1"/>
                </a:solidFill>
                <a:latin typeface="Work Sans Light" pitchFamily="2" charset="0"/>
              </a:rPr>
              <a:t>.</a:t>
            </a:r>
          </a:p>
          <a:p>
            <a:pPr indent="480048" algn="just">
              <a:lnSpc>
                <a:spcPct val="107000"/>
              </a:lnSpc>
              <a:spcAft>
                <a:spcPts val="1067"/>
              </a:spcAft>
            </a:pPr>
            <a:r>
              <a:rPr lang="vi-VN" sz="1867" dirty="0">
                <a:solidFill>
                  <a:schemeClr val="bg1"/>
                </a:solidFill>
                <a:latin typeface="Work Sans Light" pitchFamily="2" charset="0"/>
              </a:rPr>
              <a:t>Cùng với chủ nghĩa Mác-Lênin, tư tưởng Hồ Chí Minh là nền tảng tư tưởng và kim chỉ nam cho hành động của Đảng</a:t>
            </a:r>
            <a:endParaRPr lang="en-US" sz="1867" dirty="0">
              <a:solidFill>
                <a:schemeClr val="bg1"/>
              </a:solidFill>
              <a:latin typeface="Work Sans Light" pitchFamily="2" charset="0"/>
            </a:endParaRPr>
          </a:p>
        </p:txBody>
      </p:sp>
      <p:pic>
        <p:nvPicPr>
          <p:cNvPr id="6" name="Picture 5">
            <a:extLst>
              <a:ext uri="{FF2B5EF4-FFF2-40B4-BE49-F238E27FC236}">
                <a16:creationId xmlns:a16="http://schemas.microsoft.com/office/drawing/2014/main" id="{8E745F94-2B1F-44A2-94DD-1195B4F085DF}"/>
              </a:ext>
            </a:extLst>
          </p:cNvPr>
          <p:cNvPicPr>
            <a:picLocks noChangeAspect="1"/>
          </p:cNvPicPr>
          <p:nvPr/>
        </p:nvPicPr>
        <p:blipFill>
          <a:blip r:embed="rId2"/>
          <a:stretch>
            <a:fillRect/>
          </a:stretch>
        </p:blipFill>
        <p:spPr>
          <a:xfrm>
            <a:off x="735497" y="2011236"/>
            <a:ext cx="5029087" cy="3595305"/>
          </a:xfrm>
          <a:prstGeom prst="rect">
            <a:avLst/>
          </a:prstGeom>
        </p:spPr>
      </p:pic>
    </p:spTree>
    <p:extLst>
      <p:ext uri="{BB962C8B-B14F-4D97-AF65-F5344CB8AC3E}">
        <p14:creationId xmlns:p14="http://schemas.microsoft.com/office/powerpoint/2010/main" val="1755453536"/>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1337456" y="2531166"/>
            <a:ext cx="9517088" cy="3454412"/>
          </a:xfrm>
          <a:prstGeom prst="rect">
            <a:avLst/>
          </a:prstGeom>
        </p:spPr>
        <p:txBody>
          <a:bodyPr spcFirstLastPara="1" vert="horz" wrap="square" lIns="121900" tIns="121900" rIns="121900" bIns="121900" rtlCol="0" anchor="t" anchorCtr="0">
            <a:noAutofit/>
          </a:bodyPr>
          <a:lstStyle/>
          <a:p>
            <a:pPr marL="0" indent="0" algn="just">
              <a:lnSpc>
                <a:spcPct val="107000"/>
              </a:lnSpc>
              <a:spcBef>
                <a:spcPts val="400"/>
              </a:spcBef>
              <a:spcAft>
                <a:spcPts val="400"/>
              </a:spcAft>
              <a:buNone/>
              <a:tabLst>
                <a:tab pos="5280528" algn="l"/>
              </a:tabLst>
            </a:pPr>
            <a:r>
              <a:rPr lang="vi-VN" sz="2667" dirty="0"/>
              <a:t>Chúng ta muốn hòa bình, chúng ta phải nhân nhượng. Nhưng chúng ta càng nhân nhượng, thực dân càng lấn tới, vì chúng quyết tâm cướp nước ta một lần nữa!</a:t>
            </a:r>
            <a:endParaRPr lang="en-US" sz="2667" dirty="0"/>
          </a:p>
          <a:p>
            <a:pPr marL="33866" indent="0">
              <a:buNone/>
            </a:pPr>
            <a:r>
              <a:rPr lang="vi-VN" sz="2667" dirty="0"/>
              <a:t>Không! Chúng ta thà hy sinh tất cả, chứ nhất định không chịu mất nước, nhất định không chịu làm nô lệ. Hỡi đồng bào! Chúng ta phải đứng lên!</a:t>
            </a:r>
            <a:endParaRPr lang="en-US" sz="2667" dirty="0"/>
          </a:p>
        </p:txBody>
      </p:sp>
      <p:sp>
        <p:nvSpPr>
          <p:cNvPr id="99" name="Google Shape;99;p16"/>
          <p:cNvSpPr txBox="1">
            <a:spLocks noGrp="1"/>
          </p:cNvSpPr>
          <p:nvPr>
            <p:ph type="sldNum" idx="12"/>
          </p:nvPr>
        </p:nvSpPr>
        <p:spPr>
          <a:xfrm>
            <a:off x="10879332" y="5857704"/>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150</a:t>
            </a:fld>
            <a:endParaRPr/>
          </a:p>
        </p:txBody>
      </p:sp>
      <p:sp>
        <p:nvSpPr>
          <p:cNvPr id="5" name="TextBox 4">
            <a:extLst>
              <a:ext uri="{FF2B5EF4-FFF2-40B4-BE49-F238E27FC236}">
                <a16:creationId xmlns:a16="http://schemas.microsoft.com/office/drawing/2014/main" id="{2E3E2A98-4A15-4066-A764-39B343ED1BAE}"/>
              </a:ext>
            </a:extLst>
          </p:cNvPr>
          <p:cNvSpPr txBox="1"/>
          <p:nvPr/>
        </p:nvSpPr>
        <p:spPr>
          <a:xfrm>
            <a:off x="1020380" y="1345605"/>
            <a:ext cx="10151239" cy="420564"/>
          </a:xfrm>
          <a:prstGeom prst="rect">
            <a:avLst/>
          </a:prstGeom>
          <a:noFill/>
        </p:spPr>
        <p:txBody>
          <a:bodyPr wrap="square">
            <a:spAutoFit/>
          </a:bodyPr>
          <a:lstStyle/>
          <a:p>
            <a:r>
              <a:rPr lang="vi-VN" sz="2133" b="1" dirty="0">
                <a:latin typeface="Work Sans" pitchFamily="2" charset="0"/>
              </a:rPr>
              <a:t>Ngày 19-12-1946, Chủ tịch Hồ Chí Minh ra</a:t>
            </a:r>
            <a:r>
              <a:rPr lang="vi-VN" sz="2133" b="1" i="1" dirty="0">
                <a:latin typeface="Work Sans" pitchFamily="2" charset="0"/>
              </a:rPr>
              <a:t> Lời kêu gọi toàn quốc kháng chiến</a:t>
            </a:r>
            <a:endParaRPr lang="en-US" sz="2133" b="1" i="1" dirty="0">
              <a:latin typeface="Work Sans" pitchFamily="2" charset="0"/>
            </a:endParaRPr>
          </a:p>
        </p:txBody>
      </p:sp>
    </p:spTree>
    <p:extLst>
      <p:ext uri="{BB962C8B-B14F-4D97-AF65-F5344CB8AC3E}">
        <p14:creationId xmlns:p14="http://schemas.microsoft.com/office/powerpoint/2010/main" val="3484649582"/>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a:grpSpLocks noChangeAspect="1"/>
          </p:cNvGrpSpPr>
          <p:nvPr/>
        </p:nvGrpSpPr>
        <p:grpSpPr>
          <a:xfrm>
            <a:off x="8186471" y="997965"/>
            <a:ext cx="2640371" cy="1730463"/>
            <a:chOff x="-250095" y="223821"/>
            <a:chExt cx="9733407" cy="4988742"/>
          </a:xfrm>
          <a:blipFill>
            <a:blip r:embed="rId2"/>
            <a:stretch>
              <a:fillRect l="-49963" t="-4277" r="-86140"/>
            </a:stretch>
          </a:blipFill>
        </p:grpSpPr>
        <p:sp>
          <p:nvSpPr>
            <p:cNvPr id="7" name="Freeform 7"/>
            <p:cNvSpPr/>
            <p:nvPr/>
          </p:nvSpPr>
          <p:spPr>
            <a:xfrm>
              <a:off x="-250095" y="223821"/>
              <a:ext cx="9733407" cy="4988742"/>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grpFill/>
          </p:spPr>
        </p:sp>
      </p:grpSp>
      <p:grpSp>
        <p:nvGrpSpPr>
          <p:cNvPr id="2" name="Group 2"/>
          <p:cNvGrpSpPr/>
          <p:nvPr/>
        </p:nvGrpSpPr>
        <p:grpSpPr>
          <a:xfrm>
            <a:off x="8258420" y="2842010"/>
            <a:ext cx="2568421" cy="3187193"/>
            <a:chOff x="0" y="0"/>
            <a:chExt cx="6843280" cy="6715619"/>
          </a:xfrm>
        </p:grpSpPr>
        <p:sp>
          <p:nvSpPr>
            <p:cNvPr id="3" name="Freeform 3"/>
            <p:cNvSpPr/>
            <p:nvPr/>
          </p:nvSpPr>
          <p:spPr>
            <a:xfrm>
              <a:off x="0" y="-2540"/>
              <a:ext cx="6845820" cy="6715619"/>
            </a:xfrm>
            <a:custGeom>
              <a:avLst/>
              <a:gdLst/>
              <a:ahLst/>
              <a:cxnLst/>
              <a:rect l="l" t="t" r="r" b="b"/>
              <a:pathLst>
                <a:path w="6845820" h="6715619">
                  <a:moveTo>
                    <a:pt x="6340360" y="6694029"/>
                  </a:moveTo>
                  <a:cubicBezTo>
                    <a:pt x="6334010" y="6700379"/>
                    <a:pt x="6322580" y="6701649"/>
                    <a:pt x="6314960" y="6700379"/>
                  </a:cubicBezTo>
                  <a:cubicBezTo>
                    <a:pt x="6259080" y="6697839"/>
                    <a:pt x="6204470" y="6697839"/>
                    <a:pt x="6148590" y="6696569"/>
                  </a:cubicBezTo>
                  <a:cubicBezTo>
                    <a:pt x="5953010" y="6695299"/>
                    <a:pt x="5757430" y="6704189"/>
                    <a:pt x="5561850" y="6706729"/>
                  </a:cubicBezTo>
                  <a:cubicBezTo>
                    <a:pt x="5398020" y="6709269"/>
                    <a:pt x="5232920" y="6710539"/>
                    <a:pt x="5069090" y="6711810"/>
                  </a:cubicBezTo>
                  <a:cubicBezTo>
                    <a:pt x="3755656" y="6713079"/>
                    <a:pt x="1977496" y="6714349"/>
                    <a:pt x="1555750" y="6714349"/>
                  </a:cubicBezTo>
                  <a:cubicBezTo>
                    <a:pt x="1362710" y="6714349"/>
                    <a:pt x="1168400" y="6715619"/>
                    <a:pt x="975360" y="6715619"/>
                  </a:cubicBezTo>
                  <a:cubicBezTo>
                    <a:pt x="844550" y="6715619"/>
                    <a:pt x="712470" y="6715619"/>
                    <a:pt x="581660" y="6715619"/>
                  </a:cubicBezTo>
                  <a:cubicBezTo>
                    <a:pt x="449580" y="6715619"/>
                    <a:pt x="317500" y="6713079"/>
                    <a:pt x="194310" y="6657199"/>
                  </a:cubicBezTo>
                  <a:cubicBezTo>
                    <a:pt x="109220" y="6617829"/>
                    <a:pt x="33020" y="6551789"/>
                    <a:pt x="29210" y="6452729"/>
                  </a:cubicBezTo>
                  <a:cubicBezTo>
                    <a:pt x="27940" y="6413359"/>
                    <a:pt x="26670" y="6372719"/>
                    <a:pt x="25400" y="6333349"/>
                  </a:cubicBezTo>
                  <a:cubicBezTo>
                    <a:pt x="21590" y="6145389"/>
                    <a:pt x="15240" y="5956159"/>
                    <a:pt x="10160" y="5766929"/>
                  </a:cubicBezTo>
                  <a:cubicBezTo>
                    <a:pt x="5080" y="5601829"/>
                    <a:pt x="0" y="2323481"/>
                    <a:pt x="0" y="626110"/>
                  </a:cubicBezTo>
                  <a:cubicBezTo>
                    <a:pt x="0" y="509270"/>
                    <a:pt x="3810" y="391160"/>
                    <a:pt x="15240" y="274320"/>
                  </a:cubicBezTo>
                  <a:cubicBezTo>
                    <a:pt x="19050" y="231140"/>
                    <a:pt x="12700" y="186690"/>
                    <a:pt x="27940" y="144780"/>
                  </a:cubicBezTo>
                  <a:cubicBezTo>
                    <a:pt x="50800" y="83820"/>
                    <a:pt x="115570" y="54610"/>
                    <a:pt x="175260" y="38100"/>
                  </a:cubicBezTo>
                  <a:cubicBezTo>
                    <a:pt x="278130" y="10160"/>
                    <a:pt x="389890" y="8890"/>
                    <a:pt x="495300" y="11430"/>
                  </a:cubicBezTo>
                  <a:cubicBezTo>
                    <a:pt x="678180" y="16510"/>
                    <a:pt x="6247650" y="0"/>
                    <a:pt x="6355600" y="5080"/>
                  </a:cubicBezTo>
                  <a:cubicBezTo>
                    <a:pt x="6480060" y="11430"/>
                    <a:pt x="6615950" y="31750"/>
                    <a:pt x="6721360" y="102870"/>
                  </a:cubicBezTo>
                  <a:cubicBezTo>
                    <a:pt x="6760730" y="129540"/>
                    <a:pt x="6795020" y="163830"/>
                    <a:pt x="6815341" y="207010"/>
                  </a:cubicBezTo>
                  <a:cubicBezTo>
                    <a:pt x="6831850" y="241300"/>
                    <a:pt x="6835660" y="276860"/>
                    <a:pt x="6835660" y="314960"/>
                  </a:cubicBezTo>
                  <a:cubicBezTo>
                    <a:pt x="6833120" y="515620"/>
                    <a:pt x="6845820" y="5849479"/>
                    <a:pt x="6839470" y="5992989"/>
                  </a:cubicBezTo>
                  <a:cubicBezTo>
                    <a:pt x="6833120" y="6112369"/>
                    <a:pt x="6822960" y="6231749"/>
                    <a:pt x="6807720" y="6349859"/>
                  </a:cubicBezTo>
                  <a:cubicBezTo>
                    <a:pt x="6803910" y="6380339"/>
                    <a:pt x="6802641" y="6412089"/>
                    <a:pt x="6793750" y="6441299"/>
                  </a:cubicBezTo>
                  <a:cubicBezTo>
                    <a:pt x="6777241" y="6494639"/>
                    <a:pt x="6741680" y="6540360"/>
                    <a:pt x="6699770" y="6575919"/>
                  </a:cubicBezTo>
                  <a:cubicBezTo>
                    <a:pt x="6595630" y="6663549"/>
                    <a:pt x="6452120" y="6700379"/>
                    <a:pt x="6318770" y="6701649"/>
                  </a:cubicBezTo>
                  <a:cubicBezTo>
                    <a:pt x="6294640" y="6701649"/>
                    <a:pt x="6322580" y="6685139"/>
                    <a:pt x="6334010" y="6685139"/>
                  </a:cubicBezTo>
                  <a:cubicBezTo>
                    <a:pt x="6462280" y="6685139"/>
                    <a:pt x="6601980" y="6648310"/>
                    <a:pt x="6693420" y="6553060"/>
                  </a:cubicBezTo>
                  <a:cubicBezTo>
                    <a:pt x="6731520" y="6512419"/>
                    <a:pt x="6759460" y="6461619"/>
                    <a:pt x="6765810" y="6405739"/>
                  </a:cubicBezTo>
                  <a:cubicBezTo>
                    <a:pt x="6768350" y="6380339"/>
                    <a:pt x="6770891" y="6356209"/>
                    <a:pt x="6773430" y="6330809"/>
                  </a:cubicBezTo>
                  <a:cubicBezTo>
                    <a:pt x="6842010" y="5770739"/>
                    <a:pt x="6798830" y="382270"/>
                    <a:pt x="6798830" y="320040"/>
                  </a:cubicBezTo>
                  <a:cubicBezTo>
                    <a:pt x="6798830" y="275590"/>
                    <a:pt x="6791210" y="233680"/>
                    <a:pt x="6768350" y="195580"/>
                  </a:cubicBezTo>
                  <a:cubicBezTo>
                    <a:pt x="6742950" y="153670"/>
                    <a:pt x="6702310" y="121920"/>
                    <a:pt x="6659130" y="97790"/>
                  </a:cubicBezTo>
                  <a:cubicBezTo>
                    <a:pt x="6516890" y="19050"/>
                    <a:pt x="6349250" y="19050"/>
                    <a:pt x="6190500" y="20320"/>
                  </a:cubicBezTo>
                  <a:cubicBezTo>
                    <a:pt x="6020320" y="21590"/>
                    <a:pt x="1653540" y="41910"/>
                    <a:pt x="1437640" y="41910"/>
                  </a:cubicBezTo>
                  <a:cubicBezTo>
                    <a:pt x="1176020" y="41910"/>
                    <a:pt x="915670" y="38100"/>
                    <a:pt x="654050" y="31750"/>
                  </a:cubicBezTo>
                  <a:cubicBezTo>
                    <a:pt x="593090" y="31750"/>
                    <a:pt x="533400" y="29210"/>
                    <a:pt x="472440" y="27940"/>
                  </a:cubicBezTo>
                  <a:cubicBezTo>
                    <a:pt x="372110" y="25400"/>
                    <a:pt x="261620" y="24130"/>
                    <a:pt x="165100" y="55880"/>
                  </a:cubicBezTo>
                  <a:cubicBezTo>
                    <a:pt x="111760" y="73660"/>
                    <a:pt x="69850" y="106680"/>
                    <a:pt x="57150" y="163830"/>
                  </a:cubicBezTo>
                  <a:cubicBezTo>
                    <a:pt x="48260" y="205740"/>
                    <a:pt x="52070" y="251460"/>
                    <a:pt x="48260" y="294640"/>
                  </a:cubicBezTo>
                  <a:cubicBezTo>
                    <a:pt x="33020" y="482600"/>
                    <a:pt x="35560" y="671830"/>
                    <a:pt x="40640" y="4163668"/>
                  </a:cubicBezTo>
                  <a:cubicBezTo>
                    <a:pt x="45720" y="5705969"/>
                    <a:pt x="52070" y="5907899"/>
                    <a:pt x="57150" y="6108559"/>
                  </a:cubicBezTo>
                  <a:cubicBezTo>
                    <a:pt x="60960" y="6221589"/>
                    <a:pt x="63500" y="6334619"/>
                    <a:pt x="67310" y="6447649"/>
                  </a:cubicBezTo>
                  <a:cubicBezTo>
                    <a:pt x="71120" y="6563219"/>
                    <a:pt x="176530" y="6630529"/>
                    <a:pt x="275590" y="6664819"/>
                  </a:cubicBezTo>
                  <a:cubicBezTo>
                    <a:pt x="356870" y="6692760"/>
                    <a:pt x="441960" y="6701649"/>
                    <a:pt x="527050" y="6701649"/>
                  </a:cubicBezTo>
                  <a:cubicBezTo>
                    <a:pt x="615950" y="6701649"/>
                    <a:pt x="703580" y="6701649"/>
                    <a:pt x="792480" y="6701649"/>
                  </a:cubicBezTo>
                  <a:cubicBezTo>
                    <a:pt x="962660" y="6701649"/>
                    <a:pt x="1131570" y="6701649"/>
                    <a:pt x="1301750" y="6700379"/>
                  </a:cubicBezTo>
                  <a:cubicBezTo>
                    <a:pt x="1504950" y="6700379"/>
                    <a:pt x="1708150" y="6699110"/>
                    <a:pt x="3280744" y="6697839"/>
                  </a:cubicBezTo>
                  <a:cubicBezTo>
                    <a:pt x="4904281" y="6696569"/>
                    <a:pt x="5183390" y="6695299"/>
                    <a:pt x="5368810" y="6694029"/>
                  </a:cubicBezTo>
                  <a:cubicBezTo>
                    <a:pt x="5489460" y="6692760"/>
                    <a:pt x="5610110" y="6691489"/>
                    <a:pt x="5730760" y="6687679"/>
                  </a:cubicBezTo>
                  <a:cubicBezTo>
                    <a:pt x="5932690" y="6680060"/>
                    <a:pt x="6135890" y="6676249"/>
                    <a:pt x="6337820" y="6683869"/>
                  </a:cubicBezTo>
                  <a:cubicBezTo>
                    <a:pt x="6346710" y="6685139"/>
                    <a:pt x="6345440" y="6688949"/>
                    <a:pt x="6340360" y="6694029"/>
                  </a:cubicBezTo>
                  <a:close/>
                </a:path>
              </a:pathLst>
            </a:custGeom>
            <a:solidFill>
              <a:srgbClr val="000000"/>
            </a:solidFill>
          </p:spPr>
        </p:sp>
      </p:grpSp>
      <p:grpSp>
        <p:nvGrpSpPr>
          <p:cNvPr id="4" name="Group 4"/>
          <p:cNvGrpSpPr>
            <a:grpSpLocks noChangeAspect="1"/>
          </p:cNvGrpSpPr>
          <p:nvPr/>
        </p:nvGrpSpPr>
        <p:grpSpPr>
          <a:xfrm>
            <a:off x="8360831" y="2993024"/>
            <a:ext cx="2364552" cy="2882752"/>
            <a:chOff x="0" y="0"/>
            <a:chExt cx="6350000" cy="6350000"/>
          </a:xfrm>
          <a:blipFill>
            <a:blip r:embed="rId3"/>
            <a:stretch>
              <a:fillRect l="-49963" t="-4277" r="-86140"/>
            </a:stretch>
          </a:blipFill>
        </p:grpSpPr>
        <p:sp>
          <p:nvSpPr>
            <p:cNvPr id="5" name="Freeform 5"/>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grpFill/>
          </p:spPr>
        </p:sp>
      </p:grpSp>
      <p:grpSp>
        <p:nvGrpSpPr>
          <p:cNvPr id="8" name="Group 8"/>
          <p:cNvGrpSpPr>
            <a:grpSpLocks noChangeAspect="1"/>
          </p:cNvGrpSpPr>
          <p:nvPr/>
        </p:nvGrpSpPr>
        <p:grpSpPr>
          <a:xfrm>
            <a:off x="4701666" y="828799"/>
            <a:ext cx="3369639" cy="5086247"/>
            <a:chOff x="0" y="0"/>
            <a:chExt cx="4206875" cy="6350000"/>
          </a:xfrm>
        </p:grpSpPr>
        <p:sp>
          <p:nvSpPr>
            <p:cNvPr id="9" name="Freeform 9"/>
            <p:cNvSpPr/>
            <p:nvPr/>
          </p:nvSpPr>
          <p:spPr>
            <a:xfrm>
              <a:off x="0" y="0"/>
              <a:ext cx="4206875" cy="6350128"/>
            </a:xfrm>
            <a:custGeom>
              <a:avLst/>
              <a:gdLst/>
              <a:ahLst/>
              <a:cxnLst/>
              <a:rect l="l" t="t" r="r" b="b"/>
              <a:pathLst>
                <a:path w="4206875" h="6350128">
                  <a:moveTo>
                    <a:pt x="4206875" y="132334"/>
                  </a:moveTo>
                  <a:lnTo>
                    <a:pt x="4206875" y="6217793"/>
                  </a:lnTo>
                  <a:cubicBezTo>
                    <a:pt x="4206875" y="6290818"/>
                    <a:pt x="4147566" y="6350128"/>
                    <a:pt x="4074541" y="6350128"/>
                  </a:cubicBezTo>
                  <a:lnTo>
                    <a:pt x="132334" y="6350128"/>
                  </a:lnTo>
                  <a:cubicBezTo>
                    <a:pt x="59309" y="6350000"/>
                    <a:pt x="0" y="6290691"/>
                    <a:pt x="0" y="6217666"/>
                  </a:cubicBezTo>
                  <a:lnTo>
                    <a:pt x="0" y="132334"/>
                  </a:lnTo>
                  <a:cubicBezTo>
                    <a:pt x="0" y="59309"/>
                    <a:pt x="59309" y="0"/>
                    <a:pt x="132334" y="0"/>
                  </a:cubicBezTo>
                  <a:lnTo>
                    <a:pt x="4074668" y="0"/>
                  </a:lnTo>
                  <a:cubicBezTo>
                    <a:pt x="4147566" y="0"/>
                    <a:pt x="4206875" y="59309"/>
                    <a:pt x="4206875" y="132334"/>
                  </a:cubicBezTo>
                  <a:close/>
                </a:path>
              </a:pathLst>
            </a:custGeom>
            <a:blipFill>
              <a:blip r:embed="rId4"/>
              <a:stretch>
                <a:fillRect l="-49963" t="-4277" r="-86140"/>
              </a:stretch>
            </a:blipFill>
          </p:spPr>
        </p:sp>
      </p:grpSp>
      <p:grpSp>
        <p:nvGrpSpPr>
          <p:cNvPr id="10" name="Group 10"/>
          <p:cNvGrpSpPr/>
          <p:nvPr/>
        </p:nvGrpSpPr>
        <p:grpSpPr>
          <a:xfrm rot="-10800000">
            <a:off x="513329" y="3290615"/>
            <a:ext cx="2810436" cy="81307"/>
            <a:chOff x="0" y="0"/>
            <a:chExt cx="4010941" cy="116037"/>
          </a:xfrm>
        </p:grpSpPr>
        <p:sp>
          <p:nvSpPr>
            <p:cNvPr id="11" name="Freeform 11"/>
            <p:cNvSpPr/>
            <p:nvPr/>
          </p:nvSpPr>
          <p:spPr>
            <a:xfrm>
              <a:off x="0" y="-3119"/>
              <a:ext cx="4010941" cy="119156"/>
            </a:xfrm>
            <a:custGeom>
              <a:avLst/>
              <a:gdLst/>
              <a:ahLst/>
              <a:cxnLst/>
              <a:rect l="l" t="t" r="r" b="b"/>
              <a:pathLst>
                <a:path w="4010941" h="119156">
                  <a:moveTo>
                    <a:pt x="0" y="119156"/>
                  </a:moveTo>
                  <a:cubicBezTo>
                    <a:pt x="11436" y="119128"/>
                    <a:pt x="25672" y="111883"/>
                    <a:pt x="36703" y="108928"/>
                  </a:cubicBezTo>
                  <a:cubicBezTo>
                    <a:pt x="47817" y="105950"/>
                    <a:pt x="62064" y="99462"/>
                    <a:pt x="73603" y="99435"/>
                  </a:cubicBezTo>
                  <a:cubicBezTo>
                    <a:pt x="106040" y="99356"/>
                    <a:pt x="138477" y="99112"/>
                    <a:pt x="170912" y="98674"/>
                  </a:cubicBezTo>
                  <a:cubicBezTo>
                    <a:pt x="434387" y="95119"/>
                    <a:pt x="697523" y="79785"/>
                    <a:pt x="960392" y="62359"/>
                  </a:cubicBezTo>
                  <a:cubicBezTo>
                    <a:pt x="1222028" y="45016"/>
                    <a:pt x="1483558" y="25574"/>
                    <a:pt x="1745513" y="13546"/>
                  </a:cubicBezTo>
                  <a:cubicBezTo>
                    <a:pt x="2008679" y="1462"/>
                    <a:pt x="2271328" y="0"/>
                    <a:pt x="2534614" y="8544"/>
                  </a:cubicBezTo>
                  <a:cubicBezTo>
                    <a:pt x="2779370" y="16487"/>
                    <a:pt x="3024016" y="27282"/>
                    <a:pt x="3268716" y="36708"/>
                  </a:cubicBezTo>
                  <a:cubicBezTo>
                    <a:pt x="3516041" y="46235"/>
                    <a:pt x="3763435" y="53834"/>
                    <a:pt x="4010941" y="56375"/>
                  </a:cubicBezTo>
                  <a:cubicBezTo>
                    <a:pt x="3999611" y="56258"/>
                    <a:pt x="3985162" y="63676"/>
                    <a:pt x="3974238" y="66604"/>
                  </a:cubicBezTo>
                  <a:cubicBezTo>
                    <a:pt x="3963236" y="69551"/>
                    <a:pt x="3948762" y="76214"/>
                    <a:pt x="3937338" y="76097"/>
                  </a:cubicBezTo>
                  <a:cubicBezTo>
                    <a:pt x="3905365" y="75769"/>
                    <a:pt x="3873395" y="75373"/>
                    <a:pt x="3841425" y="74894"/>
                  </a:cubicBezTo>
                  <a:cubicBezTo>
                    <a:pt x="3596372" y="71223"/>
                    <a:pt x="3351440" y="62692"/>
                    <a:pt x="3106562" y="52961"/>
                  </a:cubicBezTo>
                  <a:cubicBezTo>
                    <a:pt x="2859168" y="43130"/>
                    <a:pt x="2611801" y="32565"/>
                    <a:pt x="2364315" y="25270"/>
                  </a:cubicBezTo>
                  <a:cubicBezTo>
                    <a:pt x="2101003" y="17509"/>
                    <a:pt x="1837737" y="24277"/>
                    <a:pt x="1574734" y="38055"/>
                  </a:cubicBezTo>
                  <a:cubicBezTo>
                    <a:pt x="1312836" y="51775"/>
                    <a:pt x="1051324" y="71727"/>
                    <a:pt x="789610" y="88411"/>
                  </a:cubicBezTo>
                  <a:cubicBezTo>
                    <a:pt x="526712" y="105170"/>
                    <a:pt x="263489" y="118521"/>
                    <a:pt x="0" y="119156"/>
                  </a:cubicBezTo>
                  <a:lnTo>
                    <a:pt x="0" y="119156"/>
                  </a:lnTo>
                  <a:close/>
                </a:path>
              </a:pathLst>
            </a:custGeom>
            <a:solidFill>
              <a:srgbClr val="FFD352"/>
            </a:solidFill>
          </p:spPr>
        </p:sp>
      </p:grpSp>
      <p:sp>
        <p:nvSpPr>
          <p:cNvPr id="12" name="TextBox 12"/>
          <p:cNvSpPr txBox="1"/>
          <p:nvPr/>
        </p:nvSpPr>
        <p:spPr>
          <a:xfrm>
            <a:off x="957146" y="828799"/>
            <a:ext cx="2863196" cy="1107996"/>
          </a:xfrm>
          <a:prstGeom prst="rect">
            <a:avLst/>
          </a:prstGeom>
        </p:spPr>
        <p:txBody>
          <a:bodyPr wrap="square" lIns="0" tIns="0" rIns="0" bIns="0" rtlCol="0" anchor="t">
            <a:spAutoFit/>
          </a:bodyPr>
          <a:lstStyle/>
          <a:p>
            <a:r>
              <a:rPr lang="en-US" sz="2400" dirty="0">
                <a:latin typeface="Work Sans" pitchFamily="2" charset="0"/>
              </a:rPr>
              <a:t>Q</a:t>
            </a:r>
            <a:r>
              <a:rPr lang="vi-VN" sz="2400" dirty="0">
                <a:latin typeface="Work Sans" pitchFamily="2" charset="0"/>
              </a:rPr>
              <a:t>uân và dân Hà Nội </a:t>
            </a:r>
            <a:r>
              <a:rPr lang="en-US" sz="2400" dirty="0" err="1">
                <a:latin typeface="Work Sans" pitchFamily="2" charset="0"/>
              </a:rPr>
              <a:t>bảo</a:t>
            </a:r>
            <a:r>
              <a:rPr lang="en-US" sz="2400" dirty="0">
                <a:latin typeface="Work Sans" pitchFamily="2" charset="0"/>
              </a:rPr>
              <a:t> </a:t>
            </a:r>
            <a:r>
              <a:rPr lang="en-US" sz="2400" dirty="0" err="1">
                <a:latin typeface="Work Sans" pitchFamily="2" charset="0"/>
              </a:rPr>
              <a:t>vệ</a:t>
            </a:r>
            <a:r>
              <a:rPr lang="en-US" sz="2400" dirty="0">
                <a:latin typeface="Work Sans" pitchFamily="2" charset="0"/>
              </a:rPr>
              <a:t> </a:t>
            </a:r>
            <a:r>
              <a:rPr lang="en-US" sz="2400" dirty="0" err="1">
                <a:latin typeface="Work Sans" pitchFamily="2" charset="0"/>
              </a:rPr>
              <a:t>thủ</a:t>
            </a:r>
            <a:r>
              <a:rPr lang="en-US" sz="2400" dirty="0">
                <a:latin typeface="Work Sans" pitchFamily="2" charset="0"/>
              </a:rPr>
              <a:t> </a:t>
            </a:r>
            <a:r>
              <a:rPr lang="en-US" sz="2400" dirty="0" err="1">
                <a:latin typeface="Work Sans" pitchFamily="2" charset="0"/>
              </a:rPr>
              <a:t>đô</a:t>
            </a:r>
            <a:r>
              <a:rPr lang="en-US" sz="2400" dirty="0">
                <a:latin typeface="Work Sans" pitchFamily="2" charset="0"/>
              </a:rPr>
              <a:t> </a:t>
            </a:r>
            <a:r>
              <a:rPr lang="en-US" sz="2400" dirty="0" err="1">
                <a:latin typeface="Work Sans" pitchFamily="2" charset="0"/>
              </a:rPr>
              <a:t>với</a:t>
            </a:r>
            <a:r>
              <a:rPr lang="en-US" sz="2400" dirty="0">
                <a:latin typeface="Work Sans" pitchFamily="2" charset="0"/>
              </a:rPr>
              <a:t> </a:t>
            </a:r>
            <a:r>
              <a:rPr lang="en-US" sz="2400" dirty="0" err="1">
                <a:latin typeface="Work Sans" pitchFamily="2" charset="0"/>
              </a:rPr>
              <a:t>khẩu</a:t>
            </a:r>
            <a:r>
              <a:rPr lang="en-US" sz="2400" dirty="0">
                <a:latin typeface="Work Sans" pitchFamily="2" charset="0"/>
              </a:rPr>
              <a:t> </a:t>
            </a:r>
            <a:r>
              <a:rPr lang="en-US" sz="2400" dirty="0" err="1">
                <a:latin typeface="Work Sans" pitchFamily="2" charset="0"/>
              </a:rPr>
              <a:t>hiệu</a:t>
            </a:r>
            <a:endParaRPr lang="en-US" sz="2400" dirty="0">
              <a:latin typeface="Work Sans" pitchFamily="2" charset="0"/>
            </a:endParaRPr>
          </a:p>
        </p:txBody>
      </p:sp>
      <p:grpSp>
        <p:nvGrpSpPr>
          <p:cNvPr id="13" name="Group 13"/>
          <p:cNvGrpSpPr/>
          <p:nvPr/>
        </p:nvGrpSpPr>
        <p:grpSpPr>
          <a:xfrm>
            <a:off x="684109" y="3616825"/>
            <a:ext cx="3785149" cy="2704084"/>
            <a:chOff x="-3382" y="574683"/>
            <a:chExt cx="7113174" cy="5092918"/>
          </a:xfrm>
        </p:grpSpPr>
        <p:grpSp>
          <p:nvGrpSpPr>
            <p:cNvPr id="14" name="Group 14"/>
            <p:cNvGrpSpPr/>
            <p:nvPr/>
          </p:nvGrpSpPr>
          <p:grpSpPr>
            <a:xfrm>
              <a:off x="-3382" y="574683"/>
              <a:ext cx="7113174" cy="5092918"/>
              <a:chOff x="-3199" y="543619"/>
              <a:chExt cx="6728680" cy="4817625"/>
            </a:xfrm>
          </p:grpSpPr>
          <p:sp>
            <p:nvSpPr>
              <p:cNvPr id="15" name="Freeform 15"/>
              <p:cNvSpPr/>
              <p:nvPr/>
            </p:nvSpPr>
            <p:spPr>
              <a:xfrm>
                <a:off x="-3199" y="543619"/>
                <a:ext cx="6728680" cy="4817625"/>
              </a:xfrm>
              <a:custGeom>
                <a:avLst/>
                <a:gdLst/>
                <a:ahLst/>
                <a:cxnLst/>
                <a:rect l="l" t="t" r="r" b="b"/>
                <a:pathLst>
                  <a:path w="6474717" h="2190081">
                    <a:moveTo>
                      <a:pt x="5846940" y="2135603"/>
                    </a:moveTo>
                    <a:cubicBezTo>
                      <a:pt x="5846940" y="2135603"/>
                      <a:pt x="5116065" y="2190081"/>
                      <a:pt x="4286091" y="2187459"/>
                    </a:cubicBezTo>
                    <a:cubicBezTo>
                      <a:pt x="2572631" y="2185297"/>
                      <a:pt x="1057074" y="2177472"/>
                      <a:pt x="1057074" y="2177472"/>
                    </a:cubicBezTo>
                    <a:cubicBezTo>
                      <a:pt x="812932" y="2168638"/>
                      <a:pt x="449110" y="2147408"/>
                      <a:pt x="282371" y="2089230"/>
                    </a:cubicBezTo>
                    <a:cubicBezTo>
                      <a:pt x="4469" y="1992267"/>
                      <a:pt x="0" y="1818988"/>
                      <a:pt x="0" y="1446757"/>
                    </a:cubicBezTo>
                    <a:lnTo>
                      <a:pt x="0" y="1446746"/>
                    </a:lnTo>
                    <a:cubicBezTo>
                      <a:pt x="8536" y="491230"/>
                      <a:pt x="0" y="345608"/>
                      <a:pt x="77597" y="223930"/>
                    </a:cubicBezTo>
                    <a:cubicBezTo>
                      <a:pt x="217372" y="4759"/>
                      <a:pt x="519255" y="4073"/>
                      <a:pt x="937909" y="4073"/>
                    </a:cubicBezTo>
                    <a:cubicBezTo>
                      <a:pt x="937909" y="4073"/>
                      <a:pt x="1853679" y="15681"/>
                      <a:pt x="3654281" y="7673"/>
                    </a:cubicBezTo>
                    <a:cubicBezTo>
                      <a:pt x="4897137" y="0"/>
                      <a:pt x="5613871" y="6979"/>
                      <a:pt x="5613871" y="6979"/>
                    </a:cubicBezTo>
                    <a:cubicBezTo>
                      <a:pt x="5982178" y="14458"/>
                      <a:pt x="6120438" y="42638"/>
                      <a:pt x="6318178" y="165219"/>
                    </a:cubicBezTo>
                    <a:cubicBezTo>
                      <a:pt x="6469195" y="258836"/>
                      <a:pt x="6474717" y="476157"/>
                      <a:pt x="6465577" y="1446745"/>
                    </a:cubicBezTo>
                    <a:lnTo>
                      <a:pt x="6465577" y="1446757"/>
                    </a:lnTo>
                    <a:cubicBezTo>
                      <a:pt x="6465576" y="1936953"/>
                      <a:pt x="6422792" y="2085541"/>
                      <a:pt x="5846940" y="2135603"/>
                    </a:cubicBezTo>
                    <a:close/>
                  </a:path>
                </a:pathLst>
              </a:custGeom>
              <a:solidFill>
                <a:srgbClr val="FFD352"/>
              </a:solidFill>
            </p:spPr>
          </p:sp>
        </p:grpSp>
        <p:sp>
          <p:nvSpPr>
            <p:cNvPr id="16" name="TextBox 16"/>
            <p:cNvSpPr txBox="1"/>
            <p:nvPr/>
          </p:nvSpPr>
          <p:spPr>
            <a:xfrm>
              <a:off x="709649" y="954715"/>
              <a:ext cx="5944181" cy="4226772"/>
            </a:xfrm>
            <a:prstGeom prst="rect">
              <a:avLst/>
            </a:prstGeom>
          </p:spPr>
          <p:txBody>
            <a:bodyPr lIns="0" tIns="0" rIns="0" bIns="0" rtlCol="0" anchor="t">
              <a:spAutoFit/>
            </a:bodyPr>
            <a:lstStyle/>
            <a:p>
              <a:pPr algn="just">
                <a:lnSpc>
                  <a:spcPts val="2543"/>
                </a:lnSpc>
              </a:pPr>
              <a:r>
                <a:rPr lang="vi-VN" sz="2400" dirty="0">
                  <a:latin typeface="Work Sans Light" pitchFamily="2" charset="0"/>
                </a:rPr>
                <a:t>Tại Hà Nội, vào lúc 20 giờ 3 phút, pháo đài Láng bắn loạt đại bác đầu tiên vào thành Hà Nội, báo hiệu cuộc kháng chiến toàn quốc bắt đầu. </a:t>
              </a:r>
              <a:endParaRPr lang="en-US" sz="2400" dirty="0">
                <a:latin typeface="Work Sans Light" pitchFamily="2" charset="0"/>
              </a:endParaRPr>
            </a:p>
          </p:txBody>
        </p:sp>
      </p:grpSp>
      <p:pic>
        <p:nvPicPr>
          <p:cNvPr id="17" name="Picture 1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868301">
            <a:off x="4053112" y="1766905"/>
            <a:ext cx="1051709" cy="562187"/>
          </a:xfrm>
          <a:prstGeom prst="rect">
            <a:avLst/>
          </a:prstGeom>
        </p:spPr>
      </p:pic>
      <p:pic>
        <p:nvPicPr>
          <p:cNvPr id="18" name="Picture 1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a:off x="8820012" y="685800"/>
            <a:ext cx="1533155" cy="1533155"/>
          </a:xfrm>
          <a:prstGeom prst="rect">
            <a:avLst/>
          </a:prstGeom>
        </p:spPr>
      </p:pic>
      <p:sp>
        <p:nvSpPr>
          <p:cNvPr id="19" name="TextBox 19"/>
          <p:cNvSpPr txBox="1"/>
          <p:nvPr/>
        </p:nvSpPr>
        <p:spPr>
          <a:xfrm>
            <a:off x="785385" y="2428028"/>
            <a:ext cx="2639171" cy="697563"/>
          </a:xfrm>
          <a:prstGeom prst="rect">
            <a:avLst/>
          </a:prstGeom>
        </p:spPr>
        <p:txBody>
          <a:bodyPr wrap="square" lIns="0" tIns="0" rIns="0" bIns="0" rtlCol="0" anchor="t">
            <a:spAutoFit/>
          </a:bodyPr>
          <a:lstStyle/>
          <a:p>
            <a:r>
              <a:rPr lang="vi-VN" sz="2400" dirty="0"/>
              <a:t>“</a:t>
            </a:r>
            <a:r>
              <a:rPr lang="vi-VN" sz="2133" i="1" dirty="0">
                <a:solidFill>
                  <a:srgbClr val="FF0000"/>
                </a:solidFill>
                <a:latin typeface="Work Sans Light" pitchFamily="2" charset="0"/>
              </a:rPr>
              <a:t>Quyết tử cho Tổ quốc quyết sinh”</a:t>
            </a:r>
            <a:endParaRPr lang="en-US" sz="2133" i="1" dirty="0">
              <a:solidFill>
                <a:srgbClr val="FF0000"/>
              </a:solidFill>
              <a:latin typeface="Work Sans Light" pitchFamily="2" charset="0"/>
            </a:endParaRPr>
          </a:p>
        </p:txBody>
      </p:sp>
    </p:spTree>
    <p:extLst>
      <p:ext uri="{BB962C8B-B14F-4D97-AF65-F5344CB8AC3E}">
        <p14:creationId xmlns:p14="http://schemas.microsoft.com/office/powerpoint/2010/main" val="43793682"/>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822819" y="1613846"/>
            <a:ext cx="4335264" cy="600293"/>
            <a:chOff x="0" y="0"/>
            <a:chExt cx="7660157" cy="1060682"/>
          </a:xfrm>
        </p:grpSpPr>
        <p:sp>
          <p:nvSpPr>
            <p:cNvPr id="3" name="Freeform 3"/>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sp>
        <p:nvSpPr>
          <p:cNvPr id="4" name="TextBox 4"/>
          <p:cNvSpPr txBox="1"/>
          <p:nvPr/>
        </p:nvSpPr>
        <p:spPr>
          <a:xfrm>
            <a:off x="7122678" y="1737463"/>
            <a:ext cx="4065974" cy="320601"/>
          </a:xfrm>
          <a:prstGeom prst="rect">
            <a:avLst/>
          </a:prstGeom>
        </p:spPr>
        <p:txBody>
          <a:bodyPr wrap="square" lIns="0" tIns="0" rIns="0" bIns="0" rtlCol="0" anchor="t">
            <a:spAutoFit/>
          </a:bodyPr>
          <a:lstStyle/>
          <a:p>
            <a:pPr algn="ctr">
              <a:lnSpc>
                <a:spcPts val="2543"/>
              </a:lnSpc>
            </a:pPr>
            <a:r>
              <a:rPr lang="vi-VN" sz="2400" dirty="0">
                <a:latin typeface="Work Sans Light" pitchFamily="2" charset="0"/>
              </a:rPr>
              <a:t>Chỉ thị Kháng chiến kiến quốc </a:t>
            </a:r>
            <a:endParaRPr lang="en-US" sz="2400" dirty="0">
              <a:latin typeface="Work Sans Light" pitchFamily="2" charset="0"/>
            </a:endParaRPr>
          </a:p>
        </p:txBody>
      </p:sp>
      <p:grpSp>
        <p:nvGrpSpPr>
          <p:cNvPr id="5" name="Group 5"/>
          <p:cNvGrpSpPr/>
          <p:nvPr/>
        </p:nvGrpSpPr>
        <p:grpSpPr>
          <a:xfrm>
            <a:off x="6822819" y="2413497"/>
            <a:ext cx="4335264" cy="600293"/>
            <a:chOff x="0" y="0"/>
            <a:chExt cx="7660157" cy="1060682"/>
          </a:xfrm>
        </p:grpSpPr>
        <p:sp>
          <p:nvSpPr>
            <p:cNvPr id="6" name="Freeform 6"/>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sp>
        <p:nvSpPr>
          <p:cNvPr id="7" name="TextBox 7"/>
          <p:cNvSpPr txBox="1"/>
          <p:nvPr/>
        </p:nvSpPr>
        <p:spPr>
          <a:xfrm>
            <a:off x="7122677" y="2539526"/>
            <a:ext cx="4322733" cy="320601"/>
          </a:xfrm>
          <a:prstGeom prst="rect">
            <a:avLst/>
          </a:prstGeom>
        </p:spPr>
        <p:txBody>
          <a:bodyPr wrap="square" lIns="0" tIns="0" rIns="0" bIns="0" rtlCol="0" anchor="t">
            <a:spAutoFit/>
          </a:bodyPr>
          <a:lstStyle/>
          <a:p>
            <a:pPr algn="ctr">
              <a:lnSpc>
                <a:spcPts val="2543"/>
              </a:lnSpc>
            </a:pPr>
            <a:r>
              <a:rPr lang="vi-VN" sz="2400" dirty="0">
                <a:latin typeface="Work Sans Light" pitchFamily="2" charset="0"/>
              </a:rPr>
              <a:t>Chỉ thị Tình hình và chủ trương </a:t>
            </a:r>
            <a:endParaRPr lang="en-US" sz="2400" dirty="0">
              <a:latin typeface="Work Sans Light" pitchFamily="2" charset="0"/>
            </a:endParaRPr>
          </a:p>
        </p:txBody>
      </p:sp>
      <p:grpSp>
        <p:nvGrpSpPr>
          <p:cNvPr id="8" name="Group 8"/>
          <p:cNvGrpSpPr/>
          <p:nvPr/>
        </p:nvGrpSpPr>
        <p:grpSpPr>
          <a:xfrm>
            <a:off x="6960564" y="3308014"/>
            <a:ext cx="4335264" cy="600293"/>
            <a:chOff x="0" y="0"/>
            <a:chExt cx="7660157" cy="1060682"/>
          </a:xfrm>
        </p:grpSpPr>
        <p:sp>
          <p:nvSpPr>
            <p:cNvPr id="9" name="Freeform 9"/>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sp>
        <p:nvSpPr>
          <p:cNvPr id="10" name="TextBox 10"/>
          <p:cNvSpPr txBox="1"/>
          <p:nvPr/>
        </p:nvSpPr>
        <p:spPr>
          <a:xfrm>
            <a:off x="7260423" y="3431631"/>
            <a:ext cx="3735548" cy="320601"/>
          </a:xfrm>
          <a:prstGeom prst="rect">
            <a:avLst/>
          </a:prstGeom>
        </p:spPr>
        <p:txBody>
          <a:bodyPr wrap="square" lIns="0" tIns="0" rIns="0" bIns="0" rtlCol="0" anchor="t">
            <a:spAutoFit/>
          </a:bodyPr>
          <a:lstStyle/>
          <a:p>
            <a:pPr>
              <a:lnSpc>
                <a:spcPts val="2543"/>
              </a:lnSpc>
            </a:pPr>
            <a:r>
              <a:rPr lang="vi-VN" sz="2400" dirty="0">
                <a:latin typeface="Work Sans Light" pitchFamily="2" charset="0"/>
              </a:rPr>
              <a:t>Chỉ thị Hòa để tiến </a:t>
            </a:r>
            <a:endParaRPr lang="en-US" sz="2400" dirty="0">
              <a:latin typeface="Work Sans Light" pitchFamily="2" charset="0"/>
            </a:endParaRPr>
          </a:p>
        </p:txBody>
      </p:sp>
      <p:grpSp>
        <p:nvGrpSpPr>
          <p:cNvPr id="11" name="Group 11"/>
          <p:cNvGrpSpPr/>
          <p:nvPr/>
        </p:nvGrpSpPr>
        <p:grpSpPr>
          <a:xfrm>
            <a:off x="5555610" y="3343877"/>
            <a:ext cx="981692" cy="189315"/>
            <a:chOff x="0" y="0"/>
            <a:chExt cx="2994890" cy="577549"/>
          </a:xfrm>
        </p:grpSpPr>
        <p:sp>
          <p:nvSpPr>
            <p:cNvPr id="12" name="Freeform 12"/>
            <p:cNvSpPr/>
            <p:nvPr/>
          </p:nvSpPr>
          <p:spPr>
            <a:xfrm>
              <a:off x="-32193" y="-26797"/>
              <a:ext cx="3033197" cy="642041"/>
            </a:xfrm>
            <a:custGeom>
              <a:avLst/>
              <a:gdLst/>
              <a:ahLst/>
              <a:cxnLst/>
              <a:rect l="l" t="t" r="r" b="b"/>
              <a:pathLst>
                <a:path w="3033197" h="642041">
                  <a:moveTo>
                    <a:pt x="3014086" y="368169"/>
                  </a:moveTo>
                  <a:cubicBezTo>
                    <a:pt x="3010930" y="378701"/>
                    <a:pt x="3005663" y="388638"/>
                    <a:pt x="2998185" y="397059"/>
                  </a:cubicBezTo>
                  <a:cubicBezTo>
                    <a:pt x="2931498" y="472176"/>
                    <a:pt x="2836975" y="522827"/>
                    <a:pt x="2763775" y="591867"/>
                  </a:cubicBezTo>
                  <a:cubicBezTo>
                    <a:pt x="2710575" y="642041"/>
                    <a:pt x="2663525" y="527415"/>
                    <a:pt x="2706916" y="486490"/>
                  </a:cubicBezTo>
                  <a:cubicBezTo>
                    <a:pt x="2743045" y="452415"/>
                    <a:pt x="2784379" y="422807"/>
                    <a:pt x="2824999" y="392527"/>
                  </a:cubicBezTo>
                  <a:cubicBezTo>
                    <a:pt x="2362933" y="384081"/>
                    <a:pt x="2016353" y="379346"/>
                    <a:pt x="1592345" y="378908"/>
                  </a:cubicBezTo>
                  <a:cubicBezTo>
                    <a:pt x="1095019" y="378438"/>
                    <a:pt x="596257" y="375898"/>
                    <a:pt x="100811" y="424981"/>
                  </a:cubicBezTo>
                  <a:cubicBezTo>
                    <a:pt x="28227" y="432172"/>
                    <a:pt x="0" y="337039"/>
                    <a:pt x="82377" y="328879"/>
                  </a:cubicBezTo>
                  <a:cubicBezTo>
                    <a:pt x="577823" y="279797"/>
                    <a:pt x="1076585" y="282336"/>
                    <a:pt x="1573912" y="282806"/>
                  </a:cubicBezTo>
                  <a:cubicBezTo>
                    <a:pt x="2016353" y="283254"/>
                    <a:pt x="2364985" y="288153"/>
                    <a:pt x="2837288" y="296965"/>
                  </a:cubicBezTo>
                  <a:cubicBezTo>
                    <a:pt x="2776337" y="238209"/>
                    <a:pt x="2709547" y="184033"/>
                    <a:pt x="2641499" y="137691"/>
                  </a:cubicBezTo>
                  <a:cubicBezTo>
                    <a:pt x="2584967" y="99191"/>
                    <a:pt x="2661474" y="0"/>
                    <a:pt x="2710886" y="33652"/>
                  </a:cubicBezTo>
                  <a:cubicBezTo>
                    <a:pt x="2821363" y="108890"/>
                    <a:pt x="2929555" y="199696"/>
                    <a:pt x="3016535" y="301696"/>
                  </a:cubicBezTo>
                  <a:cubicBezTo>
                    <a:pt x="3033197" y="321235"/>
                    <a:pt x="3028400" y="347199"/>
                    <a:pt x="3014086" y="368169"/>
                  </a:cubicBezTo>
                  <a:close/>
                </a:path>
              </a:pathLst>
            </a:custGeom>
            <a:solidFill>
              <a:srgbClr val="000000"/>
            </a:solidFill>
          </p:spPr>
        </p:sp>
      </p:grpSp>
      <p:pic>
        <p:nvPicPr>
          <p:cNvPr id="13" name="Picture 1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8388669" flipH="1">
            <a:off x="5524463" y="4848343"/>
            <a:ext cx="1051709" cy="562187"/>
          </a:xfrm>
          <a:prstGeom prst="rect">
            <a:avLst/>
          </a:prstGeom>
        </p:spPr>
      </p:pic>
      <p:pic>
        <p:nvPicPr>
          <p:cNvPr id="14" name="Picture 1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935153" flipV="1">
            <a:off x="5495724" y="1492786"/>
            <a:ext cx="1272401" cy="386348"/>
          </a:xfrm>
          <a:prstGeom prst="rect">
            <a:avLst/>
          </a:prstGeom>
        </p:spPr>
      </p:pic>
      <p:pic>
        <p:nvPicPr>
          <p:cNvPr id="15" name="Picture 1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5162885">
            <a:off x="3842087" y="2352712"/>
            <a:ext cx="1331605" cy="1436045"/>
          </a:xfrm>
          <a:prstGeom prst="rect">
            <a:avLst/>
          </a:prstGeom>
        </p:spPr>
      </p:pic>
      <p:sp>
        <p:nvSpPr>
          <p:cNvPr id="16" name="TextBox 16"/>
          <p:cNvSpPr txBox="1"/>
          <p:nvPr/>
        </p:nvSpPr>
        <p:spPr>
          <a:xfrm>
            <a:off x="3960665" y="2651423"/>
            <a:ext cx="1051600" cy="656462"/>
          </a:xfrm>
          <a:prstGeom prst="rect">
            <a:avLst/>
          </a:prstGeom>
        </p:spPr>
        <p:txBody>
          <a:bodyPr wrap="square" lIns="0" tIns="0" rIns="0" bIns="0" rtlCol="0" anchor="t">
            <a:spAutoFit/>
          </a:bodyPr>
          <a:lstStyle/>
          <a:p>
            <a:pPr algn="ctr"/>
            <a:r>
              <a:rPr lang="en-US" sz="2133" b="1" dirty="0" err="1">
                <a:latin typeface="Work Sans" pitchFamily="2" charset="0"/>
              </a:rPr>
              <a:t>văn</a:t>
            </a:r>
            <a:r>
              <a:rPr lang="en-US" sz="2133" b="1" dirty="0">
                <a:latin typeface="Work Sans" pitchFamily="2" charset="0"/>
              </a:rPr>
              <a:t> </a:t>
            </a:r>
            <a:r>
              <a:rPr lang="en-US" sz="2133" b="1" dirty="0" err="1">
                <a:latin typeface="Work Sans" pitchFamily="2" charset="0"/>
              </a:rPr>
              <a:t>kiện</a:t>
            </a:r>
            <a:endParaRPr lang="en-US" sz="2133" b="1" dirty="0">
              <a:latin typeface="Work Sans" pitchFamily="2" charset="0"/>
            </a:endParaRPr>
          </a:p>
        </p:txBody>
      </p:sp>
      <p:sp>
        <p:nvSpPr>
          <p:cNvPr id="19" name="TextBox 18">
            <a:extLst>
              <a:ext uri="{FF2B5EF4-FFF2-40B4-BE49-F238E27FC236}">
                <a16:creationId xmlns:a16="http://schemas.microsoft.com/office/drawing/2014/main" id="{F1E33BC1-7460-4C02-85D9-A2E025B3DE69}"/>
              </a:ext>
            </a:extLst>
          </p:cNvPr>
          <p:cNvSpPr txBox="1"/>
          <p:nvPr/>
        </p:nvSpPr>
        <p:spPr>
          <a:xfrm>
            <a:off x="961537" y="840313"/>
            <a:ext cx="9011352" cy="420564"/>
          </a:xfrm>
          <a:prstGeom prst="rect">
            <a:avLst/>
          </a:prstGeom>
          <a:noFill/>
        </p:spPr>
        <p:txBody>
          <a:bodyPr wrap="square">
            <a:spAutoFit/>
          </a:bodyPr>
          <a:lstStyle/>
          <a:p>
            <a:r>
              <a:rPr lang="vi-VN" sz="2133" b="1" dirty="0">
                <a:solidFill>
                  <a:srgbClr val="FF0000"/>
                </a:solidFill>
                <a:latin typeface="Work Sans" pitchFamily="2" charset="0"/>
              </a:rPr>
              <a:t>Đường lối kháng chiến chống thực dân Pháp năm 1945 đến 1947</a:t>
            </a:r>
            <a:endParaRPr lang="en-US" sz="2133" b="1" dirty="0">
              <a:solidFill>
                <a:srgbClr val="FF0000"/>
              </a:solidFill>
              <a:latin typeface="Work Sans" pitchFamily="2" charset="0"/>
            </a:endParaRPr>
          </a:p>
        </p:txBody>
      </p:sp>
      <p:sp>
        <p:nvSpPr>
          <p:cNvPr id="21" name="TextBox 20">
            <a:extLst>
              <a:ext uri="{FF2B5EF4-FFF2-40B4-BE49-F238E27FC236}">
                <a16:creationId xmlns:a16="http://schemas.microsoft.com/office/drawing/2014/main" id="{9E88073D-B725-4F70-AC2A-3CD9ABB86712}"/>
              </a:ext>
            </a:extLst>
          </p:cNvPr>
          <p:cNvSpPr txBox="1"/>
          <p:nvPr/>
        </p:nvSpPr>
        <p:spPr>
          <a:xfrm>
            <a:off x="834888" y="2302831"/>
            <a:ext cx="2963665" cy="3046988"/>
          </a:xfrm>
          <a:prstGeom prst="rect">
            <a:avLst/>
          </a:prstGeom>
          <a:noFill/>
        </p:spPr>
        <p:txBody>
          <a:bodyPr wrap="square">
            <a:spAutoFit/>
          </a:bodyPr>
          <a:lstStyle/>
          <a:p>
            <a:pPr algn="just"/>
            <a:r>
              <a:rPr lang="vi-VN" sz="2400" dirty="0">
                <a:latin typeface="Work Sans Light" pitchFamily="2" charset="0"/>
              </a:rPr>
              <a:t>Nội dung cơ bản của đường lối là: </a:t>
            </a:r>
            <a:r>
              <a:rPr lang="vi-VN" sz="2400" i="1" dirty="0">
                <a:latin typeface="Work Sans Light" pitchFamily="2" charset="0"/>
              </a:rPr>
              <a:t>dựa trên sức mạnh toàn dân, tiến hành kháng chiến toàn dân, toàn diện, lâu dài và dựa vào sức mình là chính</a:t>
            </a:r>
            <a:endParaRPr lang="en-US" sz="2400" i="1" dirty="0">
              <a:latin typeface="Work Sans Light" pitchFamily="2" charset="0"/>
            </a:endParaRPr>
          </a:p>
        </p:txBody>
      </p:sp>
      <p:grpSp>
        <p:nvGrpSpPr>
          <p:cNvPr id="22" name="Group 8">
            <a:extLst>
              <a:ext uri="{FF2B5EF4-FFF2-40B4-BE49-F238E27FC236}">
                <a16:creationId xmlns:a16="http://schemas.microsoft.com/office/drawing/2014/main" id="{7222E4F3-D398-4088-9CFE-EB95F285C7E2}"/>
              </a:ext>
            </a:extLst>
          </p:cNvPr>
          <p:cNvGrpSpPr/>
          <p:nvPr/>
        </p:nvGrpSpPr>
        <p:grpSpPr>
          <a:xfrm>
            <a:off x="6932725" y="4136602"/>
            <a:ext cx="4335264" cy="600293"/>
            <a:chOff x="0" y="0"/>
            <a:chExt cx="7660157" cy="1060682"/>
          </a:xfrm>
        </p:grpSpPr>
        <p:sp>
          <p:nvSpPr>
            <p:cNvPr id="23" name="Freeform 9">
              <a:extLst>
                <a:ext uri="{FF2B5EF4-FFF2-40B4-BE49-F238E27FC236}">
                  <a16:creationId xmlns:a16="http://schemas.microsoft.com/office/drawing/2014/main" id="{9C0A338B-F31B-4B39-A0B1-F615DCECDBA0}"/>
                </a:ext>
              </a:extLst>
            </p:cNvPr>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sp>
        <p:nvSpPr>
          <p:cNvPr id="24" name="TextBox 10">
            <a:extLst>
              <a:ext uri="{FF2B5EF4-FFF2-40B4-BE49-F238E27FC236}">
                <a16:creationId xmlns:a16="http://schemas.microsoft.com/office/drawing/2014/main" id="{D504FA79-A51C-4200-9403-C6E60431887E}"/>
              </a:ext>
            </a:extLst>
          </p:cNvPr>
          <p:cNvSpPr txBox="1"/>
          <p:nvPr/>
        </p:nvSpPr>
        <p:spPr>
          <a:xfrm>
            <a:off x="6822819" y="4209235"/>
            <a:ext cx="5245437" cy="641201"/>
          </a:xfrm>
          <a:prstGeom prst="rect">
            <a:avLst/>
          </a:prstGeom>
        </p:spPr>
        <p:txBody>
          <a:bodyPr wrap="square" lIns="0" tIns="0" rIns="0" bIns="0" rtlCol="0" anchor="t">
            <a:spAutoFit/>
          </a:bodyPr>
          <a:lstStyle/>
          <a:p>
            <a:pPr algn="ctr">
              <a:lnSpc>
                <a:spcPts val="2543"/>
              </a:lnSpc>
            </a:pPr>
            <a:r>
              <a:rPr lang="en-US" sz="2400" dirty="0">
                <a:latin typeface="Work Sans Light" pitchFamily="2" charset="0"/>
              </a:rPr>
              <a:t>T</a:t>
            </a:r>
            <a:r>
              <a:rPr lang="vi-VN" sz="2400" dirty="0">
                <a:latin typeface="Work Sans Light" pitchFamily="2" charset="0"/>
              </a:rPr>
              <a:t>ác phẩm Kháng chiến nhất định thắng lợi của đồng chí Trường Chinh </a:t>
            </a:r>
            <a:endParaRPr lang="en-US" sz="2400" dirty="0">
              <a:latin typeface="Work Sans Light" pitchFamily="2" charset="0"/>
            </a:endParaRPr>
          </a:p>
        </p:txBody>
      </p:sp>
      <p:grpSp>
        <p:nvGrpSpPr>
          <p:cNvPr id="25" name="Group 8">
            <a:extLst>
              <a:ext uri="{FF2B5EF4-FFF2-40B4-BE49-F238E27FC236}">
                <a16:creationId xmlns:a16="http://schemas.microsoft.com/office/drawing/2014/main" id="{6005E682-8200-46EC-8221-CB85598D400E}"/>
              </a:ext>
            </a:extLst>
          </p:cNvPr>
          <p:cNvGrpSpPr/>
          <p:nvPr/>
        </p:nvGrpSpPr>
        <p:grpSpPr>
          <a:xfrm>
            <a:off x="6932725" y="5214222"/>
            <a:ext cx="4335264" cy="600293"/>
            <a:chOff x="0" y="0"/>
            <a:chExt cx="7660157" cy="1060682"/>
          </a:xfrm>
        </p:grpSpPr>
        <p:sp>
          <p:nvSpPr>
            <p:cNvPr id="26" name="Freeform 9">
              <a:extLst>
                <a:ext uri="{FF2B5EF4-FFF2-40B4-BE49-F238E27FC236}">
                  <a16:creationId xmlns:a16="http://schemas.microsoft.com/office/drawing/2014/main" id="{A52AB91D-DA62-4878-B940-DFB0CE4D7870}"/>
                </a:ext>
              </a:extLst>
            </p:cNvPr>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sp>
        <p:nvSpPr>
          <p:cNvPr id="27" name="TextBox 10">
            <a:extLst>
              <a:ext uri="{FF2B5EF4-FFF2-40B4-BE49-F238E27FC236}">
                <a16:creationId xmlns:a16="http://schemas.microsoft.com/office/drawing/2014/main" id="{9AB29F03-B156-4053-A64B-0DF825DA7705}"/>
              </a:ext>
            </a:extLst>
          </p:cNvPr>
          <p:cNvSpPr txBox="1"/>
          <p:nvPr/>
        </p:nvSpPr>
        <p:spPr>
          <a:xfrm>
            <a:off x="6838049" y="5251212"/>
            <a:ext cx="4528999" cy="641201"/>
          </a:xfrm>
          <a:prstGeom prst="rect">
            <a:avLst/>
          </a:prstGeom>
        </p:spPr>
        <p:txBody>
          <a:bodyPr wrap="square" lIns="0" tIns="0" rIns="0" bIns="0" rtlCol="0" anchor="t">
            <a:spAutoFit/>
          </a:bodyPr>
          <a:lstStyle/>
          <a:p>
            <a:pPr algn="ctr">
              <a:lnSpc>
                <a:spcPts val="2543"/>
              </a:lnSpc>
            </a:pPr>
            <a:r>
              <a:rPr lang="vi-VN" sz="2400" dirty="0">
                <a:latin typeface="Work Sans Light" pitchFamily="2" charset="0"/>
              </a:rPr>
              <a:t>Lời kêu gọi toàn quốc kháng chiến của Chủ tịch Hồ Chí Minh </a:t>
            </a:r>
            <a:endParaRPr lang="en-US" sz="2400" dirty="0">
              <a:latin typeface="Work Sans Light" pitchFamily="2" charset="0"/>
            </a:endParaRPr>
          </a:p>
        </p:txBody>
      </p:sp>
    </p:spTree>
    <p:extLst>
      <p:ext uri="{BB962C8B-B14F-4D97-AF65-F5344CB8AC3E}">
        <p14:creationId xmlns:p14="http://schemas.microsoft.com/office/powerpoint/2010/main" val="2043306963"/>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9"/>
          <p:cNvSpPr txBox="1">
            <a:spLocks noGrp="1"/>
          </p:cNvSpPr>
          <p:nvPr>
            <p:ph type="title"/>
          </p:nvPr>
        </p:nvSpPr>
        <p:spPr>
          <a:xfrm>
            <a:off x="1158867" y="1110946"/>
            <a:ext cx="9788768" cy="1367237"/>
          </a:xfrm>
          <a:prstGeom prst="rect">
            <a:avLst/>
          </a:prstGeom>
        </p:spPr>
        <p:txBody>
          <a:bodyPr spcFirstLastPara="1" vert="horz" wrap="square" lIns="121900" tIns="121900" rIns="121900" bIns="121900" rtlCol="0" anchor="b" anchorCtr="0">
            <a:noAutofit/>
          </a:bodyPr>
          <a:lstStyle/>
          <a:p>
            <a:pPr indent="609585" algn="just">
              <a:lnSpc>
                <a:spcPct val="107000"/>
              </a:lnSpc>
              <a:spcBef>
                <a:spcPts val="400"/>
              </a:spcBef>
              <a:spcAft>
                <a:spcPts val="400"/>
              </a:spcAft>
              <a:tabLst>
                <a:tab pos="5280528" algn="l"/>
              </a:tabLst>
            </a:pPr>
            <a:r>
              <a:rPr lang="vi-VN" sz="2133" dirty="0">
                <a:latin typeface="Work Sans" pitchFamily="2" charset="0"/>
              </a:rPr>
              <a:t>Mục tiêu của cuộc kháng chiến </a:t>
            </a:r>
            <a:r>
              <a:rPr lang="vi-VN" sz="2133" dirty="0">
                <a:latin typeface="Work Sans Light" pitchFamily="2" charset="0"/>
              </a:rPr>
              <a:t>là đánh đổ thực dân Pháp xâm lược, giành nền độc lập, tự do, thống nhất hoàn toàn; vì nền tự do dân chủ và góp phần bảo vệ hòa bình thế giới...</a:t>
            </a:r>
            <a:endParaRPr lang="en-US" sz="2133" dirty="0">
              <a:latin typeface="Work Sans Light" pitchFamily="2" charset="0"/>
            </a:endParaRPr>
          </a:p>
        </p:txBody>
      </p:sp>
      <p:sp>
        <p:nvSpPr>
          <p:cNvPr id="265" name="Google Shape;265;p29"/>
          <p:cNvSpPr txBox="1">
            <a:spLocks noGrp="1"/>
          </p:cNvSpPr>
          <p:nvPr>
            <p:ph type="body" idx="1"/>
          </p:nvPr>
        </p:nvSpPr>
        <p:spPr>
          <a:xfrm>
            <a:off x="1158867" y="2779100"/>
            <a:ext cx="3155200" cy="1876000"/>
          </a:xfrm>
          <a:prstGeom prst="rect">
            <a:avLst/>
          </a:prstGeom>
        </p:spPr>
        <p:txBody>
          <a:bodyPr spcFirstLastPara="1" vert="horz" wrap="square" lIns="121900" tIns="121900" rIns="121900" bIns="121900" rtlCol="0" anchor="t" anchorCtr="0">
            <a:noAutofit/>
          </a:bodyPr>
          <a:lstStyle/>
          <a:p>
            <a:pPr marL="0" indent="0" algn="just">
              <a:buNone/>
            </a:pPr>
            <a:r>
              <a:rPr lang="vi-VN" b="1" dirty="0">
                <a:latin typeface="Work Sans" pitchFamily="2" charset="0"/>
              </a:rPr>
              <a:t>Kháng chiến toàn dân </a:t>
            </a:r>
            <a:r>
              <a:rPr lang="vi-VN" dirty="0"/>
              <a:t>là đem toàn bộ sức dân, tài dân, lực dân; động viên toàn dân tích cực tham gia kháng chiến</a:t>
            </a:r>
            <a:r>
              <a:rPr lang="en-US" dirty="0"/>
              <a:t>.</a:t>
            </a:r>
            <a:endParaRPr dirty="0"/>
          </a:p>
        </p:txBody>
      </p:sp>
      <p:sp>
        <p:nvSpPr>
          <p:cNvPr id="268" name="Google Shape;268;p29"/>
          <p:cNvSpPr txBox="1">
            <a:spLocks noGrp="1"/>
          </p:cNvSpPr>
          <p:nvPr>
            <p:ph type="body" idx="2"/>
          </p:nvPr>
        </p:nvSpPr>
        <p:spPr>
          <a:xfrm>
            <a:off x="1822417" y="4892737"/>
            <a:ext cx="8857699" cy="1548817"/>
          </a:xfrm>
          <a:prstGeom prst="rect">
            <a:avLst/>
          </a:prstGeom>
        </p:spPr>
        <p:txBody>
          <a:bodyPr spcFirstLastPara="1" vert="horz" wrap="square" lIns="121900" tIns="121900" rIns="121900" bIns="121900" rtlCol="0" anchor="t" anchorCtr="0">
            <a:noAutofit/>
          </a:bodyPr>
          <a:lstStyle/>
          <a:p>
            <a:pPr marL="0" indent="0">
              <a:buNone/>
            </a:pPr>
            <a:r>
              <a:rPr lang="vi-VN" b="1" dirty="0">
                <a:latin typeface="Work Sans" pitchFamily="2" charset="0"/>
              </a:rPr>
              <a:t>Kháng chiến dựa vào sức mình là chính</a:t>
            </a:r>
            <a:r>
              <a:rPr lang="en-US" b="1" dirty="0">
                <a:latin typeface="Work Sans" pitchFamily="2" charset="0"/>
              </a:rPr>
              <a:t> </a:t>
            </a:r>
            <a:r>
              <a:rPr lang="en-US" dirty="0">
                <a:latin typeface="Work Sans Light" pitchFamily="2" charset="0"/>
              </a:rPr>
              <a:t>là</a:t>
            </a:r>
            <a:r>
              <a:rPr lang="en-US" b="1" dirty="0">
                <a:latin typeface="Work Sans" pitchFamily="2" charset="0"/>
              </a:rPr>
              <a:t> </a:t>
            </a:r>
            <a:r>
              <a:rPr lang="en-US" dirty="0"/>
              <a:t>p</a:t>
            </a:r>
            <a:r>
              <a:rPr lang="vi-VN" dirty="0"/>
              <a:t>hải lấy nguồn nội lực của dân tộc, phát huy nguồn sức mạnh vật chất, tinh thần vốn của trong nhân dân ta làm chỗ dựa chủ </a:t>
            </a:r>
            <a:r>
              <a:rPr lang="vi-VN" dirty="0" smtClean="0"/>
              <a:t>yếu. </a:t>
            </a:r>
            <a:endParaRPr dirty="0"/>
          </a:p>
        </p:txBody>
      </p:sp>
      <p:sp>
        <p:nvSpPr>
          <p:cNvPr id="266" name="Google Shape;266;p29"/>
          <p:cNvSpPr txBox="1">
            <a:spLocks noGrp="1"/>
          </p:cNvSpPr>
          <p:nvPr>
            <p:ph type="body" idx="3"/>
          </p:nvPr>
        </p:nvSpPr>
        <p:spPr>
          <a:xfrm>
            <a:off x="4475651" y="2779100"/>
            <a:ext cx="3155200" cy="1876000"/>
          </a:xfrm>
          <a:prstGeom prst="rect">
            <a:avLst/>
          </a:prstGeom>
        </p:spPr>
        <p:txBody>
          <a:bodyPr spcFirstLastPara="1" vert="horz" wrap="square" lIns="121900" tIns="121900" rIns="121900" bIns="121900" rtlCol="0" anchor="t" anchorCtr="0">
            <a:noAutofit/>
          </a:bodyPr>
          <a:lstStyle/>
          <a:p>
            <a:pPr marL="0" indent="0" algn="just">
              <a:buNone/>
            </a:pPr>
            <a:r>
              <a:rPr lang="vi-VN" b="1" dirty="0">
                <a:latin typeface="Work Sans" pitchFamily="2" charset="0"/>
              </a:rPr>
              <a:t>Kháng chiến toàn diện </a:t>
            </a:r>
            <a:r>
              <a:rPr lang="vi-VN" dirty="0"/>
              <a:t>là đánh địch trên mọi lĩnh vực, mọi mặt trận không chỉ bằng quân sự mà cả về chính trị, kinh tế, văn hóa, tư tưởng, ngoại giao</a:t>
            </a:r>
            <a:endParaRPr dirty="0"/>
          </a:p>
        </p:txBody>
      </p:sp>
      <p:sp>
        <p:nvSpPr>
          <p:cNvPr id="274" name="Google Shape;274;p29"/>
          <p:cNvSpPr txBox="1">
            <a:spLocks noGrp="1"/>
          </p:cNvSpPr>
          <p:nvPr>
            <p:ph type="sldNum" idx="12"/>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153</a:t>
            </a:fld>
            <a:endParaRPr/>
          </a:p>
        </p:txBody>
      </p:sp>
      <p:sp>
        <p:nvSpPr>
          <p:cNvPr id="267" name="Google Shape;267;p29"/>
          <p:cNvSpPr txBox="1">
            <a:spLocks noGrp="1"/>
          </p:cNvSpPr>
          <p:nvPr>
            <p:ph type="body" idx="4294967295"/>
          </p:nvPr>
        </p:nvSpPr>
        <p:spPr>
          <a:xfrm>
            <a:off x="8090770" y="2748041"/>
            <a:ext cx="3154362" cy="1874837"/>
          </a:xfrm>
          <a:prstGeom prst="rect">
            <a:avLst/>
          </a:prstGeom>
        </p:spPr>
        <p:txBody>
          <a:bodyPr spcFirstLastPara="1" vert="horz" wrap="square" lIns="121900" tIns="121900" rIns="121900" bIns="121900" rtlCol="0" anchor="t" anchorCtr="0">
            <a:noAutofit/>
          </a:bodyPr>
          <a:lstStyle/>
          <a:p>
            <a:pPr marL="0" indent="0" algn="just">
              <a:buNone/>
            </a:pPr>
            <a:r>
              <a:rPr lang="vi-VN" b="1" dirty="0">
                <a:latin typeface="Work Sans" pitchFamily="2" charset="0"/>
              </a:rPr>
              <a:t>Kháng chiến lâu dài </a:t>
            </a:r>
            <a:r>
              <a:rPr lang="en-US" dirty="0"/>
              <a:t>là t</a:t>
            </a:r>
            <a:r>
              <a:rPr lang="vi-VN" dirty="0"/>
              <a:t>rường kỳ kháng chiến là một quá trình vừa đánh tiêu hao lực lượng địch vừa xây dựng, phát triển lực lượng ta,</a:t>
            </a:r>
            <a:endParaRPr dirty="0"/>
          </a:p>
        </p:txBody>
      </p:sp>
    </p:spTree>
    <p:extLst>
      <p:ext uri="{BB962C8B-B14F-4D97-AF65-F5344CB8AC3E}">
        <p14:creationId xmlns:p14="http://schemas.microsoft.com/office/powerpoint/2010/main" val="1320644028"/>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09ABA-38AB-4967-9E5B-20A9E35BEBE9}"/>
              </a:ext>
            </a:extLst>
          </p:cNvPr>
          <p:cNvSpPr>
            <a:spLocks noGrp="1"/>
          </p:cNvSpPr>
          <p:nvPr>
            <p:ph type="ctrTitle"/>
          </p:nvPr>
        </p:nvSpPr>
        <p:spPr>
          <a:xfrm>
            <a:off x="923279" y="1010012"/>
            <a:ext cx="10854431" cy="846445"/>
          </a:xfrm>
        </p:spPr>
        <p:txBody>
          <a:bodyPr/>
          <a:lstStyle/>
          <a:p>
            <a:pPr>
              <a:lnSpc>
                <a:spcPct val="107000"/>
              </a:lnSpc>
              <a:spcBef>
                <a:spcPts val="400"/>
              </a:spcBef>
              <a:spcAft>
                <a:spcPts val="400"/>
              </a:spcAft>
            </a:pPr>
            <a:r>
              <a:rPr lang="vi-VN" sz="2667" dirty="0">
                <a:solidFill>
                  <a:srgbClr val="FF0000"/>
                </a:solidFill>
              </a:rPr>
              <a:t>Tổ chức, chỉ đạo cuộc kháng chiến từ năm 1947 đến</a:t>
            </a:r>
            <a:r>
              <a:rPr lang="en-US" sz="2667" dirty="0">
                <a:solidFill>
                  <a:srgbClr val="FF0000"/>
                </a:solidFill>
              </a:rPr>
              <a:t> </a:t>
            </a:r>
            <a:r>
              <a:rPr lang="vi-VN" sz="2667" dirty="0">
                <a:solidFill>
                  <a:srgbClr val="FF0000"/>
                </a:solidFill>
              </a:rPr>
              <a:t>1950</a:t>
            </a:r>
            <a:endParaRPr lang="en-US" sz="2667" dirty="0">
              <a:solidFill>
                <a:srgbClr val="FF0000"/>
              </a:solidFill>
            </a:endParaRPr>
          </a:p>
        </p:txBody>
      </p:sp>
      <p:pic>
        <p:nvPicPr>
          <p:cNvPr id="3" name="Picture 15">
            <a:extLst>
              <a:ext uri="{FF2B5EF4-FFF2-40B4-BE49-F238E27FC236}">
                <a16:creationId xmlns:a16="http://schemas.microsoft.com/office/drawing/2014/main" id="{50D20962-445F-409B-8D78-ABEB1BDE9D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162885">
            <a:off x="4647878" y="3058807"/>
            <a:ext cx="2013647" cy="1616299"/>
          </a:xfrm>
          <a:prstGeom prst="rect">
            <a:avLst/>
          </a:prstGeom>
        </p:spPr>
      </p:pic>
      <p:grpSp>
        <p:nvGrpSpPr>
          <p:cNvPr id="4" name="Group 7">
            <a:extLst>
              <a:ext uri="{FF2B5EF4-FFF2-40B4-BE49-F238E27FC236}">
                <a16:creationId xmlns:a16="http://schemas.microsoft.com/office/drawing/2014/main" id="{7F719366-3369-42E8-975F-81F031C1F364}"/>
              </a:ext>
            </a:extLst>
          </p:cNvPr>
          <p:cNvGrpSpPr/>
          <p:nvPr/>
        </p:nvGrpSpPr>
        <p:grpSpPr>
          <a:xfrm>
            <a:off x="6853561" y="1856457"/>
            <a:ext cx="2426036" cy="1599976"/>
            <a:chOff x="0" y="0"/>
            <a:chExt cx="3942080" cy="2296160"/>
          </a:xfrm>
        </p:grpSpPr>
        <p:sp>
          <p:nvSpPr>
            <p:cNvPr id="5" name="Freeform 8">
              <a:extLst>
                <a:ext uri="{FF2B5EF4-FFF2-40B4-BE49-F238E27FC236}">
                  <a16:creationId xmlns:a16="http://schemas.microsoft.com/office/drawing/2014/main" id="{89C4D705-33FB-4333-A617-6A9426CC4E93}"/>
                </a:ext>
              </a:extLst>
            </p:cNvPr>
            <p:cNvSpPr/>
            <p:nvPr/>
          </p:nvSpPr>
          <p:spPr>
            <a:xfrm>
              <a:off x="-7620" y="-1270"/>
              <a:ext cx="3950970" cy="2297430"/>
            </a:xfrm>
            <a:custGeom>
              <a:avLst/>
              <a:gdLst/>
              <a:ahLst/>
              <a:cxnLst/>
              <a:rect l="l" t="t" r="r" b="b"/>
              <a:pathLst>
                <a:path w="3950970" h="2297430">
                  <a:moveTo>
                    <a:pt x="3939540" y="858520"/>
                  </a:moveTo>
                  <a:cubicBezTo>
                    <a:pt x="3919220" y="670560"/>
                    <a:pt x="3856990" y="492760"/>
                    <a:pt x="3723640" y="355600"/>
                  </a:cubicBezTo>
                  <a:cubicBezTo>
                    <a:pt x="3586480" y="214630"/>
                    <a:pt x="3404870" y="124460"/>
                    <a:pt x="3218180" y="69850"/>
                  </a:cubicBezTo>
                  <a:cubicBezTo>
                    <a:pt x="3073400" y="27940"/>
                    <a:pt x="2923540" y="10160"/>
                    <a:pt x="2772410" y="6350"/>
                  </a:cubicBezTo>
                  <a:cubicBezTo>
                    <a:pt x="2597150" y="1270"/>
                    <a:pt x="2423160" y="0"/>
                    <a:pt x="2247900" y="1270"/>
                  </a:cubicBezTo>
                  <a:cubicBezTo>
                    <a:pt x="2012950" y="3810"/>
                    <a:pt x="1196340" y="7620"/>
                    <a:pt x="1155700" y="7620"/>
                  </a:cubicBezTo>
                  <a:cubicBezTo>
                    <a:pt x="791210" y="12700"/>
                    <a:pt x="383540" y="105410"/>
                    <a:pt x="165100" y="425450"/>
                  </a:cubicBezTo>
                  <a:cubicBezTo>
                    <a:pt x="49530" y="596900"/>
                    <a:pt x="25400" y="814070"/>
                    <a:pt x="12700" y="1016000"/>
                  </a:cubicBezTo>
                  <a:cubicBezTo>
                    <a:pt x="0" y="1223010"/>
                    <a:pt x="10160" y="1431290"/>
                    <a:pt x="73660" y="1629410"/>
                  </a:cubicBezTo>
                  <a:cubicBezTo>
                    <a:pt x="129540" y="1803400"/>
                    <a:pt x="226060" y="1965960"/>
                    <a:pt x="370840" y="2080260"/>
                  </a:cubicBezTo>
                  <a:cubicBezTo>
                    <a:pt x="535940" y="2209800"/>
                    <a:pt x="750570" y="2246630"/>
                    <a:pt x="952500" y="2266950"/>
                  </a:cubicBezTo>
                  <a:cubicBezTo>
                    <a:pt x="1051560" y="2277110"/>
                    <a:pt x="1150620" y="2279650"/>
                    <a:pt x="1249680" y="2280920"/>
                  </a:cubicBezTo>
                  <a:cubicBezTo>
                    <a:pt x="1416050" y="2284730"/>
                    <a:pt x="1633220" y="2297430"/>
                    <a:pt x="1844040" y="2296160"/>
                  </a:cubicBezTo>
                  <a:cubicBezTo>
                    <a:pt x="2335530" y="2293620"/>
                    <a:pt x="2990850" y="2279650"/>
                    <a:pt x="2997200" y="2279650"/>
                  </a:cubicBezTo>
                  <a:cubicBezTo>
                    <a:pt x="3161030" y="2265680"/>
                    <a:pt x="3324860" y="2225040"/>
                    <a:pt x="3469640" y="2145030"/>
                  </a:cubicBezTo>
                  <a:cubicBezTo>
                    <a:pt x="3594100" y="2075180"/>
                    <a:pt x="3700780" y="1974850"/>
                    <a:pt x="3776980" y="1854200"/>
                  </a:cubicBezTo>
                  <a:cubicBezTo>
                    <a:pt x="3858260" y="1725930"/>
                    <a:pt x="3903980" y="1578610"/>
                    <a:pt x="3928110" y="1428750"/>
                  </a:cubicBezTo>
                  <a:cubicBezTo>
                    <a:pt x="3940810" y="1344930"/>
                    <a:pt x="3947160" y="1259840"/>
                    <a:pt x="3948430" y="1174750"/>
                  </a:cubicBezTo>
                  <a:cubicBezTo>
                    <a:pt x="3949700" y="1069340"/>
                    <a:pt x="3950970" y="963930"/>
                    <a:pt x="3939540" y="858520"/>
                  </a:cubicBezTo>
                  <a:close/>
                  <a:moveTo>
                    <a:pt x="3911600" y="1162050"/>
                  </a:moveTo>
                  <a:cubicBezTo>
                    <a:pt x="3909060" y="1325880"/>
                    <a:pt x="3892550" y="1488440"/>
                    <a:pt x="3840480" y="1644650"/>
                  </a:cubicBezTo>
                  <a:cubicBezTo>
                    <a:pt x="3796030" y="1778000"/>
                    <a:pt x="3724910" y="1903730"/>
                    <a:pt x="3623310" y="2002790"/>
                  </a:cubicBezTo>
                  <a:cubicBezTo>
                    <a:pt x="3517900" y="2105660"/>
                    <a:pt x="3385820" y="2176780"/>
                    <a:pt x="3244850" y="2217420"/>
                  </a:cubicBezTo>
                  <a:cubicBezTo>
                    <a:pt x="3166110" y="2240280"/>
                    <a:pt x="3084830" y="2252980"/>
                    <a:pt x="3003550" y="2260600"/>
                  </a:cubicBezTo>
                  <a:cubicBezTo>
                    <a:pt x="2682240" y="2277110"/>
                    <a:pt x="2359660" y="2280920"/>
                    <a:pt x="2038350" y="2277110"/>
                  </a:cubicBezTo>
                  <a:cubicBezTo>
                    <a:pt x="1736090" y="2273300"/>
                    <a:pt x="1433830" y="2265680"/>
                    <a:pt x="1131570" y="2259330"/>
                  </a:cubicBezTo>
                  <a:cubicBezTo>
                    <a:pt x="985520" y="2255520"/>
                    <a:pt x="836930" y="2239010"/>
                    <a:pt x="695960" y="2202180"/>
                  </a:cubicBezTo>
                  <a:cubicBezTo>
                    <a:pt x="598170" y="2178050"/>
                    <a:pt x="502920" y="2139950"/>
                    <a:pt x="421640" y="2080260"/>
                  </a:cubicBezTo>
                  <a:cubicBezTo>
                    <a:pt x="350520" y="2026920"/>
                    <a:pt x="288290" y="1962150"/>
                    <a:pt x="238760" y="1889760"/>
                  </a:cubicBezTo>
                  <a:cubicBezTo>
                    <a:pt x="132080" y="1736090"/>
                    <a:pt x="77470" y="1549400"/>
                    <a:pt x="54610" y="1365250"/>
                  </a:cubicBezTo>
                  <a:cubicBezTo>
                    <a:pt x="41910" y="1259840"/>
                    <a:pt x="40640" y="1154430"/>
                    <a:pt x="46990" y="1047750"/>
                  </a:cubicBezTo>
                  <a:cubicBezTo>
                    <a:pt x="53340" y="937260"/>
                    <a:pt x="62230" y="826770"/>
                    <a:pt x="85090" y="718820"/>
                  </a:cubicBezTo>
                  <a:cubicBezTo>
                    <a:pt x="104140" y="624840"/>
                    <a:pt x="133350" y="532130"/>
                    <a:pt x="184150" y="450850"/>
                  </a:cubicBezTo>
                  <a:cubicBezTo>
                    <a:pt x="232410" y="374650"/>
                    <a:pt x="293370" y="307340"/>
                    <a:pt x="363220" y="252730"/>
                  </a:cubicBezTo>
                  <a:cubicBezTo>
                    <a:pt x="508000" y="138430"/>
                    <a:pt x="685800" y="80010"/>
                    <a:pt x="864870" y="50800"/>
                  </a:cubicBezTo>
                  <a:cubicBezTo>
                    <a:pt x="999490" y="29210"/>
                    <a:pt x="1680210" y="36830"/>
                    <a:pt x="1884680" y="30480"/>
                  </a:cubicBezTo>
                  <a:cubicBezTo>
                    <a:pt x="2098040" y="24130"/>
                    <a:pt x="2741930" y="22860"/>
                    <a:pt x="2851150" y="29210"/>
                  </a:cubicBezTo>
                  <a:cubicBezTo>
                    <a:pt x="3058160" y="41910"/>
                    <a:pt x="3266440" y="92710"/>
                    <a:pt x="3450590" y="191770"/>
                  </a:cubicBezTo>
                  <a:cubicBezTo>
                    <a:pt x="3613150" y="279400"/>
                    <a:pt x="3757930" y="407670"/>
                    <a:pt x="3832860" y="580390"/>
                  </a:cubicBezTo>
                  <a:cubicBezTo>
                    <a:pt x="3911600" y="763270"/>
                    <a:pt x="3914140" y="966470"/>
                    <a:pt x="3911600" y="1162050"/>
                  </a:cubicBezTo>
                  <a:close/>
                </a:path>
              </a:pathLst>
            </a:custGeom>
            <a:solidFill>
              <a:srgbClr val="000000"/>
            </a:solidFill>
          </p:spPr>
        </p:sp>
      </p:grpSp>
      <p:grpSp>
        <p:nvGrpSpPr>
          <p:cNvPr id="6" name="Group 7">
            <a:extLst>
              <a:ext uri="{FF2B5EF4-FFF2-40B4-BE49-F238E27FC236}">
                <a16:creationId xmlns:a16="http://schemas.microsoft.com/office/drawing/2014/main" id="{73D03208-1C47-4B4E-BD0C-264D32EFAEFE}"/>
              </a:ext>
            </a:extLst>
          </p:cNvPr>
          <p:cNvGrpSpPr/>
          <p:nvPr/>
        </p:nvGrpSpPr>
        <p:grpSpPr>
          <a:xfrm>
            <a:off x="6854342" y="3894376"/>
            <a:ext cx="2426036" cy="1599976"/>
            <a:chOff x="0" y="0"/>
            <a:chExt cx="3942080" cy="2296160"/>
          </a:xfrm>
        </p:grpSpPr>
        <p:sp>
          <p:nvSpPr>
            <p:cNvPr id="7" name="Freeform 8">
              <a:extLst>
                <a:ext uri="{FF2B5EF4-FFF2-40B4-BE49-F238E27FC236}">
                  <a16:creationId xmlns:a16="http://schemas.microsoft.com/office/drawing/2014/main" id="{8A06C4F6-250A-4C71-AED2-3C74F7119568}"/>
                </a:ext>
              </a:extLst>
            </p:cNvPr>
            <p:cNvSpPr/>
            <p:nvPr/>
          </p:nvSpPr>
          <p:spPr>
            <a:xfrm>
              <a:off x="-7620" y="-1270"/>
              <a:ext cx="3950970" cy="2297430"/>
            </a:xfrm>
            <a:custGeom>
              <a:avLst/>
              <a:gdLst/>
              <a:ahLst/>
              <a:cxnLst/>
              <a:rect l="l" t="t" r="r" b="b"/>
              <a:pathLst>
                <a:path w="3950970" h="2297430">
                  <a:moveTo>
                    <a:pt x="3939540" y="858520"/>
                  </a:moveTo>
                  <a:cubicBezTo>
                    <a:pt x="3919220" y="670560"/>
                    <a:pt x="3856990" y="492760"/>
                    <a:pt x="3723640" y="355600"/>
                  </a:cubicBezTo>
                  <a:cubicBezTo>
                    <a:pt x="3586480" y="214630"/>
                    <a:pt x="3404870" y="124460"/>
                    <a:pt x="3218180" y="69850"/>
                  </a:cubicBezTo>
                  <a:cubicBezTo>
                    <a:pt x="3073400" y="27940"/>
                    <a:pt x="2923540" y="10160"/>
                    <a:pt x="2772410" y="6350"/>
                  </a:cubicBezTo>
                  <a:cubicBezTo>
                    <a:pt x="2597150" y="1270"/>
                    <a:pt x="2423160" y="0"/>
                    <a:pt x="2247900" y="1270"/>
                  </a:cubicBezTo>
                  <a:cubicBezTo>
                    <a:pt x="2012950" y="3810"/>
                    <a:pt x="1196340" y="7620"/>
                    <a:pt x="1155700" y="7620"/>
                  </a:cubicBezTo>
                  <a:cubicBezTo>
                    <a:pt x="791210" y="12700"/>
                    <a:pt x="383540" y="105410"/>
                    <a:pt x="165100" y="425450"/>
                  </a:cubicBezTo>
                  <a:cubicBezTo>
                    <a:pt x="49530" y="596900"/>
                    <a:pt x="25400" y="814070"/>
                    <a:pt x="12700" y="1016000"/>
                  </a:cubicBezTo>
                  <a:cubicBezTo>
                    <a:pt x="0" y="1223010"/>
                    <a:pt x="10160" y="1431290"/>
                    <a:pt x="73660" y="1629410"/>
                  </a:cubicBezTo>
                  <a:cubicBezTo>
                    <a:pt x="129540" y="1803400"/>
                    <a:pt x="226060" y="1965960"/>
                    <a:pt x="370840" y="2080260"/>
                  </a:cubicBezTo>
                  <a:cubicBezTo>
                    <a:pt x="535940" y="2209800"/>
                    <a:pt x="750570" y="2246630"/>
                    <a:pt x="952500" y="2266950"/>
                  </a:cubicBezTo>
                  <a:cubicBezTo>
                    <a:pt x="1051560" y="2277110"/>
                    <a:pt x="1150620" y="2279650"/>
                    <a:pt x="1249680" y="2280920"/>
                  </a:cubicBezTo>
                  <a:cubicBezTo>
                    <a:pt x="1416050" y="2284730"/>
                    <a:pt x="1633220" y="2297430"/>
                    <a:pt x="1844040" y="2296160"/>
                  </a:cubicBezTo>
                  <a:cubicBezTo>
                    <a:pt x="2335530" y="2293620"/>
                    <a:pt x="2990850" y="2279650"/>
                    <a:pt x="2997200" y="2279650"/>
                  </a:cubicBezTo>
                  <a:cubicBezTo>
                    <a:pt x="3161030" y="2265680"/>
                    <a:pt x="3324860" y="2225040"/>
                    <a:pt x="3469640" y="2145030"/>
                  </a:cubicBezTo>
                  <a:cubicBezTo>
                    <a:pt x="3594100" y="2075180"/>
                    <a:pt x="3700780" y="1974850"/>
                    <a:pt x="3776980" y="1854200"/>
                  </a:cubicBezTo>
                  <a:cubicBezTo>
                    <a:pt x="3858260" y="1725930"/>
                    <a:pt x="3903980" y="1578610"/>
                    <a:pt x="3928110" y="1428750"/>
                  </a:cubicBezTo>
                  <a:cubicBezTo>
                    <a:pt x="3940810" y="1344930"/>
                    <a:pt x="3947160" y="1259840"/>
                    <a:pt x="3948430" y="1174750"/>
                  </a:cubicBezTo>
                  <a:cubicBezTo>
                    <a:pt x="3949700" y="1069340"/>
                    <a:pt x="3950970" y="963930"/>
                    <a:pt x="3939540" y="858520"/>
                  </a:cubicBezTo>
                  <a:close/>
                  <a:moveTo>
                    <a:pt x="3911600" y="1162050"/>
                  </a:moveTo>
                  <a:cubicBezTo>
                    <a:pt x="3909060" y="1325880"/>
                    <a:pt x="3892550" y="1488440"/>
                    <a:pt x="3840480" y="1644650"/>
                  </a:cubicBezTo>
                  <a:cubicBezTo>
                    <a:pt x="3796030" y="1778000"/>
                    <a:pt x="3724910" y="1903730"/>
                    <a:pt x="3623310" y="2002790"/>
                  </a:cubicBezTo>
                  <a:cubicBezTo>
                    <a:pt x="3517900" y="2105660"/>
                    <a:pt x="3385820" y="2176780"/>
                    <a:pt x="3244850" y="2217420"/>
                  </a:cubicBezTo>
                  <a:cubicBezTo>
                    <a:pt x="3166110" y="2240280"/>
                    <a:pt x="3084830" y="2252980"/>
                    <a:pt x="3003550" y="2260600"/>
                  </a:cubicBezTo>
                  <a:cubicBezTo>
                    <a:pt x="2682240" y="2277110"/>
                    <a:pt x="2359660" y="2280920"/>
                    <a:pt x="2038350" y="2277110"/>
                  </a:cubicBezTo>
                  <a:cubicBezTo>
                    <a:pt x="1736090" y="2273300"/>
                    <a:pt x="1433830" y="2265680"/>
                    <a:pt x="1131570" y="2259330"/>
                  </a:cubicBezTo>
                  <a:cubicBezTo>
                    <a:pt x="985520" y="2255520"/>
                    <a:pt x="836930" y="2239010"/>
                    <a:pt x="695960" y="2202180"/>
                  </a:cubicBezTo>
                  <a:cubicBezTo>
                    <a:pt x="598170" y="2178050"/>
                    <a:pt x="502920" y="2139950"/>
                    <a:pt x="421640" y="2080260"/>
                  </a:cubicBezTo>
                  <a:cubicBezTo>
                    <a:pt x="350520" y="2026920"/>
                    <a:pt x="288290" y="1962150"/>
                    <a:pt x="238760" y="1889760"/>
                  </a:cubicBezTo>
                  <a:cubicBezTo>
                    <a:pt x="132080" y="1736090"/>
                    <a:pt x="77470" y="1549400"/>
                    <a:pt x="54610" y="1365250"/>
                  </a:cubicBezTo>
                  <a:cubicBezTo>
                    <a:pt x="41910" y="1259840"/>
                    <a:pt x="40640" y="1154430"/>
                    <a:pt x="46990" y="1047750"/>
                  </a:cubicBezTo>
                  <a:cubicBezTo>
                    <a:pt x="53340" y="937260"/>
                    <a:pt x="62230" y="826770"/>
                    <a:pt x="85090" y="718820"/>
                  </a:cubicBezTo>
                  <a:cubicBezTo>
                    <a:pt x="104140" y="624840"/>
                    <a:pt x="133350" y="532130"/>
                    <a:pt x="184150" y="450850"/>
                  </a:cubicBezTo>
                  <a:cubicBezTo>
                    <a:pt x="232410" y="374650"/>
                    <a:pt x="293370" y="307340"/>
                    <a:pt x="363220" y="252730"/>
                  </a:cubicBezTo>
                  <a:cubicBezTo>
                    <a:pt x="508000" y="138430"/>
                    <a:pt x="685800" y="80010"/>
                    <a:pt x="864870" y="50800"/>
                  </a:cubicBezTo>
                  <a:cubicBezTo>
                    <a:pt x="999490" y="29210"/>
                    <a:pt x="1680210" y="36830"/>
                    <a:pt x="1884680" y="30480"/>
                  </a:cubicBezTo>
                  <a:cubicBezTo>
                    <a:pt x="2098040" y="24130"/>
                    <a:pt x="2741930" y="22860"/>
                    <a:pt x="2851150" y="29210"/>
                  </a:cubicBezTo>
                  <a:cubicBezTo>
                    <a:pt x="3058160" y="41910"/>
                    <a:pt x="3266440" y="92710"/>
                    <a:pt x="3450590" y="191770"/>
                  </a:cubicBezTo>
                  <a:cubicBezTo>
                    <a:pt x="3613150" y="279400"/>
                    <a:pt x="3757930" y="407670"/>
                    <a:pt x="3832860" y="580390"/>
                  </a:cubicBezTo>
                  <a:cubicBezTo>
                    <a:pt x="3911600" y="763270"/>
                    <a:pt x="3914140" y="966470"/>
                    <a:pt x="3911600" y="1162050"/>
                  </a:cubicBezTo>
                  <a:close/>
                </a:path>
              </a:pathLst>
            </a:custGeom>
            <a:solidFill>
              <a:srgbClr val="000000"/>
            </a:solidFill>
          </p:spPr>
        </p:sp>
      </p:grpSp>
      <p:grpSp>
        <p:nvGrpSpPr>
          <p:cNvPr id="8" name="Group 7">
            <a:extLst>
              <a:ext uri="{FF2B5EF4-FFF2-40B4-BE49-F238E27FC236}">
                <a16:creationId xmlns:a16="http://schemas.microsoft.com/office/drawing/2014/main" id="{BE58394F-07CF-4BAB-9193-6559FA8192A4}"/>
              </a:ext>
            </a:extLst>
          </p:cNvPr>
          <p:cNvGrpSpPr/>
          <p:nvPr/>
        </p:nvGrpSpPr>
        <p:grpSpPr>
          <a:xfrm>
            <a:off x="1925503" y="2006843"/>
            <a:ext cx="2426036" cy="1599976"/>
            <a:chOff x="0" y="0"/>
            <a:chExt cx="3942080" cy="2296160"/>
          </a:xfrm>
        </p:grpSpPr>
        <p:sp>
          <p:nvSpPr>
            <p:cNvPr id="9" name="Freeform 8">
              <a:extLst>
                <a:ext uri="{FF2B5EF4-FFF2-40B4-BE49-F238E27FC236}">
                  <a16:creationId xmlns:a16="http://schemas.microsoft.com/office/drawing/2014/main" id="{24075273-74E2-41A0-A364-382934A9B3B6}"/>
                </a:ext>
              </a:extLst>
            </p:cNvPr>
            <p:cNvSpPr/>
            <p:nvPr/>
          </p:nvSpPr>
          <p:spPr>
            <a:xfrm>
              <a:off x="-7620" y="-1270"/>
              <a:ext cx="3950970" cy="2297430"/>
            </a:xfrm>
            <a:custGeom>
              <a:avLst/>
              <a:gdLst/>
              <a:ahLst/>
              <a:cxnLst/>
              <a:rect l="l" t="t" r="r" b="b"/>
              <a:pathLst>
                <a:path w="3950970" h="2297430">
                  <a:moveTo>
                    <a:pt x="3939540" y="858520"/>
                  </a:moveTo>
                  <a:cubicBezTo>
                    <a:pt x="3919220" y="670560"/>
                    <a:pt x="3856990" y="492760"/>
                    <a:pt x="3723640" y="355600"/>
                  </a:cubicBezTo>
                  <a:cubicBezTo>
                    <a:pt x="3586480" y="214630"/>
                    <a:pt x="3404870" y="124460"/>
                    <a:pt x="3218180" y="69850"/>
                  </a:cubicBezTo>
                  <a:cubicBezTo>
                    <a:pt x="3073400" y="27940"/>
                    <a:pt x="2923540" y="10160"/>
                    <a:pt x="2772410" y="6350"/>
                  </a:cubicBezTo>
                  <a:cubicBezTo>
                    <a:pt x="2597150" y="1270"/>
                    <a:pt x="2423160" y="0"/>
                    <a:pt x="2247900" y="1270"/>
                  </a:cubicBezTo>
                  <a:cubicBezTo>
                    <a:pt x="2012950" y="3810"/>
                    <a:pt x="1196340" y="7620"/>
                    <a:pt x="1155700" y="7620"/>
                  </a:cubicBezTo>
                  <a:cubicBezTo>
                    <a:pt x="791210" y="12700"/>
                    <a:pt x="383540" y="105410"/>
                    <a:pt x="165100" y="425450"/>
                  </a:cubicBezTo>
                  <a:cubicBezTo>
                    <a:pt x="49530" y="596900"/>
                    <a:pt x="25400" y="814070"/>
                    <a:pt x="12700" y="1016000"/>
                  </a:cubicBezTo>
                  <a:cubicBezTo>
                    <a:pt x="0" y="1223010"/>
                    <a:pt x="10160" y="1431290"/>
                    <a:pt x="73660" y="1629410"/>
                  </a:cubicBezTo>
                  <a:cubicBezTo>
                    <a:pt x="129540" y="1803400"/>
                    <a:pt x="226060" y="1965960"/>
                    <a:pt x="370840" y="2080260"/>
                  </a:cubicBezTo>
                  <a:cubicBezTo>
                    <a:pt x="535940" y="2209800"/>
                    <a:pt x="750570" y="2246630"/>
                    <a:pt x="952500" y="2266950"/>
                  </a:cubicBezTo>
                  <a:cubicBezTo>
                    <a:pt x="1051560" y="2277110"/>
                    <a:pt x="1150620" y="2279650"/>
                    <a:pt x="1249680" y="2280920"/>
                  </a:cubicBezTo>
                  <a:cubicBezTo>
                    <a:pt x="1416050" y="2284730"/>
                    <a:pt x="1633220" y="2297430"/>
                    <a:pt x="1844040" y="2296160"/>
                  </a:cubicBezTo>
                  <a:cubicBezTo>
                    <a:pt x="2335530" y="2293620"/>
                    <a:pt x="2990850" y="2279650"/>
                    <a:pt x="2997200" y="2279650"/>
                  </a:cubicBezTo>
                  <a:cubicBezTo>
                    <a:pt x="3161030" y="2265680"/>
                    <a:pt x="3324860" y="2225040"/>
                    <a:pt x="3469640" y="2145030"/>
                  </a:cubicBezTo>
                  <a:cubicBezTo>
                    <a:pt x="3594100" y="2075180"/>
                    <a:pt x="3700780" y="1974850"/>
                    <a:pt x="3776980" y="1854200"/>
                  </a:cubicBezTo>
                  <a:cubicBezTo>
                    <a:pt x="3858260" y="1725930"/>
                    <a:pt x="3903980" y="1578610"/>
                    <a:pt x="3928110" y="1428750"/>
                  </a:cubicBezTo>
                  <a:cubicBezTo>
                    <a:pt x="3940810" y="1344930"/>
                    <a:pt x="3947160" y="1259840"/>
                    <a:pt x="3948430" y="1174750"/>
                  </a:cubicBezTo>
                  <a:cubicBezTo>
                    <a:pt x="3949700" y="1069340"/>
                    <a:pt x="3950970" y="963930"/>
                    <a:pt x="3939540" y="858520"/>
                  </a:cubicBezTo>
                  <a:close/>
                  <a:moveTo>
                    <a:pt x="3911600" y="1162050"/>
                  </a:moveTo>
                  <a:cubicBezTo>
                    <a:pt x="3909060" y="1325880"/>
                    <a:pt x="3892550" y="1488440"/>
                    <a:pt x="3840480" y="1644650"/>
                  </a:cubicBezTo>
                  <a:cubicBezTo>
                    <a:pt x="3796030" y="1778000"/>
                    <a:pt x="3724910" y="1903730"/>
                    <a:pt x="3623310" y="2002790"/>
                  </a:cubicBezTo>
                  <a:cubicBezTo>
                    <a:pt x="3517900" y="2105660"/>
                    <a:pt x="3385820" y="2176780"/>
                    <a:pt x="3244850" y="2217420"/>
                  </a:cubicBezTo>
                  <a:cubicBezTo>
                    <a:pt x="3166110" y="2240280"/>
                    <a:pt x="3084830" y="2252980"/>
                    <a:pt x="3003550" y="2260600"/>
                  </a:cubicBezTo>
                  <a:cubicBezTo>
                    <a:pt x="2682240" y="2277110"/>
                    <a:pt x="2359660" y="2280920"/>
                    <a:pt x="2038350" y="2277110"/>
                  </a:cubicBezTo>
                  <a:cubicBezTo>
                    <a:pt x="1736090" y="2273300"/>
                    <a:pt x="1433830" y="2265680"/>
                    <a:pt x="1131570" y="2259330"/>
                  </a:cubicBezTo>
                  <a:cubicBezTo>
                    <a:pt x="985520" y="2255520"/>
                    <a:pt x="836930" y="2239010"/>
                    <a:pt x="695960" y="2202180"/>
                  </a:cubicBezTo>
                  <a:cubicBezTo>
                    <a:pt x="598170" y="2178050"/>
                    <a:pt x="502920" y="2139950"/>
                    <a:pt x="421640" y="2080260"/>
                  </a:cubicBezTo>
                  <a:cubicBezTo>
                    <a:pt x="350520" y="2026920"/>
                    <a:pt x="288290" y="1962150"/>
                    <a:pt x="238760" y="1889760"/>
                  </a:cubicBezTo>
                  <a:cubicBezTo>
                    <a:pt x="132080" y="1736090"/>
                    <a:pt x="77470" y="1549400"/>
                    <a:pt x="54610" y="1365250"/>
                  </a:cubicBezTo>
                  <a:cubicBezTo>
                    <a:pt x="41910" y="1259840"/>
                    <a:pt x="40640" y="1154430"/>
                    <a:pt x="46990" y="1047750"/>
                  </a:cubicBezTo>
                  <a:cubicBezTo>
                    <a:pt x="53340" y="937260"/>
                    <a:pt x="62230" y="826770"/>
                    <a:pt x="85090" y="718820"/>
                  </a:cubicBezTo>
                  <a:cubicBezTo>
                    <a:pt x="104140" y="624840"/>
                    <a:pt x="133350" y="532130"/>
                    <a:pt x="184150" y="450850"/>
                  </a:cubicBezTo>
                  <a:cubicBezTo>
                    <a:pt x="232410" y="374650"/>
                    <a:pt x="293370" y="307340"/>
                    <a:pt x="363220" y="252730"/>
                  </a:cubicBezTo>
                  <a:cubicBezTo>
                    <a:pt x="508000" y="138430"/>
                    <a:pt x="685800" y="80010"/>
                    <a:pt x="864870" y="50800"/>
                  </a:cubicBezTo>
                  <a:cubicBezTo>
                    <a:pt x="999490" y="29210"/>
                    <a:pt x="1680210" y="36830"/>
                    <a:pt x="1884680" y="30480"/>
                  </a:cubicBezTo>
                  <a:cubicBezTo>
                    <a:pt x="2098040" y="24130"/>
                    <a:pt x="2741930" y="22860"/>
                    <a:pt x="2851150" y="29210"/>
                  </a:cubicBezTo>
                  <a:cubicBezTo>
                    <a:pt x="3058160" y="41910"/>
                    <a:pt x="3266440" y="92710"/>
                    <a:pt x="3450590" y="191770"/>
                  </a:cubicBezTo>
                  <a:cubicBezTo>
                    <a:pt x="3613150" y="279400"/>
                    <a:pt x="3757930" y="407670"/>
                    <a:pt x="3832860" y="580390"/>
                  </a:cubicBezTo>
                  <a:cubicBezTo>
                    <a:pt x="3911600" y="763270"/>
                    <a:pt x="3914140" y="966470"/>
                    <a:pt x="3911600" y="1162050"/>
                  </a:cubicBezTo>
                  <a:close/>
                </a:path>
              </a:pathLst>
            </a:custGeom>
            <a:solidFill>
              <a:srgbClr val="000000"/>
            </a:solidFill>
          </p:spPr>
        </p:sp>
      </p:grpSp>
      <p:grpSp>
        <p:nvGrpSpPr>
          <p:cNvPr id="10" name="Group 7">
            <a:extLst>
              <a:ext uri="{FF2B5EF4-FFF2-40B4-BE49-F238E27FC236}">
                <a16:creationId xmlns:a16="http://schemas.microsoft.com/office/drawing/2014/main" id="{B4D5A2C7-2FCB-4F63-9BDE-8B2E44DABCFE}"/>
              </a:ext>
            </a:extLst>
          </p:cNvPr>
          <p:cNvGrpSpPr/>
          <p:nvPr/>
        </p:nvGrpSpPr>
        <p:grpSpPr>
          <a:xfrm>
            <a:off x="2179961" y="4248012"/>
            <a:ext cx="2426036" cy="1599976"/>
            <a:chOff x="0" y="0"/>
            <a:chExt cx="3942080" cy="2296160"/>
          </a:xfrm>
        </p:grpSpPr>
        <p:sp>
          <p:nvSpPr>
            <p:cNvPr id="11" name="Freeform 8">
              <a:extLst>
                <a:ext uri="{FF2B5EF4-FFF2-40B4-BE49-F238E27FC236}">
                  <a16:creationId xmlns:a16="http://schemas.microsoft.com/office/drawing/2014/main" id="{512CEF02-2962-4FE1-AD0B-82760BBECF5E}"/>
                </a:ext>
              </a:extLst>
            </p:cNvPr>
            <p:cNvSpPr/>
            <p:nvPr/>
          </p:nvSpPr>
          <p:spPr>
            <a:xfrm>
              <a:off x="-7620" y="-1270"/>
              <a:ext cx="3950970" cy="2297430"/>
            </a:xfrm>
            <a:custGeom>
              <a:avLst/>
              <a:gdLst/>
              <a:ahLst/>
              <a:cxnLst/>
              <a:rect l="l" t="t" r="r" b="b"/>
              <a:pathLst>
                <a:path w="3950970" h="2297430">
                  <a:moveTo>
                    <a:pt x="3939540" y="858520"/>
                  </a:moveTo>
                  <a:cubicBezTo>
                    <a:pt x="3919220" y="670560"/>
                    <a:pt x="3856990" y="492760"/>
                    <a:pt x="3723640" y="355600"/>
                  </a:cubicBezTo>
                  <a:cubicBezTo>
                    <a:pt x="3586480" y="214630"/>
                    <a:pt x="3404870" y="124460"/>
                    <a:pt x="3218180" y="69850"/>
                  </a:cubicBezTo>
                  <a:cubicBezTo>
                    <a:pt x="3073400" y="27940"/>
                    <a:pt x="2923540" y="10160"/>
                    <a:pt x="2772410" y="6350"/>
                  </a:cubicBezTo>
                  <a:cubicBezTo>
                    <a:pt x="2597150" y="1270"/>
                    <a:pt x="2423160" y="0"/>
                    <a:pt x="2247900" y="1270"/>
                  </a:cubicBezTo>
                  <a:cubicBezTo>
                    <a:pt x="2012950" y="3810"/>
                    <a:pt x="1196340" y="7620"/>
                    <a:pt x="1155700" y="7620"/>
                  </a:cubicBezTo>
                  <a:cubicBezTo>
                    <a:pt x="791210" y="12700"/>
                    <a:pt x="383540" y="105410"/>
                    <a:pt x="165100" y="425450"/>
                  </a:cubicBezTo>
                  <a:cubicBezTo>
                    <a:pt x="49530" y="596900"/>
                    <a:pt x="25400" y="814070"/>
                    <a:pt x="12700" y="1016000"/>
                  </a:cubicBezTo>
                  <a:cubicBezTo>
                    <a:pt x="0" y="1223010"/>
                    <a:pt x="10160" y="1431290"/>
                    <a:pt x="73660" y="1629410"/>
                  </a:cubicBezTo>
                  <a:cubicBezTo>
                    <a:pt x="129540" y="1803400"/>
                    <a:pt x="226060" y="1965960"/>
                    <a:pt x="370840" y="2080260"/>
                  </a:cubicBezTo>
                  <a:cubicBezTo>
                    <a:pt x="535940" y="2209800"/>
                    <a:pt x="750570" y="2246630"/>
                    <a:pt x="952500" y="2266950"/>
                  </a:cubicBezTo>
                  <a:cubicBezTo>
                    <a:pt x="1051560" y="2277110"/>
                    <a:pt x="1150620" y="2279650"/>
                    <a:pt x="1249680" y="2280920"/>
                  </a:cubicBezTo>
                  <a:cubicBezTo>
                    <a:pt x="1416050" y="2284730"/>
                    <a:pt x="1633220" y="2297430"/>
                    <a:pt x="1844040" y="2296160"/>
                  </a:cubicBezTo>
                  <a:cubicBezTo>
                    <a:pt x="2335530" y="2293620"/>
                    <a:pt x="2990850" y="2279650"/>
                    <a:pt x="2997200" y="2279650"/>
                  </a:cubicBezTo>
                  <a:cubicBezTo>
                    <a:pt x="3161030" y="2265680"/>
                    <a:pt x="3324860" y="2225040"/>
                    <a:pt x="3469640" y="2145030"/>
                  </a:cubicBezTo>
                  <a:cubicBezTo>
                    <a:pt x="3594100" y="2075180"/>
                    <a:pt x="3700780" y="1974850"/>
                    <a:pt x="3776980" y="1854200"/>
                  </a:cubicBezTo>
                  <a:cubicBezTo>
                    <a:pt x="3858260" y="1725930"/>
                    <a:pt x="3903980" y="1578610"/>
                    <a:pt x="3928110" y="1428750"/>
                  </a:cubicBezTo>
                  <a:cubicBezTo>
                    <a:pt x="3940810" y="1344930"/>
                    <a:pt x="3947160" y="1259840"/>
                    <a:pt x="3948430" y="1174750"/>
                  </a:cubicBezTo>
                  <a:cubicBezTo>
                    <a:pt x="3949700" y="1069340"/>
                    <a:pt x="3950970" y="963930"/>
                    <a:pt x="3939540" y="858520"/>
                  </a:cubicBezTo>
                  <a:close/>
                  <a:moveTo>
                    <a:pt x="3911600" y="1162050"/>
                  </a:moveTo>
                  <a:cubicBezTo>
                    <a:pt x="3909060" y="1325880"/>
                    <a:pt x="3892550" y="1488440"/>
                    <a:pt x="3840480" y="1644650"/>
                  </a:cubicBezTo>
                  <a:cubicBezTo>
                    <a:pt x="3796030" y="1778000"/>
                    <a:pt x="3724910" y="1903730"/>
                    <a:pt x="3623310" y="2002790"/>
                  </a:cubicBezTo>
                  <a:cubicBezTo>
                    <a:pt x="3517900" y="2105660"/>
                    <a:pt x="3385820" y="2176780"/>
                    <a:pt x="3244850" y="2217420"/>
                  </a:cubicBezTo>
                  <a:cubicBezTo>
                    <a:pt x="3166110" y="2240280"/>
                    <a:pt x="3084830" y="2252980"/>
                    <a:pt x="3003550" y="2260600"/>
                  </a:cubicBezTo>
                  <a:cubicBezTo>
                    <a:pt x="2682240" y="2277110"/>
                    <a:pt x="2359660" y="2280920"/>
                    <a:pt x="2038350" y="2277110"/>
                  </a:cubicBezTo>
                  <a:cubicBezTo>
                    <a:pt x="1736090" y="2273300"/>
                    <a:pt x="1433830" y="2265680"/>
                    <a:pt x="1131570" y="2259330"/>
                  </a:cubicBezTo>
                  <a:cubicBezTo>
                    <a:pt x="985520" y="2255520"/>
                    <a:pt x="836930" y="2239010"/>
                    <a:pt x="695960" y="2202180"/>
                  </a:cubicBezTo>
                  <a:cubicBezTo>
                    <a:pt x="598170" y="2178050"/>
                    <a:pt x="502920" y="2139950"/>
                    <a:pt x="421640" y="2080260"/>
                  </a:cubicBezTo>
                  <a:cubicBezTo>
                    <a:pt x="350520" y="2026920"/>
                    <a:pt x="288290" y="1962150"/>
                    <a:pt x="238760" y="1889760"/>
                  </a:cubicBezTo>
                  <a:cubicBezTo>
                    <a:pt x="132080" y="1736090"/>
                    <a:pt x="77470" y="1549400"/>
                    <a:pt x="54610" y="1365250"/>
                  </a:cubicBezTo>
                  <a:cubicBezTo>
                    <a:pt x="41910" y="1259840"/>
                    <a:pt x="40640" y="1154430"/>
                    <a:pt x="46990" y="1047750"/>
                  </a:cubicBezTo>
                  <a:cubicBezTo>
                    <a:pt x="53340" y="937260"/>
                    <a:pt x="62230" y="826770"/>
                    <a:pt x="85090" y="718820"/>
                  </a:cubicBezTo>
                  <a:cubicBezTo>
                    <a:pt x="104140" y="624840"/>
                    <a:pt x="133350" y="532130"/>
                    <a:pt x="184150" y="450850"/>
                  </a:cubicBezTo>
                  <a:cubicBezTo>
                    <a:pt x="232410" y="374650"/>
                    <a:pt x="293370" y="307340"/>
                    <a:pt x="363220" y="252730"/>
                  </a:cubicBezTo>
                  <a:cubicBezTo>
                    <a:pt x="508000" y="138430"/>
                    <a:pt x="685800" y="80010"/>
                    <a:pt x="864870" y="50800"/>
                  </a:cubicBezTo>
                  <a:cubicBezTo>
                    <a:pt x="999490" y="29210"/>
                    <a:pt x="1680210" y="36830"/>
                    <a:pt x="1884680" y="30480"/>
                  </a:cubicBezTo>
                  <a:cubicBezTo>
                    <a:pt x="2098040" y="24130"/>
                    <a:pt x="2741930" y="22860"/>
                    <a:pt x="2851150" y="29210"/>
                  </a:cubicBezTo>
                  <a:cubicBezTo>
                    <a:pt x="3058160" y="41910"/>
                    <a:pt x="3266440" y="92710"/>
                    <a:pt x="3450590" y="191770"/>
                  </a:cubicBezTo>
                  <a:cubicBezTo>
                    <a:pt x="3613150" y="279400"/>
                    <a:pt x="3757930" y="407670"/>
                    <a:pt x="3832860" y="580390"/>
                  </a:cubicBezTo>
                  <a:cubicBezTo>
                    <a:pt x="3911600" y="763270"/>
                    <a:pt x="3914140" y="966470"/>
                    <a:pt x="3911600" y="1162050"/>
                  </a:cubicBezTo>
                  <a:close/>
                </a:path>
              </a:pathLst>
            </a:custGeom>
            <a:solidFill>
              <a:srgbClr val="000000"/>
            </a:solidFill>
          </p:spPr>
        </p:sp>
      </p:grpSp>
      <p:sp>
        <p:nvSpPr>
          <p:cNvPr id="12" name="Google Shape;84;p14">
            <a:extLst>
              <a:ext uri="{FF2B5EF4-FFF2-40B4-BE49-F238E27FC236}">
                <a16:creationId xmlns:a16="http://schemas.microsoft.com/office/drawing/2014/main" id="{E52B3B64-AB75-4B73-9696-78A6E5C059CC}"/>
              </a:ext>
            </a:extLst>
          </p:cNvPr>
          <p:cNvSpPr txBox="1">
            <a:spLocks/>
          </p:cNvSpPr>
          <p:nvPr/>
        </p:nvSpPr>
        <p:spPr>
          <a:xfrm>
            <a:off x="4904054" y="3256613"/>
            <a:ext cx="1902780" cy="1220687"/>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1pPr>
            <a:lvl2pPr marL="914400" marR="0" lvl="1"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2pPr>
            <a:lvl3pPr marL="1371600" marR="0" lvl="2"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3pPr>
            <a:lvl4pPr marL="1828800" marR="0" lvl="3"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4pPr>
            <a:lvl5pPr marL="2286000" marR="0" lvl="4"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5pPr>
            <a:lvl6pPr marL="2743200" marR="0" lvl="5"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6pPr>
            <a:lvl7pPr marL="3200400" marR="0" lvl="6"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7pPr>
            <a:lvl8pPr marL="3657600" marR="0" lvl="7"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8pPr>
            <a:lvl9pPr marL="4114800" marR="0" lvl="8"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9pPr>
          </a:lstStyle>
          <a:p>
            <a:pPr marL="0" indent="0">
              <a:buNone/>
            </a:pPr>
            <a:r>
              <a:rPr lang="en-US" sz="2667" b="1" dirty="0" err="1">
                <a:latin typeface="Work Sans"/>
                <a:ea typeface="Work Sans"/>
                <a:cs typeface="Work Sans"/>
                <a:sym typeface="Work Sans"/>
              </a:rPr>
              <a:t>Tổ</a:t>
            </a:r>
            <a:r>
              <a:rPr lang="en-US" sz="2667" b="1" dirty="0">
                <a:latin typeface="Work Sans"/>
                <a:ea typeface="Work Sans"/>
                <a:cs typeface="Work Sans"/>
                <a:sym typeface="Work Sans"/>
              </a:rPr>
              <a:t> </a:t>
            </a:r>
            <a:r>
              <a:rPr lang="en-US" sz="2667" b="1" dirty="0" err="1">
                <a:latin typeface="Work Sans"/>
                <a:ea typeface="Work Sans"/>
                <a:cs typeface="Work Sans"/>
                <a:sym typeface="Work Sans"/>
              </a:rPr>
              <a:t>chức</a:t>
            </a:r>
            <a:r>
              <a:rPr lang="en-US" sz="2667" b="1" dirty="0">
                <a:latin typeface="Work Sans"/>
                <a:ea typeface="Work Sans"/>
                <a:cs typeface="Work Sans"/>
                <a:sym typeface="Work Sans"/>
              </a:rPr>
              <a:t> </a:t>
            </a:r>
          </a:p>
          <a:p>
            <a:pPr marL="0" indent="0">
              <a:buNone/>
            </a:pPr>
            <a:r>
              <a:rPr lang="en-US" sz="2667" b="1" dirty="0" err="1">
                <a:latin typeface="Work Sans"/>
                <a:ea typeface="Work Sans"/>
                <a:cs typeface="Work Sans"/>
                <a:sym typeface="Work Sans"/>
              </a:rPr>
              <a:t>chỉ</a:t>
            </a:r>
            <a:r>
              <a:rPr lang="en-US" sz="2667" b="1" dirty="0">
                <a:latin typeface="Work Sans"/>
                <a:ea typeface="Work Sans"/>
                <a:cs typeface="Work Sans"/>
                <a:sym typeface="Work Sans"/>
              </a:rPr>
              <a:t> </a:t>
            </a:r>
            <a:r>
              <a:rPr lang="en-US" sz="2667" b="1" dirty="0" err="1">
                <a:latin typeface="Work Sans"/>
                <a:ea typeface="Work Sans"/>
                <a:cs typeface="Work Sans"/>
                <a:sym typeface="Work Sans"/>
              </a:rPr>
              <a:t>đạo</a:t>
            </a:r>
            <a:endParaRPr lang="en-US" sz="2667" b="1" dirty="0"/>
          </a:p>
        </p:txBody>
      </p:sp>
      <p:sp>
        <p:nvSpPr>
          <p:cNvPr id="13" name="Google Shape;84;p14">
            <a:extLst>
              <a:ext uri="{FF2B5EF4-FFF2-40B4-BE49-F238E27FC236}">
                <a16:creationId xmlns:a16="http://schemas.microsoft.com/office/drawing/2014/main" id="{9F408E85-EE76-4D58-8900-F6347F7CAAAE}"/>
              </a:ext>
            </a:extLst>
          </p:cNvPr>
          <p:cNvSpPr txBox="1">
            <a:spLocks/>
          </p:cNvSpPr>
          <p:nvPr/>
        </p:nvSpPr>
        <p:spPr>
          <a:xfrm>
            <a:off x="2392804" y="2402398"/>
            <a:ext cx="1996441" cy="790489"/>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1pPr>
            <a:lvl2pPr marL="914400" marR="0" lvl="1"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2pPr>
            <a:lvl3pPr marL="1371600" marR="0" lvl="2"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3pPr>
            <a:lvl4pPr marL="1828800" marR="0" lvl="3"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4pPr>
            <a:lvl5pPr marL="2286000" marR="0" lvl="4"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5pPr>
            <a:lvl6pPr marL="2743200" marR="0" lvl="5"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6pPr>
            <a:lvl7pPr marL="3200400" marR="0" lvl="6"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7pPr>
            <a:lvl8pPr marL="3657600" marR="0" lvl="7"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8pPr>
            <a:lvl9pPr marL="4114800" marR="0" lvl="8"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9pPr>
          </a:lstStyle>
          <a:p>
            <a:pPr marL="0" indent="0">
              <a:buSzPts val="1100"/>
              <a:buNone/>
            </a:pPr>
            <a:r>
              <a:rPr lang="en-US" sz="2667" dirty="0" err="1"/>
              <a:t>Chính</a:t>
            </a:r>
            <a:r>
              <a:rPr lang="en-US" sz="2667" dirty="0"/>
              <a:t> </a:t>
            </a:r>
            <a:r>
              <a:rPr lang="en-US" sz="2667" dirty="0" err="1"/>
              <a:t>trị</a:t>
            </a:r>
            <a:endParaRPr lang="en-US" sz="2667" b="1" dirty="0"/>
          </a:p>
        </p:txBody>
      </p:sp>
      <p:sp>
        <p:nvSpPr>
          <p:cNvPr id="14" name="Google Shape;84;p14">
            <a:extLst>
              <a:ext uri="{FF2B5EF4-FFF2-40B4-BE49-F238E27FC236}">
                <a16:creationId xmlns:a16="http://schemas.microsoft.com/office/drawing/2014/main" id="{9024614C-8BE5-4820-A814-D8BB7B5F0717}"/>
              </a:ext>
            </a:extLst>
          </p:cNvPr>
          <p:cNvSpPr txBox="1">
            <a:spLocks/>
          </p:cNvSpPr>
          <p:nvPr/>
        </p:nvSpPr>
        <p:spPr>
          <a:xfrm>
            <a:off x="2463309" y="4531838"/>
            <a:ext cx="1996441" cy="790489"/>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1pPr>
            <a:lvl2pPr marL="914400" marR="0" lvl="1"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2pPr>
            <a:lvl3pPr marL="1371600" marR="0" lvl="2"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3pPr>
            <a:lvl4pPr marL="1828800" marR="0" lvl="3"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4pPr>
            <a:lvl5pPr marL="2286000" marR="0" lvl="4"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5pPr>
            <a:lvl6pPr marL="2743200" marR="0" lvl="5"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6pPr>
            <a:lvl7pPr marL="3200400" marR="0" lvl="6"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7pPr>
            <a:lvl8pPr marL="3657600" marR="0" lvl="7"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8pPr>
            <a:lvl9pPr marL="4114800" marR="0" lvl="8"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9pPr>
          </a:lstStyle>
          <a:p>
            <a:pPr marL="0" indent="0">
              <a:buSzPts val="1100"/>
              <a:buNone/>
            </a:pPr>
            <a:r>
              <a:rPr lang="en-US" sz="2667" dirty="0" err="1"/>
              <a:t>Ngoại</a:t>
            </a:r>
            <a:r>
              <a:rPr lang="en-US" sz="2667" dirty="0"/>
              <a:t> </a:t>
            </a:r>
            <a:r>
              <a:rPr lang="en-US" sz="2667" dirty="0" err="1"/>
              <a:t>giao</a:t>
            </a:r>
            <a:endParaRPr lang="en-US" sz="2667" b="1" dirty="0"/>
          </a:p>
        </p:txBody>
      </p:sp>
      <p:sp>
        <p:nvSpPr>
          <p:cNvPr id="15" name="Google Shape;84;p14">
            <a:extLst>
              <a:ext uri="{FF2B5EF4-FFF2-40B4-BE49-F238E27FC236}">
                <a16:creationId xmlns:a16="http://schemas.microsoft.com/office/drawing/2014/main" id="{581CE5C7-A4A0-4962-AD73-F60205F33C90}"/>
              </a:ext>
            </a:extLst>
          </p:cNvPr>
          <p:cNvSpPr txBox="1">
            <a:spLocks/>
          </p:cNvSpPr>
          <p:nvPr/>
        </p:nvSpPr>
        <p:spPr>
          <a:xfrm>
            <a:off x="7030429" y="2402397"/>
            <a:ext cx="1996441" cy="790489"/>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1pPr>
            <a:lvl2pPr marL="914400" marR="0" lvl="1"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2pPr>
            <a:lvl3pPr marL="1371600" marR="0" lvl="2"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3pPr>
            <a:lvl4pPr marL="1828800" marR="0" lvl="3"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4pPr>
            <a:lvl5pPr marL="2286000" marR="0" lvl="4"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5pPr>
            <a:lvl6pPr marL="2743200" marR="0" lvl="5"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6pPr>
            <a:lvl7pPr marL="3200400" marR="0" lvl="6"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7pPr>
            <a:lvl8pPr marL="3657600" marR="0" lvl="7"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8pPr>
            <a:lvl9pPr marL="4114800" marR="0" lvl="8"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9pPr>
          </a:lstStyle>
          <a:p>
            <a:pPr marL="0" indent="0" algn="ctr">
              <a:buSzPts val="1100"/>
              <a:buNone/>
            </a:pPr>
            <a:r>
              <a:rPr lang="en-US" sz="2667" dirty="0" err="1"/>
              <a:t>Kinh</a:t>
            </a:r>
            <a:r>
              <a:rPr lang="en-US" sz="2667" dirty="0"/>
              <a:t> </a:t>
            </a:r>
            <a:r>
              <a:rPr lang="en-US" sz="2667" dirty="0" err="1"/>
              <a:t>tế</a:t>
            </a:r>
            <a:r>
              <a:rPr lang="en-US" sz="2667" dirty="0"/>
              <a:t>, </a:t>
            </a:r>
            <a:r>
              <a:rPr lang="en-US" sz="2667" dirty="0" err="1"/>
              <a:t>văn</a:t>
            </a:r>
            <a:r>
              <a:rPr lang="en-US" sz="2667" dirty="0"/>
              <a:t> </a:t>
            </a:r>
            <a:r>
              <a:rPr lang="en-US" sz="2667" dirty="0" err="1"/>
              <a:t>hóa</a:t>
            </a:r>
            <a:endParaRPr lang="en-US" sz="2667" b="1" dirty="0"/>
          </a:p>
        </p:txBody>
      </p:sp>
      <p:sp>
        <p:nvSpPr>
          <p:cNvPr id="16" name="Google Shape;84;p14">
            <a:extLst>
              <a:ext uri="{FF2B5EF4-FFF2-40B4-BE49-F238E27FC236}">
                <a16:creationId xmlns:a16="http://schemas.microsoft.com/office/drawing/2014/main" id="{4C76B3A9-633C-42EA-B7C1-43C876942B87}"/>
              </a:ext>
            </a:extLst>
          </p:cNvPr>
          <p:cNvSpPr txBox="1">
            <a:spLocks/>
          </p:cNvSpPr>
          <p:nvPr/>
        </p:nvSpPr>
        <p:spPr>
          <a:xfrm>
            <a:off x="7238904" y="4253885"/>
            <a:ext cx="1996441" cy="790489"/>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1pPr>
            <a:lvl2pPr marL="914400" marR="0" lvl="1"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2pPr>
            <a:lvl3pPr marL="1371600" marR="0" lvl="2"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3pPr>
            <a:lvl4pPr marL="1828800" marR="0" lvl="3"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4pPr>
            <a:lvl5pPr marL="2286000" marR="0" lvl="4"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5pPr>
            <a:lvl6pPr marL="2743200" marR="0" lvl="5"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6pPr>
            <a:lvl7pPr marL="3200400" marR="0" lvl="6"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7pPr>
            <a:lvl8pPr marL="3657600" marR="0" lvl="7"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8pPr>
            <a:lvl9pPr marL="4114800" marR="0" lvl="8"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9pPr>
          </a:lstStyle>
          <a:p>
            <a:pPr marL="0" indent="0">
              <a:buSzPts val="1100"/>
              <a:buNone/>
            </a:pPr>
            <a:r>
              <a:rPr lang="en-US" sz="2667" dirty="0" err="1"/>
              <a:t>Quân</a:t>
            </a:r>
            <a:r>
              <a:rPr lang="en-US" sz="2667" dirty="0"/>
              <a:t> </a:t>
            </a:r>
            <a:r>
              <a:rPr lang="en-US" sz="2667" dirty="0" err="1"/>
              <a:t>sự</a:t>
            </a:r>
            <a:endParaRPr lang="en-US" sz="2667" b="1" dirty="0"/>
          </a:p>
        </p:txBody>
      </p:sp>
    </p:spTree>
    <p:extLst>
      <p:ext uri="{BB962C8B-B14F-4D97-AF65-F5344CB8AC3E}">
        <p14:creationId xmlns:p14="http://schemas.microsoft.com/office/powerpoint/2010/main" val="3041923529"/>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1284800" y="3429000"/>
            <a:ext cx="9622400" cy="1546400"/>
          </a:xfrm>
          <a:prstGeom prst="rect">
            <a:avLst/>
          </a:prstGeom>
        </p:spPr>
        <p:txBody>
          <a:bodyPr spcFirstLastPara="1" vert="horz" wrap="square" lIns="121900" tIns="121900" rIns="121900" bIns="121900" rtlCol="0" anchor="b" anchorCtr="0">
            <a:noAutofit/>
          </a:bodyPr>
          <a:lstStyle/>
          <a:p>
            <a:pPr marL="169329">
              <a:tabLst>
                <a:tab pos="7633356" algn="r"/>
              </a:tabLst>
            </a:pPr>
            <a:r>
              <a:rPr lang="vi-VN" sz="3200" dirty="0"/>
              <a:t>Đảng lãnh đạo xây dựng, bảo vệ chính quyền cách mạng và kháng chiến chống thực dân Pháp xâm lược (1945-1954) </a:t>
            </a:r>
            <a:endParaRPr sz="3200" dirty="0"/>
          </a:p>
        </p:txBody>
      </p:sp>
      <p:sp>
        <p:nvSpPr>
          <p:cNvPr id="92" name="Google Shape;92;p15"/>
          <p:cNvSpPr txBox="1">
            <a:spLocks noGrp="1"/>
          </p:cNvSpPr>
          <p:nvPr>
            <p:ph type="subTitle" idx="1"/>
          </p:nvPr>
        </p:nvSpPr>
        <p:spPr>
          <a:xfrm>
            <a:off x="1350399" y="4904336"/>
            <a:ext cx="9932951" cy="1046400"/>
          </a:xfrm>
          <a:prstGeom prst="rect">
            <a:avLst/>
          </a:prstGeom>
        </p:spPr>
        <p:txBody>
          <a:bodyPr spcFirstLastPara="1" vert="horz" wrap="square" lIns="121900" tIns="121900" rIns="121900" bIns="121900" rtlCol="0" anchor="t" anchorCtr="0">
            <a:noAutofit/>
          </a:bodyPr>
          <a:lstStyle/>
          <a:p>
            <a:pPr marL="0" indent="0"/>
            <a:r>
              <a:rPr lang="en-US" dirty="0"/>
              <a:t>3.1.3</a:t>
            </a:r>
            <a:r>
              <a:rPr lang="vi-VN" dirty="0"/>
              <a:t>. Đẩy mạnh cuộc kháng chiến đến thắng lợi (1951-1954)</a:t>
            </a:r>
            <a:endParaRPr lang="en-US" dirty="0"/>
          </a:p>
        </p:txBody>
      </p:sp>
      <p:sp>
        <p:nvSpPr>
          <p:cNvPr id="93" name="Google Shape;93;p15"/>
          <p:cNvSpPr txBox="1"/>
          <p:nvPr/>
        </p:nvSpPr>
        <p:spPr>
          <a:xfrm>
            <a:off x="8292067" y="874144"/>
            <a:ext cx="2680733" cy="2151389"/>
          </a:xfrm>
          <a:prstGeom prst="rect">
            <a:avLst/>
          </a:prstGeom>
          <a:noFill/>
          <a:ln>
            <a:noFill/>
          </a:ln>
        </p:spPr>
        <p:txBody>
          <a:bodyPr spcFirstLastPara="1" wrap="square" lIns="121900" tIns="121900" rIns="121900" bIns="121900" anchor="t" anchorCtr="0">
            <a:noAutofit/>
          </a:bodyPr>
          <a:lstStyle/>
          <a:p>
            <a:pPr algn="r">
              <a:buClr>
                <a:schemeClr val="dk1"/>
              </a:buClr>
              <a:buSzPts val="1100"/>
            </a:pPr>
            <a:r>
              <a:rPr lang="en" sz="12800" b="1" dirty="0">
                <a:solidFill>
                  <a:schemeClr val="dk1"/>
                </a:solidFill>
                <a:latin typeface="Work Sans"/>
                <a:ea typeface="Work Sans"/>
                <a:cs typeface="Work Sans"/>
                <a:sym typeface="Work Sans"/>
              </a:rPr>
              <a:t>3.1</a:t>
            </a:r>
            <a:endParaRPr sz="12800" b="1" dirty="0">
              <a:latin typeface="Work Sans"/>
              <a:ea typeface="Work Sans"/>
              <a:cs typeface="Work Sans"/>
              <a:sym typeface="Work Sans"/>
            </a:endParaRPr>
          </a:p>
        </p:txBody>
      </p:sp>
    </p:spTree>
    <p:extLst>
      <p:ext uri="{BB962C8B-B14F-4D97-AF65-F5344CB8AC3E}">
        <p14:creationId xmlns:p14="http://schemas.microsoft.com/office/powerpoint/2010/main" val="2904608580"/>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862622" y="3257041"/>
            <a:ext cx="3085125" cy="1735361"/>
            <a:chOff x="0" y="0"/>
            <a:chExt cx="11289030" cy="6350000"/>
          </a:xfrm>
          <a:blipFill>
            <a:blip r:embed="rId2"/>
            <a:stretch>
              <a:fillRect/>
            </a:stretch>
          </a:blipFill>
        </p:grpSpPr>
        <p:sp>
          <p:nvSpPr>
            <p:cNvPr id="3" name="Freeform 3"/>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grpFill/>
          </p:spPr>
        </p:sp>
      </p:grpSp>
      <p:grpSp>
        <p:nvGrpSpPr>
          <p:cNvPr id="4" name="Group 4"/>
          <p:cNvGrpSpPr>
            <a:grpSpLocks noChangeAspect="1"/>
          </p:cNvGrpSpPr>
          <p:nvPr/>
        </p:nvGrpSpPr>
        <p:grpSpPr>
          <a:xfrm>
            <a:off x="4571072" y="3257041"/>
            <a:ext cx="3085125" cy="1735361"/>
            <a:chOff x="0" y="0"/>
            <a:chExt cx="11289030" cy="6350000"/>
          </a:xfrm>
          <a:blipFill>
            <a:blip r:embed="rId3"/>
            <a:stretch>
              <a:fillRect/>
            </a:stretch>
          </a:blipFill>
        </p:grpSpPr>
        <p:sp>
          <p:nvSpPr>
            <p:cNvPr id="5" name="Freeform 5"/>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grpFill/>
          </p:spPr>
        </p:sp>
      </p:grpSp>
      <p:grpSp>
        <p:nvGrpSpPr>
          <p:cNvPr id="6" name="Group 6"/>
          <p:cNvGrpSpPr>
            <a:grpSpLocks noChangeAspect="1"/>
          </p:cNvGrpSpPr>
          <p:nvPr/>
        </p:nvGrpSpPr>
        <p:grpSpPr>
          <a:xfrm>
            <a:off x="8244254" y="3257041"/>
            <a:ext cx="3085125" cy="1735361"/>
            <a:chOff x="0" y="0"/>
            <a:chExt cx="11289030" cy="6350000"/>
          </a:xfrm>
          <a:blipFill>
            <a:blip r:embed="rId4"/>
            <a:stretch>
              <a:fillRect/>
            </a:stretch>
          </a:blipFill>
        </p:grpSpPr>
        <p:sp>
          <p:nvSpPr>
            <p:cNvPr id="7" name="Freeform 7"/>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grpFill/>
          </p:spPr>
        </p:sp>
      </p:grpSp>
      <p:grpSp>
        <p:nvGrpSpPr>
          <p:cNvPr id="8" name="Group 8"/>
          <p:cNvGrpSpPr/>
          <p:nvPr/>
        </p:nvGrpSpPr>
        <p:grpSpPr>
          <a:xfrm>
            <a:off x="862622" y="5234589"/>
            <a:ext cx="3085125" cy="684032"/>
            <a:chOff x="0" y="0"/>
            <a:chExt cx="5503589" cy="1220251"/>
          </a:xfrm>
        </p:grpSpPr>
        <p:sp>
          <p:nvSpPr>
            <p:cNvPr id="9" name="Freeform 9"/>
            <p:cNvSpPr/>
            <p:nvPr/>
          </p:nvSpPr>
          <p:spPr>
            <a:xfrm>
              <a:off x="-6350" y="-2540"/>
              <a:ext cx="5512479" cy="1224061"/>
            </a:xfrm>
            <a:custGeom>
              <a:avLst/>
              <a:gdLst/>
              <a:ahLst/>
              <a:cxnLst/>
              <a:rect l="l" t="t" r="r" b="b"/>
              <a:pathLst>
                <a:path w="5512479" h="1224061">
                  <a:moveTo>
                    <a:pt x="4576489" y="1205011"/>
                  </a:moveTo>
                  <a:cubicBezTo>
                    <a:pt x="4572679" y="1212631"/>
                    <a:pt x="4558709" y="1215171"/>
                    <a:pt x="4552359" y="1215171"/>
                  </a:cubicBezTo>
                  <a:cubicBezTo>
                    <a:pt x="4530769" y="1215171"/>
                    <a:pt x="4509179" y="1216441"/>
                    <a:pt x="4487589" y="1216441"/>
                  </a:cubicBezTo>
                  <a:cubicBezTo>
                    <a:pt x="4154849" y="1224061"/>
                    <a:pt x="1394460" y="1217711"/>
                    <a:pt x="1127760" y="1213901"/>
                  </a:cubicBezTo>
                  <a:cubicBezTo>
                    <a:pt x="1003300" y="1212631"/>
                    <a:pt x="878840" y="1206281"/>
                    <a:pt x="754380" y="1193581"/>
                  </a:cubicBezTo>
                  <a:cubicBezTo>
                    <a:pt x="576580" y="1175801"/>
                    <a:pt x="394970" y="1145321"/>
                    <a:pt x="242570" y="1048801"/>
                  </a:cubicBezTo>
                  <a:cubicBezTo>
                    <a:pt x="125730" y="976411"/>
                    <a:pt x="35560" y="865921"/>
                    <a:pt x="12700" y="728761"/>
                  </a:cubicBezTo>
                  <a:cubicBezTo>
                    <a:pt x="0" y="655101"/>
                    <a:pt x="8890" y="516890"/>
                    <a:pt x="25400" y="444500"/>
                  </a:cubicBezTo>
                  <a:cubicBezTo>
                    <a:pt x="44450" y="364490"/>
                    <a:pt x="81280" y="290830"/>
                    <a:pt x="144780" y="237490"/>
                  </a:cubicBezTo>
                  <a:cubicBezTo>
                    <a:pt x="260350" y="140970"/>
                    <a:pt x="415290" y="92710"/>
                    <a:pt x="561340" y="62230"/>
                  </a:cubicBezTo>
                  <a:cubicBezTo>
                    <a:pt x="750570" y="22860"/>
                    <a:pt x="943610" y="10160"/>
                    <a:pt x="1136650" y="7620"/>
                  </a:cubicBezTo>
                  <a:cubicBezTo>
                    <a:pt x="1240790" y="6350"/>
                    <a:pt x="1346200" y="10160"/>
                    <a:pt x="1450340" y="10160"/>
                  </a:cubicBezTo>
                  <a:cubicBezTo>
                    <a:pt x="1652270" y="11430"/>
                    <a:pt x="4158659" y="0"/>
                    <a:pt x="4429169" y="7620"/>
                  </a:cubicBezTo>
                  <a:cubicBezTo>
                    <a:pt x="4627289" y="13970"/>
                    <a:pt x="4826679" y="35560"/>
                    <a:pt x="5019719" y="85090"/>
                  </a:cubicBezTo>
                  <a:cubicBezTo>
                    <a:pt x="5098459" y="105410"/>
                    <a:pt x="5177199" y="130810"/>
                    <a:pt x="5252129" y="165100"/>
                  </a:cubicBezTo>
                  <a:cubicBezTo>
                    <a:pt x="5320709" y="196850"/>
                    <a:pt x="5388019" y="237490"/>
                    <a:pt x="5436279" y="297180"/>
                  </a:cubicBezTo>
                  <a:cubicBezTo>
                    <a:pt x="5480729" y="353060"/>
                    <a:pt x="5503589" y="421640"/>
                    <a:pt x="5508669" y="492760"/>
                  </a:cubicBezTo>
                  <a:cubicBezTo>
                    <a:pt x="5512479" y="554236"/>
                    <a:pt x="5511209" y="670341"/>
                    <a:pt x="5502319" y="726221"/>
                  </a:cubicBezTo>
                  <a:cubicBezTo>
                    <a:pt x="5485809" y="820201"/>
                    <a:pt x="5437549" y="902751"/>
                    <a:pt x="5368969" y="968791"/>
                  </a:cubicBezTo>
                  <a:cubicBezTo>
                    <a:pt x="5282609" y="1050071"/>
                    <a:pt x="5170849" y="1100871"/>
                    <a:pt x="5057819" y="1136431"/>
                  </a:cubicBezTo>
                  <a:cubicBezTo>
                    <a:pt x="4895259" y="1187231"/>
                    <a:pt x="4722539" y="1206281"/>
                    <a:pt x="4553629" y="1213901"/>
                  </a:cubicBezTo>
                  <a:cubicBezTo>
                    <a:pt x="4546009" y="1213901"/>
                    <a:pt x="4540929" y="1211361"/>
                    <a:pt x="4543469" y="1203741"/>
                  </a:cubicBezTo>
                  <a:cubicBezTo>
                    <a:pt x="4547279" y="1196121"/>
                    <a:pt x="4561249" y="1193581"/>
                    <a:pt x="4567599" y="1193581"/>
                  </a:cubicBezTo>
                  <a:cubicBezTo>
                    <a:pt x="4656499" y="1189771"/>
                    <a:pt x="4744129" y="1182151"/>
                    <a:pt x="4831759" y="1168181"/>
                  </a:cubicBezTo>
                  <a:cubicBezTo>
                    <a:pt x="5051469" y="1135161"/>
                    <a:pt x="5323249" y="1058961"/>
                    <a:pt x="5428659" y="841791"/>
                  </a:cubicBezTo>
                  <a:cubicBezTo>
                    <a:pt x="5448979" y="801151"/>
                    <a:pt x="5460409" y="757971"/>
                    <a:pt x="5466759" y="712251"/>
                  </a:cubicBezTo>
                  <a:cubicBezTo>
                    <a:pt x="5474379" y="653831"/>
                    <a:pt x="5475649" y="529590"/>
                    <a:pt x="5466759" y="471170"/>
                  </a:cubicBezTo>
                  <a:cubicBezTo>
                    <a:pt x="5456599" y="400050"/>
                    <a:pt x="5426119" y="335280"/>
                    <a:pt x="5375319" y="284480"/>
                  </a:cubicBezTo>
                  <a:cubicBezTo>
                    <a:pt x="5321979" y="231140"/>
                    <a:pt x="5252129" y="194310"/>
                    <a:pt x="5182279" y="166370"/>
                  </a:cubicBezTo>
                  <a:cubicBezTo>
                    <a:pt x="5015909" y="97790"/>
                    <a:pt x="4834299" y="64770"/>
                    <a:pt x="4656499" y="45720"/>
                  </a:cubicBezTo>
                  <a:cubicBezTo>
                    <a:pt x="4535849" y="33020"/>
                    <a:pt x="4415199" y="27940"/>
                    <a:pt x="4294549" y="26670"/>
                  </a:cubicBezTo>
                  <a:cubicBezTo>
                    <a:pt x="4147229" y="25400"/>
                    <a:pt x="963930" y="30480"/>
                    <a:pt x="830580" y="41910"/>
                  </a:cubicBezTo>
                  <a:cubicBezTo>
                    <a:pt x="661670" y="57150"/>
                    <a:pt x="487680" y="83820"/>
                    <a:pt x="330200" y="151130"/>
                  </a:cubicBezTo>
                  <a:cubicBezTo>
                    <a:pt x="266700" y="177800"/>
                    <a:pt x="200660" y="213360"/>
                    <a:pt x="152400" y="262890"/>
                  </a:cubicBezTo>
                  <a:cubicBezTo>
                    <a:pt x="93980" y="322580"/>
                    <a:pt x="66040" y="402590"/>
                    <a:pt x="53340" y="482600"/>
                  </a:cubicBezTo>
                  <a:cubicBezTo>
                    <a:pt x="41910" y="566146"/>
                    <a:pt x="38100" y="683041"/>
                    <a:pt x="55880" y="752891"/>
                  </a:cubicBezTo>
                  <a:cubicBezTo>
                    <a:pt x="71120" y="815121"/>
                    <a:pt x="101600" y="873541"/>
                    <a:pt x="143510" y="923071"/>
                  </a:cubicBezTo>
                  <a:cubicBezTo>
                    <a:pt x="247650" y="1047531"/>
                    <a:pt x="407670" y="1112301"/>
                    <a:pt x="563880" y="1144051"/>
                  </a:cubicBezTo>
                  <a:cubicBezTo>
                    <a:pt x="810260" y="1193581"/>
                    <a:pt x="1064260" y="1192311"/>
                    <a:pt x="1314450" y="1196121"/>
                  </a:cubicBezTo>
                  <a:cubicBezTo>
                    <a:pt x="1610360" y="1199931"/>
                    <a:pt x="4298359" y="1202471"/>
                    <a:pt x="4567599" y="1194851"/>
                  </a:cubicBezTo>
                  <a:cubicBezTo>
                    <a:pt x="4573949" y="1193581"/>
                    <a:pt x="4579029" y="1197391"/>
                    <a:pt x="4576489" y="1205011"/>
                  </a:cubicBezTo>
                  <a:close/>
                </a:path>
              </a:pathLst>
            </a:custGeom>
            <a:solidFill>
              <a:srgbClr val="000000"/>
            </a:solidFill>
          </p:spPr>
        </p:sp>
      </p:grpSp>
      <p:sp>
        <p:nvSpPr>
          <p:cNvPr id="10" name="TextBox 10"/>
          <p:cNvSpPr txBox="1"/>
          <p:nvPr/>
        </p:nvSpPr>
        <p:spPr>
          <a:xfrm>
            <a:off x="774512" y="5297796"/>
            <a:ext cx="3259209" cy="641201"/>
          </a:xfrm>
          <a:prstGeom prst="rect">
            <a:avLst/>
          </a:prstGeom>
        </p:spPr>
        <p:txBody>
          <a:bodyPr wrap="square" lIns="0" tIns="0" rIns="0" bIns="0" rtlCol="0" anchor="t">
            <a:spAutoFit/>
          </a:bodyPr>
          <a:lstStyle/>
          <a:p>
            <a:pPr algn="ctr">
              <a:lnSpc>
                <a:spcPts val="2543"/>
              </a:lnSpc>
            </a:pPr>
            <a:r>
              <a:rPr lang="en-US" sz="1816" dirty="0">
                <a:latin typeface="Muli Extra Light"/>
              </a:rPr>
              <a:t>CT </a:t>
            </a:r>
            <a:r>
              <a:rPr lang="en-US" sz="1816" dirty="0" err="1">
                <a:latin typeface="Muli Extra Light"/>
              </a:rPr>
              <a:t>Hồ</a:t>
            </a:r>
            <a:r>
              <a:rPr lang="en-US" sz="1816" dirty="0">
                <a:latin typeface="Muli Extra Light"/>
              </a:rPr>
              <a:t> </a:t>
            </a:r>
            <a:r>
              <a:rPr lang="en-US" sz="1816" dirty="0" err="1">
                <a:latin typeface="Muli Extra Light"/>
              </a:rPr>
              <a:t>Chí</a:t>
            </a:r>
            <a:r>
              <a:rPr lang="en-US" sz="1816" dirty="0">
                <a:latin typeface="Muli Extra Light"/>
              </a:rPr>
              <a:t> Minh </a:t>
            </a:r>
            <a:r>
              <a:rPr lang="en-US" sz="1816" dirty="0" err="1">
                <a:latin typeface="Muli Extra Light"/>
              </a:rPr>
              <a:t>đọc</a:t>
            </a:r>
            <a:r>
              <a:rPr lang="en-US" sz="1816" dirty="0">
                <a:latin typeface="Muli Extra Light"/>
              </a:rPr>
              <a:t> </a:t>
            </a:r>
            <a:r>
              <a:rPr lang="en-US" sz="1816" dirty="0" err="1">
                <a:latin typeface="Muli Extra Light"/>
              </a:rPr>
              <a:t>báo</a:t>
            </a:r>
            <a:r>
              <a:rPr lang="en-US" sz="1816" dirty="0">
                <a:latin typeface="Muli Extra Light"/>
              </a:rPr>
              <a:t> </a:t>
            </a:r>
            <a:r>
              <a:rPr lang="en-US" sz="1816" dirty="0" err="1">
                <a:latin typeface="Muli Extra Light"/>
              </a:rPr>
              <a:t>cáo</a:t>
            </a:r>
            <a:r>
              <a:rPr lang="en-US" sz="1816" dirty="0">
                <a:latin typeface="Muli Extra Light"/>
              </a:rPr>
              <a:t> </a:t>
            </a:r>
            <a:r>
              <a:rPr lang="en-US" sz="1816" dirty="0" err="1">
                <a:latin typeface="Muli Extra Light"/>
              </a:rPr>
              <a:t>chính</a:t>
            </a:r>
            <a:r>
              <a:rPr lang="en-US" sz="1816" dirty="0">
                <a:latin typeface="Muli Extra Light"/>
              </a:rPr>
              <a:t> </a:t>
            </a:r>
            <a:r>
              <a:rPr lang="en-US" sz="1816" dirty="0" err="1">
                <a:latin typeface="Muli Extra Light"/>
              </a:rPr>
              <a:t>trị</a:t>
            </a:r>
            <a:r>
              <a:rPr lang="en-US" sz="1816" dirty="0">
                <a:latin typeface="Muli Extra Light"/>
              </a:rPr>
              <a:t> </a:t>
            </a:r>
            <a:r>
              <a:rPr lang="en-US" sz="1816" dirty="0" err="1">
                <a:latin typeface="Muli Extra Light"/>
              </a:rPr>
              <a:t>tại</a:t>
            </a:r>
            <a:r>
              <a:rPr lang="en-US" sz="1816" dirty="0">
                <a:latin typeface="Muli Extra Light"/>
              </a:rPr>
              <a:t> </a:t>
            </a:r>
            <a:r>
              <a:rPr lang="en-US" sz="1816" dirty="0" err="1">
                <a:latin typeface="Muli Extra Light"/>
              </a:rPr>
              <a:t>Đại</a:t>
            </a:r>
            <a:r>
              <a:rPr lang="en-US" sz="1816" dirty="0">
                <a:latin typeface="Muli Extra Light"/>
              </a:rPr>
              <a:t> </a:t>
            </a:r>
            <a:r>
              <a:rPr lang="en-US" sz="1816" dirty="0" err="1">
                <a:latin typeface="Muli Extra Light"/>
              </a:rPr>
              <a:t>Hội</a:t>
            </a:r>
            <a:r>
              <a:rPr lang="en-US" sz="1816" dirty="0">
                <a:latin typeface="Muli Extra Light"/>
              </a:rPr>
              <a:t> II</a:t>
            </a:r>
          </a:p>
        </p:txBody>
      </p:sp>
      <p:grpSp>
        <p:nvGrpSpPr>
          <p:cNvPr id="11" name="Group 11"/>
          <p:cNvGrpSpPr/>
          <p:nvPr/>
        </p:nvGrpSpPr>
        <p:grpSpPr>
          <a:xfrm>
            <a:off x="4220578" y="1162341"/>
            <a:ext cx="3750847" cy="366881"/>
            <a:chOff x="0" y="0"/>
            <a:chExt cx="3952468" cy="386602"/>
          </a:xfrm>
        </p:grpSpPr>
        <p:sp>
          <p:nvSpPr>
            <p:cNvPr id="12" name="Freeform 12"/>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8F8F8"/>
            </a:solidFill>
          </p:spPr>
        </p:sp>
      </p:grpSp>
      <p:grpSp>
        <p:nvGrpSpPr>
          <p:cNvPr id="14" name="Group 14"/>
          <p:cNvGrpSpPr/>
          <p:nvPr/>
        </p:nvGrpSpPr>
        <p:grpSpPr>
          <a:xfrm>
            <a:off x="4571072" y="5213037"/>
            <a:ext cx="3085125" cy="684032"/>
            <a:chOff x="0" y="0"/>
            <a:chExt cx="5503589" cy="1220251"/>
          </a:xfrm>
        </p:grpSpPr>
        <p:sp>
          <p:nvSpPr>
            <p:cNvPr id="15" name="Freeform 15"/>
            <p:cNvSpPr/>
            <p:nvPr/>
          </p:nvSpPr>
          <p:spPr>
            <a:xfrm>
              <a:off x="-6350" y="-2540"/>
              <a:ext cx="5512479" cy="1224061"/>
            </a:xfrm>
            <a:custGeom>
              <a:avLst/>
              <a:gdLst/>
              <a:ahLst/>
              <a:cxnLst/>
              <a:rect l="l" t="t" r="r" b="b"/>
              <a:pathLst>
                <a:path w="5512479" h="1224061">
                  <a:moveTo>
                    <a:pt x="4576489" y="1205011"/>
                  </a:moveTo>
                  <a:cubicBezTo>
                    <a:pt x="4572679" y="1212631"/>
                    <a:pt x="4558709" y="1215171"/>
                    <a:pt x="4552359" y="1215171"/>
                  </a:cubicBezTo>
                  <a:cubicBezTo>
                    <a:pt x="4530769" y="1215171"/>
                    <a:pt x="4509179" y="1216441"/>
                    <a:pt x="4487589" y="1216441"/>
                  </a:cubicBezTo>
                  <a:cubicBezTo>
                    <a:pt x="4154849" y="1224061"/>
                    <a:pt x="1394460" y="1217711"/>
                    <a:pt x="1127760" y="1213901"/>
                  </a:cubicBezTo>
                  <a:cubicBezTo>
                    <a:pt x="1003300" y="1212631"/>
                    <a:pt x="878840" y="1206281"/>
                    <a:pt x="754380" y="1193581"/>
                  </a:cubicBezTo>
                  <a:cubicBezTo>
                    <a:pt x="576580" y="1175801"/>
                    <a:pt x="394970" y="1145321"/>
                    <a:pt x="242570" y="1048801"/>
                  </a:cubicBezTo>
                  <a:cubicBezTo>
                    <a:pt x="125730" y="976411"/>
                    <a:pt x="35560" y="865921"/>
                    <a:pt x="12700" y="728761"/>
                  </a:cubicBezTo>
                  <a:cubicBezTo>
                    <a:pt x="0" y="655101"/>
                    <a:pt x="8890" y="516890"/>
                    <a:pt x="25400" y="444500"/>
                  </a:cubicBezTo>
                  <a:cubicBezTo>
                    <a:pt x="44450" y="364490"/>
                    <a:pt x="81280" y="290830"/>
                    <a:pt x="144780" y="237490"/>
                  </a:cubicBezTo>
                  <a:cubicBezTo>
                    <a:pt x="260350" y="140970"/>
                    <a:pt x="415290" y="92710"/>
                    <a:pt x="561340" y="62230"/>
                  </a:cubicBezTo>
                  <a:cubicBezTo>
                    <a:pt x="750570" y="22860"/>
                    <a:pt x="943610" y="10160"/>
                    <a:pt x="1136650" y="7620"/>
                  </a:cubicBezTo>
                  <a:cubicBezTo>
                    <a:pt x="1240790" y="6350"/>
                    <a:pt x="1346200" y="10160"/>
                    <a:pt x="1450340" y="10160"/>
                  </a:cubicBezTo>
                  <a:cubicBezTo>
                    <a:pt x="1652270" y="11430"/>
                    <a:pt x="4158659" y="0"/>
                    <a:pt x="4429169" y="7620"/>
                  </a:cubicBezTo>
                  <a:cubicBezTo>
                    <a:pt x="4627289" y="13970"/>
                    <a:pt x="4826679" y="35560"/>
                    <a:pt x="5019719" y="85090"/>
                  </a:cubicBezTo>
                  <a:cubicBezTo>
                    <a:pt x="5098459" y="105410"/>
                    <a:pt x="5177199" y="130810"/>
                    <a:pt x="5252129" y="165100"/>
                  </a:cubicBezTo>
                  <a:cubicBezTo>
                    <a:pt x="5320709" y="196850"/>
                    <a:pt x="5388019" y="237490"/>
                    <a:pt x="5436279" y="297180"/>
                  </a:cubicBezTo>
                  <a:cubicBezTo>
                    <a:pt x="5480729" y="353060"/>
                    <a:pt x="5503589" y="421640"/>
                    <a:pt x="5508669" y="492760"/>
                  </a:cubicBezTo>
                  <a:cubicBezTo>
                    <a:pt x="5512479" y="554236"/>
                    <a:pt x="5511209" y="670341"/>
                    <a:pt x="5502319" y="726221"/>
                  </a:cubicBezTo>
                  <a:cubicBezTo>
                    <a:pt x="5485809" y="820201"/>
                    <a:pt x="5437549" y="902751"/>
                    <a:pt x="5368969" y="968791"/>
                  </a:cubicBezTo>
                  <a:cubicBezTo>
                    <a:pt x="5282609" y="1050071"/>
                    <a:pt x="5170849" y="1100871"/>
                    <a:pt x="5057819" y="1136431"/>
                  </a:cubicBezTo>
                  <a:cubicBezTo>
                    <a:pt x="4895259" y="1187231"/>
                    <a:pt x="4722539" y="1206281"/>
                    <a:pt x="4553629" y="1213901"/>
                  </a:cubicBezTo>
                  <a:cubicBezTo>
                    <a:pt x="4546009" y="1213901"/>
                    <a:pt x="4540929" y="1211361"/>
                    <a:pt x="4543469" y="1203741"/>
                  </a:cubicBezTo>
                  <a:cubicBezTo>
                    <a:pt x="4547279" y="1196121"/>
                    <a:pt x="4561249" y="1193581"/>
                    <a:pt x="4567599" y="1193581"/>
                  </a:cubicBezTo>
                  <a:cubicBezTo>
                    <a:pt x="4656499" y="1189771"/>
                    <a:pt x="4744129" y="1182151"/>
                    <a:pt x="4831759" y="1168181"/>
                  </a:cubicBezTo>
                  <a:cubicBezTo>
                    <a:pt x="5051469" y="1135161"/>
                    <a:pt x="5323249" y="1058961"/>
                    <a:pt x="5428659" y="841791"/>
                  </a:cubicBezTo>
                  <a:cubicBezTo>
                    <a:pt x="5448979" y="801151"/>
                    <a:pt x="5460409" y="757971"/>
                    <a:pt x="5466759" y="712251"/>
                  </a:cubicBezTo>
                  <a:cubicBezTo>
                    <a:pt x="5474379" y="653831"/>
                    <a:pt x="5475649" y="529590"/>
                    <a:pt x="5466759" y="471170"/>
                  </a:cubicBezTo>
                  <a:cubicBezTo>
                    <a:pt x="5456599" y="400050"/>
                    <a:pt x="5426119" y="335280"/>
                    <a:pt x="5375319" y="284480"/>
                  </a:cubicBezTo>
                  <a:cubicBezTo>
                    <a:pt x="5321979" y="231140"/>
                    <a:pt x="5252129" y="194310"/>
                    <a:pt x="5182279" y="166370"/>
                  </a:cubicBezTo>
                  <a:cubicBezTo>
                    <a:pt x="5015909" y="97790"/>
                    <a:pt x="4834299" y="64770"/>
                    <a:pt x="4656499" y="45720"/>
                  </a:cubicBezTo>
                  <a:cubicBezTo>
                    <a:pt x="4535849" y="33020"/>
                    <a:pt x="4415199" y="27940"/>
                    <a:pt x="4294549" y="26670"/>
                  </a:cubicBezTo>
                  <a:cubicBezTo>
                    <a:pt x="4147229" y="25400"/>
                    <a:pt x="963930" y="30480"/>
                    <a:pt x="830580" y="41910"/>
                  </a:cubicBezTo>
                  <a:cubicBezTo>
                    <a:pt x="661670" y="57150"/>
                    <a:pt x="487680" y="83820"/>
                    <a:pt x="330200" y="151130"/>
                  </a:cubicBezTo>
                  <a:cubicBezTo>
                    <a:pt x="266700" y="177800"/>
                    <a:pt x="200660" y="213360"/>
                    <a:pt x="152400" y="262890"/>
                  </a:cubicBezTo>
                  <a:cubicBezTo>
                    <a:pt x="93980" y="322580"/>
                    <a:pt x="66040" y="402590"/>
                    <a:pt x="53340" y="482600"/>
                  </a:cubicBezTo>
                  <a:cubicBezTo>
                    <a:pt x="41910" y="566146"/>
                    <a:pt x="38100" y="683041"/>
                    <a:pt x="55880" y="752891"/>
                  </a:cubicBezTo>
                  <a:cubicBezTo>
                    <a:pt x="71120" y="815121"/>
                    <a:pt x="101600" y="873541"/>
                    <a:pt x="143510" y="923071"/>
                  </a:cubicBezTo>
                  <a:cubicBezTo>
                    <a:pt x="247650" y="1047531"/>
                    <a:pt x="407670" y="1112301"/>
                    <a:pt x="563880" y="1144051"/>
                  </a:cubicBezTo>
                  <a:cubicBezTo>
                    <a:pt x="810260" y="1193581"/>
                    <a:pt x="1064260" y="1192311"/>
                    <a:pt x="1314450" y="1196121"/>
                  </a:cubicBezTo>
                  <a:cubicBezTo>
                    <a:pt x="1610360" y="1199931"/>
                    <a:pt x="4298359" y="1202471"/>
                    <a:pt x="4567599" y="1194851"/>
                  </a:cubicBezTo>
                  <a:cubicBezTo>
                    <a:pt x="4573949" y="1193581"/>
                    <a:pt x="4579029" y="1197391"/>
                    <a:pt x="4576489" y="1205011"/>
                  </a:cubicBezTo>
                  <a:close/>
                </a:path>
              </a:pathLst>
            </a:custGeom>
            <a:solidFill>
              <a:srgbClr val="000000"/>
            </a:solidFill>
          </p:spPr>
        </p:sp>
      </p:grpSp>
      <p:sp>
        <p:nvSpPr>
          <p:cNvPr id="16" name="TextBox 16"/>
          <p:cNvSpPr txBox="1"/>
          <p:nvPr/>
        </p:nvSpPr>
        <p:spPr>
          <a:xfrm>
            <a:off x="4652061" y="5275644"/>
            <a:ext cx="2960131" cy="641201"/>
          </a:xfrm>
          <a:prstGeom prst="rect">
            <a:avLst/>
          </a:prstGeom>
        </p:spPr>
        <p:txBody>
          <a:bodyPr wrap="square" lIns="0" tIns="0" rIns="0" bIns="0" rtlCol="0" anchor="t">
            <a:spAutoFit/>
          </a:bodyPr>
          <a:lstStyle/>
          <a:p>
            <a:pPr algn="ctr">
              <a:lnSpc>
                <a:spcPts val="2543"/>
              </a:lnSpc>
            </a:pPr>
            <a:r>
              <a:rPr lang="en-US" sz="1816" dirty="0" err="1">
                <a:latin typeface="Muli Extra Light"/>
              </a:rPr>
              <a:t>Chính</a:t>
            </a:r>
            <a:r>
              <a:rPr lang="en-US" sz="1816" dirty="0">
                <a:latin typeface="Muli Extra Light"/>
              </a:rPr>
              <a:t> </a:t>
            </a:r>
            <a:r>
              <a:rPr lang="en-US" sz="1816" dirty="0" err="1">
                <a:latin typeface="Muli Extra Light"/>
              </a:rPr>
              <a:t>cương</a:t>
            </a:r>
            <a:r>
              <a:rPr lang="en-US" sz="1816" dirty="0">
                <a:latin typeface="Muli Extra Light"/>
              </a:rPr>
              <a:t> </a:t>
            </a:r>
            <a:r>
              <a:rPr lang="en-US" sz="1816" dirty="0" err="1">
                <a:latin typeface="Muli Extra Light"/>
              </a:rPr>
              <a:t>của</a:t>
            </a:r>
            <a:r>
              <a:rPr lang="en-US" sz="1816" dirty="0">
                <a:latin typeface="Muli Extra Light"/>
              </a:rPr>
              <a:t> </a:t>
            </a:r>
            <a:r>
              <a:rPr lang="en-US" sz="1816" dirty="0" err="1">
                <a:latin typeface="Muli Extra Light"/>
              </a:rPr>
              <a:t>Đảng</a:t>
            </a:r>
            <a:r>
              <a:rPr lang="en-US" sz="1816" dirty="0">
                <a:latin typeface="Muli Extra Light"/>
              </a:rPr>
              <a:t> Lao </a:t>
            </a:r>
            <a:r>
              <a:rPr lang="en-US" sz="1816" dirty="0" err="1">
                <a:latin typeface="Muli Extra Light"/>
              </a:rPr>
              <a:t>động</a:t>
            </a:r>
            <a:r>
              <a:rPr lang="en-US" sz="1816" dirty="0">
                <a:latin typeface="Muli Extra Light"/>
              </a:rPr>
              <a:t> </a:t>
            </a:r>
            <a:r>
              <a:rPr lang="en-US" sz="1816" dirty="0" err="1">
                <a:latin typeface="Muli Extra Light"/>
              </a:rPr>
              <a:t>Việt</a:t>
            </a:r>
            <a:r>
              <a:rPr lang="en-US" sz="1816" dirty="0">
                <a:latin typeface="Muli Extra Light"/>
              </a:rPr>
              <a:t> Nam</a:t>
            </a:r>
          </a:p>
        </p:txBody>
      </p:sp>
      <p:grpSp>
        <p:nvGrpSpPr>
          <p:cNvPr id="17" name="Group 17"/>
          <p:cNvGrpSpPr/>
          <p:nvPr/>
        </p:nvGrpSpPr>
        <p:grpSpPr>
          <a:xfrm>
            <a:off x="8244254" y="5213037"/>
            <a:ext cx="3085125" cy="684032"/>
            <a:chOff x="0" y="0"/>
            <a:chExt cx="5503589" cy="1220251"/>
          </a:xfrm>
        </p:grpSpPr>
        <p:sp>
          <p:nvSpPr>
            <p:cNvPr id="18" name="Freeform 18"/>
            <p:cNvSpPr/>
            <p:nvPr/>
          </p:nvSpPr>
          <p:spPr>
            <a:xfrm>
              <a:off x="-6350" y="-2540"/>
              <a:ext cx="5512479" cy="1224061"/>
            </a:xfrm>
            <a:custGeom>
              <a:avLst/>
              <a:gdLst/>
              <a:ahLst/>
              <a:cxnLst/>
              <a:rect l="l" t="t" r="r" b="b"/>
              <a:pathLst>
                <a:path w="5512479" h="1224061">
                  <a:moveTo>
                    <a:pt x="4576489" y="1205011"/>
                  </a:moveTo>
                  <a:cubicBezTo>
                    <a:pt x="4572679" y="1212631"/>
                    <a:pt x="4558709" y="1215171"/>
                    <a:pt x="4552359" y="1215171"/>
                  </a:cubicBezTo>
                  <a:cubicBezTo>
                    <a:pt x="4530769" y="1215171"/>
                    <a:pt x="4509179" y="1216441"/>
                    <a:pt x="4487589" y="1216441"/>
                  </a:cubicBezTo>
                  <a:cubicBezTo>
                    <a:pt x="4154849" y="1224061"/>
                    <a:pt x="1394460" y="1217711"/>
                    <a:pt x="1127760" y="1213901"/>
                  </a:cubicBezTo>
                  <a:cubicBezTo>
                    <a:pt x="1003300" y="1212631"/>
                    <a:pt x="878840" y="1206281"/>
                    <a:pt x="754380" y="1193581"/>
                  </a:cubicBezTo>
                  <a:cubicBezTo>
                    <a:pt x="576580" y="1175801"/>
                    <a:pt x="394970" y="1145321"/>
                    <a:pt x="242570" y="1048801"/>
                  </a:cubicBezTo>
                  <a:cubicBezTo>
                    <a:pt x="125730" y="976411"/>
                    <a:pt x="35560" y="865921"/>
                    <a:pt x="12700" y="728761"/>
                  </a:cubicBezTo>
                  <a:cubicBezTo>
                    <a:pt x="0" y="655101"/>
                    <a:pt x="8890" y="516890"/>
                    <a:pt x="25400" y="444500"/>
                  </a:cubicBezTo>
                  <a:cubicBezTo>
                    <a:pt x="44450" y="364490"/>
                    <a:pt x="81280" y="290830"/>
                    <a:pt x="144780" y="237490"/>
                  </a:cubicBezTo>
                  <a:cubicBezTo>
                    <a:pt x="260350" y="140970"/>
                    <a:pt x="415290" y="92710"/>
                    <a:pt x="561340" y="62230"/>
                  </a:cubicBezTo>
                  <a:cubicBezTo>
                    <a:pt x="750570" y="22860"/>
                    <a:pt x="943610" y="10160"/>
                    <a:pt x="1136650" y="7620"/>
                  </a:cubicBezTo>
                  <a:cubicBezTo>
                    <a:pt x="1240790" y="6350"/>
                    <a:pt x="1346200" y="10160"/>
                    <a:pt x="1450340" y="10160"/>
                  </a:cubicBezTo>
                  <a:cubicBezTo>
                    <a:pt x="1652270" y="11430"/>
                    <a:pt x="4158659" y="0"/>
                    <a:pt x="4429169" y="7620"/>
                  </a:cubicBezTo>
                  <a:cubicBezTo>
                    <a:pt x="4627289" y="13970"/>
                    <a:pt x="4826679" y="35560"/>
                    <a:pt x="5019719" y="85090"/>
                  </a:cubicBezTo>
                  <a:cubicBezTo>
                    <a:pt x="5098459" y="105410"/>
                    <a:pt x="5177199" y="130810"/>
                    <a:pt x="5252129" y="165100"/>
                  </a:cubicBezTo>
                  <a:cubicBezTo>
                    <a:pt x="5320709" y="196850"/>
                    <a:pt x="5388019" y="237490"/>
                    <a:pt x="5436279" y="297180"/>
                  </a:cubicBezTo>
                  <a:cubicBezTo>
                    <a:pt x="5480729" y="353060"/>
                    <a:pt x="5503589" y="421640"/>
                    <a:pt x="5508669" y="492760"/>
                  </a:cubicBezTo>
                  <a:cubicBezTo>
                    <a:pt x="5512479" y="554236"/>
                    <a:pt x="5511209" y="670341"/>
                    <a:pt x="5502319" y="726221"/>
                  </a:cubicBezTo>
                  <a:cubicBezTo>
                    <a:pt x="5485809" y="820201"/>
                    <a:pt x="5437549" y="902751"/>
                    <a:pt x="5368969" y="968791"/>
                  </a:cubicBezTo>
                  <a:cubicBezTo>
                    <a:pt x="5282609" y="1050071"/>
                    <a:pt x="5170849" y="1100871"/>
                    <a:pt x="5057819" y="1136431"/>
                  </a:cubicBezTo>
                  <a:cubicBezTo>
                    <a:pt x="4895259" y="1187231"/>
                    <a:pt x="4722539" y="1206281"/>
                    <a:pt x="4553629" y="1213901"/>
                  </a:cubicBezTo>
                  <a:cubicBezTo>
                    <a:pt x="4546009" y="1213901"/>
                    <a:pt x="4540929" y="1211361"/>
                    <a:pt x="4543469" y="1203741"/>
                  </a:cubicBezTo>
                  <a:cubicBezTo>
                    <a:pt x="4547279" y="1196121"/>
                    <a:pt x="4561249" y="1193581"/>
                    <a:pt x="4567599" y="1193581"/>
                  </a:cubicBezTo>
                  <a:cubicBezTo>
                    <a:pt x="4656499" y="1189771"/>
                    <a:pt x="4744129" y="1182151"/>
                    <a:pt x="4831759" y="1168181"/>
                  </a:cubicBezTo>
                  <a:cubicBezTo>
                    <a:pt x="5051469" y="1135161"/>
                    <a:pt x="5323249" y="1058961"/>
                    <a:pt x="5428659" y="841791"/>
                  </a:cubicBezTo>
                  <a:cubicBezTo>
                    <a:pt x="5448979" y="801151"/>
                    <a:pt x="5460409" y="757971"/>
                    <a:pt x="5466759" y="712251"/>
                  </a:cubicBezTo>
                  <a:cubicBezTo>
                    <a:pt x="5474379" y="653831"/>
                    <a:pt x="5475649" y="529590"/>
                    <a:pt x="5466759" y="471170"/>
                  </a:cubicBezTo>
                  <a:cubicBezTo>
                    <a:pt x="5456599" y="400050"/>
                    <a:pt x="5426119" y="335280"/>
                    <a:pt x="5375319" y="284480"/>
                  </a:cubicBezTo>
                  <a:cubicBezTo>
                    <a:pt x="5321979" y="231140"/>
                    <a:pt x="5252129" y="194310"/>
                    <a:pt x="5182279" y="166370"/>
                  </a:cubicBezTo>
                  <a:cubicBezTo>
                    <a:pt x="5015909" y="97790"/>
                    <a:pt x="4834299" y="64770"/>
                    <a:pt x="4656499" y="45720"/>
                  </a:cubicBezTo>
                  <a:cubicBezTo>
                    <a:pt x="4535849" y="33020"/>
                    <a:pt x="4415199" y="27940"/>
                    <a:pt x="4294549" y="26670"/>
                  </a:cubicBezTo>
                  <a:cubicBezTo>
                    <a:pt x="4147229" y="25400"/>
                    <a:pt x="963930" y="30480"/>
                    <a:pt x="830580" y="41910"/>
                  </a:cubicBezTo>
                  <a:cubicBezTo>
                    <a:pt x="661670" y="57150"/>
                    <a:pt x="487680" y="83820"/>
                    <a:pt x="330200" y="151130"/>
                  </a:cubicBezTo>
                  <a:cubicBezTo>
                    <a:pt x="266700" y="177800"/>
                    <a:pt x="200660" y="213360"/>
                    <a:pt x="152400" y="262890"/>
                  </a:cubicBezTo>
                  <a:cubicBezTo>
                    <a:pt x="93980" y="322580"/>
                    <a:pt x="66040" y="402590"/>
                    <a:pt x="53340" y="482600"/>
                  </a:cubicBezTo>
                  <a:cubicBezTo>
                    <a:pt x="41910" y="566146"/>
                    <a:pt x="38100" y="683041"/>
                    <a:pt x="55880" y="752891"/>
                  </a:cubicBezTo>
                  <a:cubicBezTo>
                    <a:pt x="71120" y="815121"/>
                    <a:pt x="101600" y="873541"/>
                    <a:pt x="143510" y="923071"/>
                  </a:cubicBezTo>
                  <a:cubicBezTo>
                    <a:pt x="247650" y="1047531"/>
                    <a:pt x="407670" y="1112301"/>
                    <a:pt x="563880" y="1144051"/>
                  </a:cubicBezTo>
                  <a:cubicBezTo>
                    <a:pt x="810260" y="1193581"/>
                    <a:pt x="1064260" y="1192311"/>
                    <a:pt x="1314450" y="1196121"/>
                  </a:cubicBezTo>
                  <a:cubicBezTo>
                    <a:pt x="1610360" y="1199931"/>
                    <a:pt x="4298359" y="1202471"/>
                    <a:pt x="4567599" y="1194851"/>
                  </a:cubicBezTo>
                  <a:cubicBezTo>
                    <a:pt x="4573949" y="1193581"/>
                    <a:pt x="4579029" y="1197391"/>
                    <a:pt x="4576489" y="1205011"/>
                  </a:cubicBezTo>
                  <a:close/>
                </a:path>
              </a:pathLst>
            </a:custGeom>
            <a:solidFill>
              <a:srgbClr val="000000"/>
            </a:solidFill>
          </p:spPr>
        </p:sp>
      </p:grpSp>
      <p:sp>
        <p:nvSpPr>
          <p:cNvPr id="19" name="TextBox 19"/>
          <p:cNvSpPr txBox="1"/>
          <p:nvPr/>
        </p:nvSpPr>
        <p:spPr>
          <a:xfrm>
            <a:off x="8319813" y="5047915"/>
            <a:ext cx="2931871" cy="641201"/>
          </a:xfrm>
          <a:prstGeom prst="rect">
            <a:avLst/>
          </a:prstGeom>
        </p:spPr>
        <p:txBody>
          <a:bodyPr wrap="square" lIns="0" tIns="0" rIns="0" bIns="0" rtlCol="0" anchor="t">
            <a:spAutoFit/>
          </a:bodyPr>
          <a:lstStyle/>
          <a:p>
            <a:pPr algn="ctr">
              <a:lnSpc>
                <a:spcPts val="2543"/>
              </a:lnSpc>
            </a:pPr>
            <a:r>
              <a:rPr lang="en-US" sz="1816" dirty="0">
                <a:latin typeface="Muli Extra Light"/>
              </a:rPr>
              <a:t/>
            </a:r>
            <a:br>
              <a:rPr lang="en-US" sz="1816" dirty="0">
                <a:latin typeface="Muli Extra Light"/>
              </a:rPr>
            </a:br>
            <a:r>
              <a:rPr lang="en-US" sz="1816" dirty="0" err="1">
                <a:latin typeface="Muli Extra Light"/>
              </a:rPr>
              <a:t>Tổng</a:t>
            </a:r>
            <a:r>
              <a:rPr lang="en-US" sz="1816" dirty="0">
                <a:latin typeface="Muli Extra Light"/>
              </a:rPr>
              <a:t> </a:t>
            </a:r>
            <a:r>
              <a:rPr lang="en-US" sz="1816" dirty="0" err="1">
                <a:latin typeface="Muli Extra Light"/>
              </a:rPr>
              <a:t>Bí</a:t>
            </a:r>
            <a:r>
              <a:rPr lang="en-US" sz="1816" dirty="0">
                <a:latin typeface="Muli Extra Light"/>
              </a:rPr>
              <a:t> </a:t>
            </a:r>
            <a:r>
              <a:rPr lang="en-US" sz="1816" dirty="0" err="1">
                <a:latin typeface="Muli Extra Light"/>
              </a:rPr>
              <a:t>Thư</a:t>
            </a:r>
            <a:r>
              <a:rPr lang="en-US" sz="1816" dirty="0">
                <a:latin typeface="Muli Extra Light"/>
              </a:rPr>
              <a:t> </a:t>
            </a:r>
            <a:r>
              <a:rPr lang="en-US" sz="1816" dirty="0" err="1">
                <a:latin typeface="Muli Extra Light"/>
              </a:rPr>
              <a:t>Trường</a:t>
            </a:r>
            <a:r>
              <a:rPr lang="en-US" sz="1816" dirty="0">
                <a:latin typeface="Muli Extra Light"/>
              </a:rPr>
              <a:t> </a:t>
            </a:r>
            <a:r>
              <a:rPr lang="en-US" sz="1816" dirty="0" err="1">
                <a:latin typeface="Muli Extra Light"/>
              </a:rPr>
              <a:t>Chinh</a:t>
            </a:r>
            <a:endParaRPr lang="en-US" sz="1816" dirty="0">
              <a:latin typeface="Muli Extra Light"/>
            </a:endParaRPr>
          </a:p>
        </p:txBody>
      </p:sp>
      <p:pic>
        <p:nvPicPr>
          <p:cNvPr id="20" name="Picture 2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2511551" flipH="1">
            <a:off x="2551464" y="2049404"/>
            <a:ext cx="1051709" cy="562187"/>
          </a:xfrm>
          <a:prstGeom prst="rect">
            <a:avLst/>
          </a:prstGeom>
        </p:spPr>
      </p:pic>
      <p:grpSp>
        <p:nvGrpSpPr>
          <p:cNvPr id="21" name="Group 21"/>
          <p:cNvGrpSpPr/>
          <p:nvPr/>
        </p:nvGrpSpPr>
        <p:grpSpPr>
          <a:xfrm rot="5400000">
            <a:off x="5699813" y="2456723"/>
            <a:ext cx="981692" cy="189315"/>
            <a:chOff x="0" y="0"/>
            <a:chExt cx="2994890" cy="577549"/>
          </a:xfrm>
        </p:grpSpPr>
        <p:sp>
          <p:nvSpPr>
            <p:cNvPr id="22" name="Freeform 22"/>
            <p:cNvSpPr/>
            <p:nvPr/>
          </p:nvSpPr>
          <p:spPr>
            <a:xfrm>
              <a:off x="-32193" y="-26797"/>
              <a:ext cx="3033197" cy="642041"/>
            </a:xfrm>
            <a:custGeom>
              <a:avLst/>
              <a:gdLst/>
              <a:ahLst/>
              <a:cxnLst/>
              <a:rect l="l" t="t" r="r" b="b"/>
              <a:pathLst>
                <a:path w="3033197" h="642041">
                  <a:moveTo>
                    <a:pt x="3014086" y="368169"/>
                  </a:moveTo>
                  <a:cubicBezTo>
                    <a:pt x="3010930" y="378701"/>
                    <a:pt x="3005663" y="388638"/>
                    <a:pt x="2998185" y="397059"/>
                  </a:cubicBezTo>
                  <a:cubicBezTo>
                    <a:pt x="2931498" y="472176"/>
                    <a:pt x="2836975" y="522827"/>
                    <a:pt x="2763775" y="591867"/>
                  </a:cubicBezTo>
                  <a:cubicBezTo>
                    <a:pt x="2710575" y="642041"/>
                    <a:pt x="2663525" y="527415"/>
                    <a:pt x="2706916" y="486490"/>
                  </a:cubicBezTo>
                  <a:cubicBezTo>
                    <a:pt x="2743045" y="452415"/>
                    <a:pt x="2784379" y="422807"/>
                    <a:pt x="2824999" y="392527"/>
                  </a:cubicBezTo>
                  <a:cubicBezTo>
                    <a:pt x="2362933" y="384081"/>
                    <a:pt x="2016353" y="379346"/>
                    <a:pt x="1592345" y="378908"/>
                  </a:cubicBezTo>
                  <a:cubicBezTo>
                    <a:pt x="1095019" y="378438"/>
                    <a:pt x="596257" y="375898"/>
                    <a:pt x="100811" y="424981"/>
                  </a:cubicBezTo>
                  <a:cubicBezTo>
                    <a:pt x="28227" y="432172"/>
                    <a:pt x="0" y="337039"/>
                    <a:pt x="82377" y="328879"/>
                  </a:cubicBezTo>
                  <a:cubicBezTo>
                    <a:pt x="577823" y="279797"/>
                    <a:pt x="1076585" y="282336"/>
                    <a:pt x="1573912" y="282806"/>
                  </a:cubicBezTo>
                  <a:cubicBezTo>
                    <a:pt x="2016353" y="283254"/>
                    <a:pt x="2364985" y="288153"/>
                    <a:pt x="2837288" y="296965"/>
                  </a:cubicBezTo>
                  <a:cubicBezTo>
                    <a:pt x="2776337" y="238209"/>
                    <a:pt x="2709547" y="184033"/>
                    <a:pt x="2641499" y="137691"/>
                  </a:cubicBezTo>
                  <a:cubicBezTo>
                    <a:pt x="2584967" y="99191"/>
                    <a:pt x="2661474" y="0"/>
                    <a:pt x="2710886" y="33652"/>
                  </a:cubicBezTo>
                  <a:cubicBezTo>
                    <a:pt x="2821363" y="108890"/>
                    <a:pt x="2929555" y="199696"/>
                    <a:pt x="3016535" y="301696"/>
                  </a:cubicBezTo>
                  <a:cubicBezTo>
                    <a:pt x="3033197" y="321235"/>
                    <a:pt x="3028400" y="347199"/>
                    <a:pt x="3014086" y="368169"/>
                  </a:cubicBezTo>
                  <a:close/>
                </a:path>
              </a:pathLst>
            </a:custGeom>
            <a:solidFill>
              <a:srgbClr val="000000"/>
            </a:solidFill>
          </p:spPr>
        </p:sp>
      </p:grpSp>
      <p:pic>
        <p:nvPicPr>
          <p:cNvPr id="23" name="Picture 23"/>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rot="2520304" flipV="1">
            <a:off x="8807214" y="2128295"/>
            <a:ext cx="1272401" cy="386348"/>
          </a:xfrm>
          <a:prstGeom prst="rect">
            <a:avLst/>
          </a:prstGeom>
        </p:spPr>
      </p:pic>
      <p:pic>
        <p:nvPicPr>
          <p:cNvPr id="24" name="Picture 24"/>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rot="1102714">
            <a:off x="573815" y="38603"/>
            <a:ext cx="1765952" cy="700645"/>
          </a:xfrm>
          <a:prstGeom prst="rect">
            <a:avLst/>
          </a:prstGeom>
        </p:spPr>
      </p:pic>
      <p:sp>
        <p:nvSpPr>
          <p:cNvPr id="26" name="Google Shape;104;p17">
            <a:extLst>
              <a:ext uri="{FF2B5EF4-FFF2-40B4-BE49-F238E27FC236}">
                <a16:creationId xmlns:a16="http://schemas.microsoft.com/office/drawing/2014/main" id="{2C3E9DD9-DF77-45A5-B13D-6F2EA05CEF1E}"/>
              </a:ext>
            </a:extLst>
          </p:cNvPr>
          <p:cNvSpPr txBox="1">
            <a:spLocks/>
          </p:cNvSpPr>
          <p:nvPr/>
        </p:nvSpPr>
        <p:spPr>
          <a:xfrm>
            <a:off x="1158867" y="960220"/>
            <a:ext cx="10240061" cy="1085179"/>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2667" b="1" dirty="0">
                <a:solidFill>
                  <a:srgbClr val="FF0000"/>
                </a:solidFill>
                <a:latin typeface="Work Sans" pitchFamily="2" charset="0"/>
              </a:rPr>
              <a:t>Đại hội đại biểu toàn quốc lần thứ II và Chính cương của Đảng (2-1951)</a:t>
            </a:r>
          </a:p>
        </p:txBody>
      </p:sp>
    </p:spTree>
    <p:extLst>
      <p:ext uri="{BB962C8B-B14F-4D97-AF65-F5344CB8AC3E}">
        <p14:creationId xmlns:p14="http://schemas.microsoft.com/office/powerpoint/2010/main" val="1590299787"/>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1866E-44E9-443F-B3D1-6D6BF7D01ACE}"/>
              </a:ext>
            </a:extLst>
          </p:cNvPr>
          <p:cNvSpPr>
            <a:spLocks noGrp="1"/>
          </p:cNvSpPr>
          <p:nvPr>
            <p:ph type="ctrTitle"/>
          </p:nvPr>
        </p:nvSpPr>
        <p:spPr>
          <a:xfrm>
            <a:off x="809226" y="2801231"/>
            <a:ext cx="3179858" cy="1546400"/>
          </a:xfrm>
        </p:spPr>
        <p:txBody>
          <a:bodyPr/>
          <a:lstStyle/>
          <a:p>
            <a:pPr algn="ctr"/>
            <a:r>
              <a:rPr lang="en-US" sz="2667" dirty="0" err="1"/>
              <a:t>Nội</a:t>
            </a:r>
            <a:r>
              <a:rPr lang="en-US" sz="2667" dirty="0"/>
              <a:t> dung </a:t>
            </a:r>
            <a:r>
              <a:rPr lang="en-US" sz="2667" dirty="0" err="1"/>
              <a:t>chính</a:t>
            </a:r>
            <a:r>
              <a:rPr lang="en-US" sz="2667" dirty="0"/>
              <a:t> </a:t>
            </a:r>
            <a:r>
              <a:rPr lang="en-US" sz="2667" dirty="0" err="1"/>
              <a:t>cương</a:t>
            </a:r>
            <a:r>
              <a:rPr lang="en-US" sz="2667" dirty="0"/>
              <a:t> </a:t>
            </a:r>
            <a:r>
              <a:rPr lang="en-US" sz="2667" dirty="0" err="1"/>
              <a:t>của</a:t>
            </a:r>
            <a:r>
              <a:rPr lang="en-US" sz="2667" dirty="0"/>
              <a:t> </a:t>
            </a:r>
            <a:r>
              <a:rPr lang="en-US" sz="2667" dirty="0" err="1"/>
              <a:t>Đảng</a:t>
            </a:r>
            <a:r>
              <a:rPr lang="en-US" sz="2667" dirty="0"/>
              <a:t> Lao </a:t>
            </a:r>
            <a:r>
              <a:rPr lang="en-US" sz="2667" dirty="0" err="1"/>
              <a:t>động</a:t>
            </a:r>
            <a:r>
              <a:rPr lang="en-US" sz="2667" dirty="0"/>
              <a:t> </a:t>
            </a:r>
            <a:r>
              <a:rPr lang="en-US" sz="2667" dirty="0" err="1"/>
              <a:t>Việt</a:t>
            </a:r>
            <a:r>
              <a:rPr lang="en-US" sz="2667" dirty="0"/>
              <a:t> Nam</a:t>
            </a:r>
          </a:p>
        </p:txBody>
      </p:sp>
      <p:grpSp>
        <p:nvGrpSpPr>
          <p:cNvPr id="3" name="Group 11">
            <a:extLst>
              <a:ext uri="{FF2B5EF4-FFF2-40B4-BE49-F238E27FC236}">
                <a16:creationId xmlns:a16="http://schemas.microsoft.com/office/drawing/2014/main" id="{A0FDB71C-8752-41F5-A90D-851481A62EE6}"/>
              </a:ext>
            </a:extLst>
          </p:cNvPr>
          <p:cNvGrpSpPr/>
          <p:nvPr/>
        </p:nvGrpSpPr>
        <p:grpSpPr>
          <a:xfrm>
            <a:off x="4298462" y="3148970"/>
            <a:ext cx="1141692" cy="199965"/>
            <a:chOff x="0" y="0"/>
            <a:chExt cx="2994890" cy="577549"/>
          </a:xfrm>
        </p:grpSpPr>
        <p:sp>
          <p:nvSpPr>
            <p:cNvPr id="4" name="Freeform 12">
              <a:extLst>
                <a:ext uri="{FF2B5EF4-FFF2-40B4-BE49-F238E27FC236}">
                  <a16:creationId xmlns:a16="http://schemas.microsoft.com/office/drawing/2014/main" id="{41907DEE-9411-4D5B-81AC-0EF9F5E3F4F8}"/>
                </a:ext>
              </a:extLst>
            </p:cNvPr>
            <p:cNvSpPr/>
            <p:nvPr/>
          </p:nvSpPr>
          <p:spPr>
            <a:xfrm>
              <a:off x="-32193" y="-26797"/>
              <a:ext cx="3033197" cy="642041"/>
            </a:xfrm>
            <a:custGeom>
              <a:avLst/>
              <a:gdLst/>
              <a:ahLst/>
              <a:cxnLst/>
              <a:rect l="l" t="t" r="r" b="b"/>
              <a:pathLst>
                <a:path w="3033197" h="642041">
                  <a:moveTo>
                    <a:pt x="3014086" y="368169"/>
                  </a:moveTo>
                  <a:cubicBezTo>
                    <a:pt x="3010930" y="378701"/>
                    <a:pt x="3005663" y="388638"/>
                    <a:pt x="2998185" y="397059"/>
                  </a:cubicBezTo>
                  <a:cubicBezTo>
                    <a:pt x="2931498" y="472176"/>
                    <a:pt x="2836975" y="522827"/>
                    <a:pt x="2763775" y="591867"/>
                  </a:cubicBezTo>
                  <a:cubicBezTo>
                    <a:pt x="2710575" y="642041"/>
                    <a:pt x="2663525" y="527415"/>
                    <a:pt x="2706916" y="486490"/>
                  </a:cubicBezTo>
                  <a:cubicBezTo>
                    <a:pt x="2743045" y="452415"/>
                    <a:pt x="2784379" y="422807"/>
                    <a:pt x="2824999" y="392527"/>
                  </a:cubicBezTo>
                  <a:cubicBezTo>
                    <a:pt x="2362933" y="384081"/>
                    <a:pt x="2016353" y="379346"/>
                    <a:pt x="1592345" y="378908"/>
                  </a:cubicBezTo>
                  <a:cubicBezTo>
                    <a:pt x="1095019" y="378438"/>
                    <a:pt x="596257" y="375898"/>
                    <a:pt x="100811" y="424981"/>
                  </a:cubicBezTo>
                  <a:cubicBezTo>
                    <a:pt x="28227" y="432172"/>
                    <a:pt x="0" y="337039"/>
                    <a:pt x="82377" y="328879"/>
                  </a:cubicBezTo>
                  <a:cubicBezTo>
                    <a:pt x="577823" y="279797"/>
                    <a:pt x="1076585" y="282336"/>
                    <a:pt x="1573912" y="282806"/>
                  </a:cubicBezTo>
                  <a:cubicBezTo>
                    <a:pt x="2016353" y="283254"/>
                    <a:pt x="2364985" y="288153"/>
                    <a:pt x="2837288" y="296965"/>
                  </a:cubicBezTo>
                  <a:cubicBezTo>
                    <a:pt x="2776337" y="238209"/>
                    <a:pt x="2709547" y="184033"/>
                    <a:pt x="2641499" y="137691"/>
                  </a:cubicBezTo>
                  <a:cubicBezTo>
                    <a:pt x="2584967" y="99191"/>
                    <a:pt x="2661474" y="0"/>
                    <a:pt x="2710886" y="33652"/>
                  </a:cubicBezTo>
                  <a:cubicBezTo>
                    <a:pt x="2821363" y="108890"/>
                    <a:pt x="2929555" y="199696"/>
                    <a:pt x="3016535" y="301696"/>
                  </a:cubicBezTo>
                  <a:cubicBezTo>
                    <a:pt x="3033197" y="321235"/>
                    <a:pt x="3028400" y="347199"/>
                    <a:pt x="3014086" y="368169"/>
                  </a:cubicBezTo>
                  <a:close/>
                </a:path>
              </a:pathLst>
            </a:custGeom>
            <a:solidFill>
              <a:srgbClr val="000000"/>
            </a:solidFill>
          </p:spPr>
        </p:sp>
      </p:grpSp>
      <p:pic>
        <p:nvPicPr>
          <p:cNvPr id="5" name="Picture 13">
            <a:extLst>
              <a:ext uri="{FF2B5EF4-FFF2-40B4-BE49-F238E27FC236}">
                <a16:creationId xmlns:a16="http://schemas.microsoft.com/office/drawing/2014/main" id="{F8E9EB36-190A-4751-8F60-FC6A79CAD12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8388669" flipH="1">
            <a:off x="4205621" y="3907556"/>
            <a:ext cx="1110880" cy="653813"/>
          </a:xfrm>
          <a:prstGeom prst="rect">
            <a:avLst/>
          </a:prstGeom>
        </p:spPr>
      </p:pic>
      <p:pic>
        <p:nvPicPr>
          <p:cNvPr id="6" name="Picture 14">
            <a:extLst>
              <a:ext uri="{FF2B5EF4-FFF2-40B4-BE49-F238E27FC236}">
                <a16:creationId xmlns:a16="http://schemas.microsoft.com/office/drawing/2014/main" id="{6A47C81B-101D-4582-BAB1-904A5A8F58D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9287972" flipV="1">
            <a:off x="3385901" y="1906679"/>
            <a:ext cx="1479783" cy="408084"/>
          </a:xfrm>
          <a:prstGeom prst="rect">
            <a:avLst/>
          </a:prstGeom>
        </p:spPr>
      </p:pic>
      <p:grpSp>
        <p:nvGrpSpPr>
          <p:cNvPr id="7" name="Group 9">
            <a:extLst>
              <a:ext uri="{FF2B5EF4-FFF2-40B4-BE49-F238E27FC236}">
                <a16:creationId xmlns:a16="http://schemas.microsoft.com/office/drawing/2014/main" id="{B94C3998-1818-4963-8063-965F47AB6B02}"/>
              </a:ext>
            </a:extLst>
          </p:cNvPr>
          <p:cNvGrpSpPr/>
          <p:nvPr/>
        </p:nvGrpSpPr>
        <p:grpSpPr>
          <a:xfrm>
            <a:off x="4955147" y="1319527"/>
            <a:ext cx="5642515" cy="495283"/>
            <a:chOff x="0" y="0"/>
            <a:chExt cx="3952468" cy="386602"/>
          </a:xfrm>
        </p:grpSpPr>
        <p:sp>
          <p:nvSpPr>
            <p:cNvPr id="8" name="Freeform 10">
              <a:extLst>
                <a:ext uri="{FF2B5EF4-FFF2-40B4-BE49-F238E27FC236}">
                  <a16:creationId xmlns:a16="http://schemas.microsoft.com/office/drawing/2014/main" id="{8630E9B4-AC23-4AB3-9F3C-5C777E77D08D}"/>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9" name="Group 9">
            <a:extLst>
              <a:ext uri="{FF2B5EF4-FFF2-40B4-BE49-F238E27FC236}">
                <a16:creationId xmlns:a16="http://schemas.microsoft.com/office/drawing/2014/main" id="{3B48326B-5541-4A39-8ECB-C5A57BA51CF1}"/>
              </a:ext>
            </a:extLst>
          </p:cNvPr>
          <p:cNvGrpSpPr/>
          <p:nvPr/>
        </p:nvGrpSpPr>
        <p:grpSpPr>
          <a:xfrm>
            <a:off x="5632274" y="2807328"/>
            <a:ext cx="5415885" cy="495283"/>
            <a:chOff x="0" y="0"/>
            <a:chExt cx="3952468" cy="386602"/>
          </a:xfrm>
        </p:grpSpPr>
        <p:sp>
          <p:nvSpPr>
            <p:cNvPr id="10" name="Freeform 10">
              <a:extLst>
                <a:ext uri="{FF2B5EF4-FFF2-40B4-BE49-F238E27FC236}">
                  <a16:creationId xmlns:a16="http://schemas.microsoft.com/office/drawing/2014/main" id="{CB430747-BCD6-48A4-940F-420B94677BB1}"/>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11" name="Group 9">
            <a:extLst>
              <a:ext uri="{FF2B5EF4-FFF2-40B4-BE49-F238E27FC236}">
                <a16:creationId xmlns:a16="http://schemas.microsoft.com/office/drawing/2014/main" id="{14093DAC-7D81-4EBE-94DB-45B294B9E126}"/>
              </a:ext>
            </a:extLst>
          </p:cNvPr>
          <p:cNvGrpSpPr/>
          <p:nvPr/>
        </p:nvGrpSpPr>
        <p:grpSpPr>
          <a:xfrm>
            <a:off x="5541438" y="3921837"/>
            <a:ext cx="6469051" cy="521327"/>
            <a:chOff x="0" y="0"/>
            <a:chExt cx="3952468" cy="386602"/>
          </a:xfrm>
        </p:grpSpPr>
        <p:sp>
          <p:nvSpPr>
            <p:cNvPr id="12" name="Freeform 10">
              <a:extLst>
                <a:ext uri="{FF2B5EF4-FFF2-40B4-BE49-F238E27FC236}">
                  <a16:creationId xmlns:a16="http://schemas.microsoft.com/office/drawing/2014/main" id="{0E4129F3-7F50-4163-BC8D-69C85ABAFE0A}"/>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13" name="Group 9">
            <a:extLst>
              <a:ext uri="{FF2B5EF4-FFF2-40B4-BE49-F238E27FC236}">
                <a16:creationId xmlns:a16="http://schemas.microsoft.com/office/drawing/2014/main" id="{B1D68CF8-25C3-44A4-BBED-D0977802B1B2}"/>
              </a:ext>
            </a:extLst>
          </p:cNvPr>
          <p:cNvGrpSpPr/>
          <p:nvPr/>
        </p:nvGrpSpPr>
        <p:grpSpPr>
          <a:xfrm>
            <a:off x="5104788" y="5061916"/>
            <a:ext cx="6017428" cy="906820"/>
            <a:chOff x="0" y="0"/>
            <a:chExt cx="3952468" cy="386602"/>
          </a:xfrm>
        </p:grpSpPr>
        <p:sp>
          <p:nvSpPr>
            <p:cNvPr id="14" name="Freeform 10">
              <a:extLst>
                <a:ext uri="{FF2B5EF4-FFF2-40B4-BE49-F238E27FC236}">
                  <a16:creationId xmlns:a16="http://schemas.microsoft.com/office/drawing/2014/main" id="{BB5FFDC0-CB04-448D-8D75-26B799E9691B}"/>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16" name="Group 11">
            <a:extLst>
              <a:ext uri="{FF2B5EF4-FFF2-40B4-BE49-F238E27FC236}">
                <a16:creationId xmlns:a16="http://schemas.microsoft.com/office/drawing/2014/main" id="{94801D92-F465-4D64-B5C0-F92AC26FBFDD}"/>
              </a:ext>
            </a:extLst>
          </p:cNvPr>
          <p:cNvGrpSpPr/>
          <p:nvPr/>
        </p:nvGrpSpPr>
        <p:grpSpPr>
          <a:xfrm rot="2369071">
            <a:off x="3872450" y="4870762"/>
            <a:ext cx="1141692" cy="199965"/>
            <a:chOff x="0" y="0"/>
            <a:chExt cx="2994890" cy="577549"/>
          </a:xfrm>
        </p:grpSpPr>
        <p:sp>
          <p:nvSpPr>
            <p:cNvPr id="17" name="Freeform 12">
              <a:extLst>
                <a:ext uri="{FF2B5EF4-FFF2-40B4-BE49-F238E27FC236}">
                  <a16:creationId xmlns:a16="http://schemas.microsoft.com/office/drawing/2014/main" id="{8DF79458-B312-4276-BC02-349E66994DC1}"/>
                </a:ext>
              </a:extLst>
            </p:cNvPr>
            <p:cNvSpPr/>
            <p:nvPr/>
          </p:nvSpPr>
          <p:spPr>
            <a:xfrm>
              <a:off x="-32193" y="-26797"/>
              <a:ext cx="3033197" cy="642041"/>
            </a:xfrm>
            <a:custGeom>
              <a:avLst/>
              <a:gdLst/>
              <a:ahLst/>
              <a:cxnLst/>
              <a:rect l="l" t="t" r="r" b="b"/>
              <a:pathLst>
                <a:path w="3033197" h="642041">
                  <a:moveTo>
                    <a:pt x="3014086" y="368169"/>
                  </a:moveTo>
                  <a:cubicBezTo>
                    <a:pt x="3010930" y="378701"/>
                    <a:pt x="3005663" y="388638"/>
                    <a:pt x="2998185" y="397059"/>
                  </a:cubicBezTo>
                  <a:cubicBezTo>
                    <a:pt x="2931498" y="472176"/>
                    <a:pt x="2836975" y="522827"/>
                    <a:pt x="2763775" y="591867"/>
                  </a:cubicBezTo>
                  <a:cubicBezTo>
                    <a:pt x="2710575" y="642041"/>
                    <a:pt x="2663525" y="527415"/>
                    <a:pt x="2706916" y="486490"/>
                  </a:cubicBezTo>
                  <a:cubicBezTo>
                    <a:pt x="2743045" y="452415"/>
                    <a:pt x="2784379" y="422807"/>
                    <a:pt x="2824999" y="392527"/>
                  </a:cubicBezTo>
                  <a:cubicBezTo>
                    <a:pt x="2362933" y="384081"/>
                    <a:pt x="2016353" y="379346"/>
                    <a:pt x="1592345" y="378908"/>
                  </a:cubicBezTo>
                  <a:cubicBezTo>
                    <a:pt x="1095019" y="378438"/>
                    <a:pt x="596257" y="375898"/>
                    <a:pt x="100811" y="424981"/>
                  </a:cubicBezTo>
                  <a:cubicBezTo>
                    <a:pt x="28227" y="432172"/>
                    <a:pt x="0" y="337039"/>
                    <a:pt x="82377" y="328879"/>
                  </a:cubicBezTo>
                  <a:cubicBezTo>
                    <a:pt x="577823" y="279797"/>
                    <a:pt x="1076585" y="282336"/>
                    <a:pt x="1573912" y="282806"/>
                  </a:cubicBezTo>
                  <a:cubicBezTo>
                    <a:pt x="2016353" y="283254"/>
                    <a:pt x="2364985" y="288153"/>
                    <a:pt x="2837288" y="296965"/>
                  </a:cubicBezTo>
                  <a:cubicBezTo>
                    <a:pt x="2776337" y="238209"/>
                    <a:pt x="2709547" y="184033"/>
                    <a:pt x="2641499" y="137691"/>
                  </a:cubicBezTo>
                  <a:cubicBezTo>
                    <a:pt x="2584967" y="99191"/>
                    <a:pt x="2661474" y="0"/>
                    <a:pt x="2710886" y="33652"/>
                  </a:cubicBezTo>
                  <a:cubicBezTo>
                    <a:pt x="2821363" y="108890"/>
                    <a:pt x="2929555" y="199696"/>
                    <a:pt x="3016535" y="301696"/>
                  </a:cubicBezTo>
                  <a:cubicBezTo>
                    <a:pt x="3033197" y="321235"/>
                    <a:pt x="3028400" y="347199"/>
                    <a:pt x="3014086" y="368169"/>
                  </a:cubicBezTo>
                  <a:close/>
                </a:path>
              </a:pathLst>
            </a:custGeom>
            <a:solidFill>
              <a:srgbClr val="000000"/>
            </a:solidFill>
          </p:spPr>
        </p:sp>
      </p:grpSp>
      <p:sp>
        <p:nvSpPr>
          <p:cNvPr id="19" name="TextBox 18">
            <a:extLst>
              <a:ext uri="{FF2B5EF4-FFF2-40B4-BE49-F238E27FC236}">
                <a16:creationId xmlns:a16="http://schemas.microsoft.com/office/drawing/2014/main" id="{51ECD835-0EE7-426D-963C-1790E1A7DA30}"/>
              </a:ext>
            </a:extLst>
          </p:cNvPr>
          <p:cNvSpPr txBox="1"/>
          <p:nvPr/>
        </p:nvSpPr>
        <p:spPr>
          <a:xfrm>
            <a:off x="5140858" y="1396766"/>
            <a:ext cx="5863205" cy="420564"/>
          </a:xfrm>
          <a:prstGeom prst="rect">
            <a:avLst/>
          </a:prstGeom>
          <a:noFill/>
        </p:spPr>
        <p:txBody>
          <a:bodyPr wrap="square">
            <a:spAutoFit/>
          </a:bodyPr>
          <a:lstStyle/>
          <a:p>
            <a:r>
              <a:rPr lang="vi-VN" sz="2133" dirty="0">
                <a:latin typeface="Work Sans Light" pitchFamily="2" charset="0"/>
              </a:rPr>
              <a:t>Xác định tính chất của xã hội Việt Nam</a:t>
            </a:r>
            <a:endParaRPr lang="en-US" sz="2133" dirty="0">
              <a:latin typeface="Work Sans Light" pitchFamily="2" charset="0"/>
            </a:endParaRPr>
          </a:p>
        </p:txBody>
      </p:sp>
      <p:sp>
        <p:nvSpPr>
          <p:cNvPr id="23" name="TextBox 22">
            <a:extLst>
              <a:ext uri="{FF2B5EF4-FFF2-40B4-BE49-F238E27FC236}">
                <a16:creationId xmlns:a16="http://schemas.microsoft.com/office/drawing/2014/main" id="{7F551B75-B581-498F-89B3-6B3A2197A2E8}"/>
              </a:ext>
            </a:extLst>
          </p:cNvPr>
          <p:cNvSpPr txBox="1"/>
          <p:nvPr/>
        </p:nvSpPr>
        <p:spPr>
          <a:xfrm>
            <a:off x="5700732" y="2875185"/>
            <a:ext cx="6309758" cy="461665"/>
          </a:xfrm>
          <a:prstGeom prst="rect">
            <a:avLst/>
          </a:prstGeom>
          <a:noFill/>
        </p:spPr>
        <p:txBody>
          <a:bodyPr wrap="square">
            <a:spAutoFit/>
          </a:bodyPr>
          <a:lstStyle/>
          <a:p>
            <a:r>
              <a:rPr lang="en-US" sz="2400" dirty="0" err="1">
                <a:latin typeface="Work Sans Light" pitchFamily="2" charset="0"/>
              </a:rPr>
              <a:t>Xác</a:t>
            </a:r>
            <a:r>
              <a:rPr lang="en-US" sz="2400" dirty="0">
                <a:latin typeface="Work Sans Light" pitchFamily="2" charset="0"/>
              </a:rPr>
              <a:t> </a:t>
            </a:r>
            <a:r>
              <a:rPr lang="en-US" sz="2400" dirty="0" err="1">
                <a:latin typeface="Work Sans Light" pitchFamily="2" charset="0"/>
              </a:rPr>
              <a:t>định</a:t>
            </a:r>
            <a:r>
              <a:rPr lang="en-US" sz="2400" dirty="0">
                <a:latin typeface="Work Sans Light" pitchFamily="2" charset="0"/>
              </a:rPr>
              <a:t> n</a:t>
            </a:r>
            <a:r>
              <a:rPr lang="vi-VN" sz="2400" dirty="0">
                <a:latin typeface="Work Sans Light" pitchFamily="2" charset="0"/>
              </a:rPr>
              <a:t>hiệm vụ của cách mạng Việt Nam</a:t>
            </a:r>
            <a:endParaRPr lang="en-US" sz="2400" dirty="0">
              <a:latin typeface="Work Sans Light" pitchFamily="2" charset="0"/>
            </a:endParaRPr>
          </a:p>
        </p:txBody>
      </p:sp>
      <p:sp>
        <p:nvSpPr>
          <p:cNvPr id="25" name="TextBox 24">
            <a:extLst>
              <a:ext uri="{FF2B5EF4-FFF2-40B4-BE49-F238E27FC236}">
                <a16:creationId xmlns:a16="http://schemas.microsoft.com/office/drawing/2014/main" id="{A775A93E-48AE-44EA-857A-E760056F6690}"/>
              </a:ext>
            </a:extLst>
          </p:cNvPr>
          <p:cNvSpPr txBox="1"/>
          <p:nvPr/>
        </p:nvSpPr>
        <p:spPr>
          <a:xfrm>
            <a:off x="5594148" y="3981499"/>
            <a:ext cx="6205722" cy="461665"/>
          </a:xfrm>
          <a:prstGeom prst="rect">
            <a:avLst/>
          </a:prstGeom>
          <a:noFill/>
        </p:spPr>
        <p:txBody>
          <a:bodyPr wrap="square">
            <a:spAutoFit/>
          </a:bodyPr>
          <a:lstStyle/>
          <a:p>
            <a:r>
              <a:rPr lang="en-US" sz="2400" dirty="0" err="1">
                <a:latin typeface="Work Sans Light" pitchFamily="2" charset="0"/>
              </a:rPr>
              <a:t>Xác</a:t>
            </a:r>
            <a:r>
              <a:rPr lang="en-US" sz="2400" dirty="0">
                <a:latin typeface="Work Sans Light" pitchFamily="2" charset="0"/>
              </a:rPr>
              <a:t> </a:t>
            </a:r>
            <a:r>
              <a:rPr lang="en-US" sz="2400" dirty="0" err="1">
                <a:latin typeface="Work Sans Light" pitchFamily="2" charset="0"/>
              </a:rPr>
              <a:t>định</a:t>
            </a:r>
            <a:r>
              <a:rPr lang="en-US" sz="2400" dirty="0">
                <a:latin typeface="Work Sans Light" pitchFamily="2" charset="0"/>
              </a:rPr>
              <a:t> đ</a:t>
            </a:r>
            <a:r>
              <a:rPr lang="vi-VN" sz="2400" dirty="0">
                <a:latin typeface="Work Sans Light" pitchFamily="2" charset="0"/>
              </a:rPr>
              <a:t>ộng lực của cách mạng Việt Nam </a:t>
            </a:r>
            <a:endParaRPr lang="en-US" sz="2400" dirty="0">
              <a:latin typeface="Work Sans Light" pitchFamily="2" charset="0"/>
            </a:endParaRPr>
          </a:p>
        </p:txBody>
      </p:sp>
      <p:sp>
        <p:nvSpPr>
          <p:cNvPr id="27" name="TextBox 26">
            <a:extLst>
              <a:ext uri="{FF2B5EF4-FFF2-40B4-BE49-F238E27FC236}">
                <a16:creationId xmlns:a16="http://schemas.microsoft.com/office/drawing/2014/main" id="{63CA0FFA-B3BD-4F20-9F38-5098575B4CBC}"/>
              </a:ext>
            </a:extLst>
          </p:cNvPr>
          <p:cNvSpPr txBox="1"/>
          <p:nvPr/>
        </p:nvSpPr>
        <p:spPr>
          <a:xfrm>
            <a:off x="5292228" y="5114339"/>
            <a:ext cx="6096000" cy="830997"/>
          </a:xfrm>
          <a:prstGeom prst="rect">
            <a:avLst/>
          </a:prstGeom>
          <a:noFill/>
        </p:spPr>
        <p:txBody>
          <a:bodyPr wrap="square">
            <a:spAutoFit/>
          </a:bodyPr>
          <a:lstStyle/>
          <a:p>
            <a:r>
              <a:rPr lang="vi-VN" sz="2400" dirty="0">
                <a:latin typeface="Work Sans Light" pitchFamily="2" charset="0"/>
              </a:rPr>
              <a:t>Chính cương cũng nêu ra triển vọng phát triển của cách mạng Việt Nam </a:t>
            </a:r>
            <a:endParaRPr lang="en-US" sz="2400" dirty="0">
              <a:latin typeface="Work Sans Light" pitchFamily="2" charset="0"/>
            </a:endParaRPr>
          </a:p>
        </p:txBody>
      </p:sp>
    </p:spTree>
    <p:extLst>
      <p:ext uri="{BB962C8B-B14F-4D97-AF65-F5344CB8AC3E}">
        <p14:creationId xmlns:p14="http://schemas.microsoft.com/office/powerpoint/2010/main" val="94997213"/>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4;p17">
            <a:extLst>
              <a:ext uri="{FF2B5EF4-FFF2-40B4-BE49-F238E27FC236}">
                <a16:creationId xmlns:a16="http://schemas.microsoft.com/office/drawing/2014/main" id="{411857F9-A3C5-492E-91C1-D08F2DA602A1}"/>
              </a:ext>
            </a:extLst>
          </p:cNvPr>
          <p:cNvSpPr txBox="1">
            <a:spLocks/>
          </p:cNvSpPr>
          <p:nvPr/>
        </p:nvSpPr>
        <p:spPr>
          <a:xfrm>
            <a:off x="861883" y="560124"/>
            <a:ext cx="10240061" cy="811965"/>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667" b="1" dirty="0" err="1">
                <a:solidFill>
                  <a:srgbClr val="FF0000"/>
                </a:solidFill>
                <a:latin typeface="Work Sans" pitchFamily="2" charset="0"/>
              </a:rPr>
              <a:t>Đẩy</a:t>
            </a:r>
            <a:r>
              <a:rPr lang="en-US" sz="2667" b="1" dirty="0">
                <a:solidFill>
                  <a:srgbClr val="FF0000"/>
                </a:solidFill>
                <a:latin typeface="Work Sans" pitchFamily="2" charset="0"/>
              </a:rPr>
              <a:t> </a:t>
            </a:r>
            <a:r>
              <a:rPr lang="en-US" sz="2667" b="1" dirty="0" err="1">
                <a:solidFill>
                  <a:srgbClr val="FF0000"/>
                </a:solidFill>
                <a:latin typeface="Work Sans" pitchFamily="2" charset="0"/>
              </a:rPr>
              <a:t>mạnh</a:t>
            </a:r>
            <a:r>
              <a:rPr lang="en-US" sz="2667" b="1" dirty="0">
                <a:solidFill>
                  <a:srgbClr val="FF0000"/>
                </a:solidFill>
                <a:latin typeface="Work Sans" pitchFamily="2" charset="0"/>
              </a:rPr>
              <a:t> </a:t>
            </a:r>
            <a:r>
              <a:rPr lang="en-US" sz="2667" b="1" dirty="0" err="1">
                <a:solidFill>
                  <a:srgbClr val="FF0000"/>
                </a:solidFill>
                <a:latin typeface="Work Sans" pitchFamily="2" charset="0"/>
              </a:rPr>
              <a:t>kháng</a:t>
            </a:r>
            <a:r>
              <a:rPr lang="en-US" sz="2667" b="1" dirty="0">
                <a:solidFill>
                  <a:srgbClr val="FF0000"/>
                </a:solidFill>
                <a:latin typeface="Work Sans" pitchFamily="2" charset="0"/>
              </a:rPr>
              <a:t> </a:t>
            </a:r>
            <a:r>
              <a:rPr lang="en-US" sz="2667" b="1" dirty="0" err="1">
                <a:solidFill>
                  <a:srgbClr val="FF0000"/>
                </a:solidFill>
                <a:latin typeface="Work Sans" pitchFamily="2" charset="0"/>
              </a:rPr>
              <a:t>chiến</a:t>
            </a:r>
            <a:r>
              <a:rPr lang="en-US" sz="2667" b="1" dirty="0">
                <a:solidFill>
                  <a:srgbClr val="FF0000"/>
                </a:solidFill>
                <a:latin typeface="Work Sans" pitchFamily="2" charset="0"/>
              </a:rPr>
              <a:t> </a:t>
            </a:r>
            <a:r>
              <a:rPr lang="en-US" sz="2667" b="1" dirty="0" err="1">
                <a:solidFill>
                  <a:srgbClr val="FF0000"/>
                </a:solidFill>
                <a:latin typeface="Work Sans" pitchFamily="2" charset="0"/>
              </a:rPr>
              <a:t>về</a:t>
            </a:r>
            <a:r>
              <a:rPr lang="en-US" sz="2667" b="1" dirty="0">
                <a:solidFill>
                  <a:srgbClr val="FF0000"/>
                </a:solidFill>
                <a:latin typeface="Work Sans" pitchFamily="2" charset="0"/>
              </a:rPr>
              <a:t> </a:t>
            </a:r>
            <a:r>
              <a:rPr lang="en-US" sz="2667" b="1" dirty="0" err="1">
                <a:solidFill>
                  <a:srgbClr val="FF0000"/>
                </a:solidFill>
                <a:latin typeface="Work Sans" pitchFamily="2" charset="0"/>
              </a:rPr>
              <a:t>mọi</a:t>
            </a:r>
            <a:r>
              <a:rPr lang="en-US" sz="2667" b="1" dirty="0">
                <a:solidFill>
                  <a:srgbClr val="FF0000"/>
                </a:solidFill>
                <a:latin typeface="Work Sans" pitchFamily="2" charset="0"/>
              </a:rPr>
              <a:t> </a:t>
            </a:r>
            <a:r>
              <a:rPr lang="en-US" sz="2667" b="1" dirty="0" err="1">
                <a:solidFill>
                  <a:srgbClr val="FF0000"/>
                </a:solidFill>
                <a:latin typeface="Work Sans" pitchFamily="2" charset="0"/>
              </a:rPr>
              <a:t>mặt</a:t>
            </a:r>
            <a:endParaRPr lang="vi-VN" sz="2667" b="1" dirty="0">
              <a:solidFill>
                <a:srgbClr val="FF0000"/>
              </a:solidFill>
              <a:latin typeface="Work Sans" pitchFamily="2" charset="0"/>
            </a:endParaRPr>
          </a:p>
        </p:txBody>
      </p:sp>
      <p:grpSp>
        <p:nvGrpSpPr>
          <p:cNvPr id="4" name="Group 11">
            <a:extLst>
              <a:ext uri="{FF2B5EF4-FFF2-40B4-BE49-F238E27FC236}">
                <a16:creationId xmlns:a16="http://schemas.microsoft.com/office/drawing/2014/main" id="{5A516BFB-6A8C-4958-9083-6831A1B25BC9}"/>
              </a:ext>
            </a:extLst>
          </p:cNvPr>
          <p:cNvGrpSpPr/>
          <p:nvPr/>
        </p:nvGrpSpPr>
        <p:grpSpPr>
          <a:xfrm>
            <a:off x="1522982" y="2226094"/>
            <a:ext cx="3280269" cy="3619815"/>
            <a:chOff x="0" y="0"/>
            <a:chExt cx="2152206" cy="2052428"/>
          </a:xfrm>
        </p:grpSpPr>
        <p:sp>
          <p:nvSpPr>
            <p:cNvPr id="5" name="Freeform 12">
              <a:extLst>
                <a:ext uri="{FF2B5EF4-FFF2-40B4-BE49-F238E27FC236}">
                  <a16:creationId xmlns:a16="http://schemas.microsoft.com/office/drawing/2014/main" id="{7208124E-A8DD-46F3-B208-D179A1519BC7}"/>
                </a:ext>
              </a:extLst>
            </p:cNvPr>
            <p:cNvSpPr/>
            <p:nvPr/>
          </p:nvSpPr>
          <p:spPr>
            <a:xfrm>
              <a:off x="-4213" y="0"/>
              <a:ext cx="2156418" cy="2052428"/>
            </a:xfrm>
            <a:custGeom>
              <a:avLst/>
              <a:gdLst/>
              <a:ahLst/>
              <a:cxnLst/>
              <a:rect l="l" t="t" r="r" b="b"/>
              <a:pathLst>
                <a:path w="2156418" h="2052428">
                  <a:moveTo>
                    <a:pt x="278431" y="16918"/>
                  </a:moveTo>
                  <a:cubicBezTo>
                    <a:pt x="278431" y="16918"/>
                    <a:pt x="604014" y="12258"/>
                    <a:pt x="908490" y="12454"/>
                  </a:cubicBezTo>
                  <a:cubicBezTo>
                    <a:pt x="1245272" y="12671"/>
                    <a:pt x="1882350" y="0"/>
                    <a:pt x="1882350" y="0"/>
                  </a:cubicBezTo>
                  <a:cubicBezTo>
                    <a:pt x="1949814" y="0"/>
                    <a:pt x="2025751" y="0"/>
                    <a:pt x="2104524" y="85073"/>
                  </a:cubicBezTo>
                  <a:cubicBezTo>
                    <a:pt x="2147502" y="131488"/>
                    <a:pt x="2148570" y="240224"/>
                    <a:pt x="2148975" y="320281"/>
                  </a:cubicBezTo>
                  <a:cubicBezTo>
                    <a:pt x="2148975" y="320281"/>
                    <a:pt x="2147271" y="1075685"/>
                    <a:pt x="2147271" y="1289844"/>
                  </a:cubicBezTo>
                  <a:cubicBezTo>
                    <a:pt x="2147271" y="1504003"/>
                    <a:pt x="2156418" y="1803182"/>
                    <a:pt x="2156418" y="1803182"/>
                  </a:cubicBezTo>
                  <a:cubicBezTo>
                    <a:pt x="2156418" y="1931850"/>
                    <a:pt x="2152249" y="2052428"/>
                    <a:pt x="1899411" y="2044294"/>
                  </a:cubicBezTo>
                  <a:cubicBezTo>
                    <a:pt x="1899411" y="2044294"/>
                    <a:pt x="1522939" y="2023995"/>
                    <a:pt x="1257333" y="2031594"/>
                  </a:cubicBezTo>
                  <a:cubicBezTo>
                    <a:pt x="972980" y="2039728"/>
                    <a:pt x="304023" y="2052428"/>
                    <a:pt x="304023" y="2052428"/>
                  </a:cubicBezTo>
                  <a:cubicBezTo>
                    <a:pt x="132548" y="2052428"/>
                    <a:pt x="4213" y="1951359"/>
                    <a:pt x="8532" y="1748812"/>
                  </a:cubicBezTo>
                  <a:cubicBezTo>
                    <a:pt x="8532" y="1748812"/>
                    <a:pt x="9630" y="1250271"/>
                    <a:pt x="4815" y="956969"/>
                  </a:cubicBezTo>
                  <a:cubicBezTo>
                    <a:pt x="0" y="663668"/>
                    <a:pt x="25592" y="330596"/>
                    <a:pt x="25592" y="330596"/>
                  </a:cubicBezTo>
                  <a:cubicBezTo>
                    <a:pt x="27224" y="150571"/>
                    <a:pt x="143504" y="16918"/>
                    <a:pt x="278431" y="16918"/>
                  </a:cubicBezTo>
                  <a:close/>
                </a:path>
              </a:pathLst>
            </a:custGeom>
            <a:solidFill>
              <a:srgbClr val="FFD352"/>
            </a:solidFill>
          </p:spPr>
        </p:sp>
      </p:grpSp>
      <p:sp>
        <p:nvSpPr>
          <p:cNvPr id="6" name="Google Shape;84;p14">
            <a:extLst>
              <a:ext uri="{FF2B5EF4-FFF2-40B4-BE49-F238E27FC236}">
                <a16:creationId xmlns:a16="http://schemas.microsoft.com/office/drawing/2014/main" id="{EA69F259-3FFC-43FE-BFBD-4C9A60B73017}"/>
              </a:ext>
            </a:extLst>
          </p:cNvPr>
          <p:cNvSpPr txBox="1">
            <a:spLocks/>
          </p:cNvSpPr>
          <p:nvPr/>
        </p:nvSpPr>
        <p:spPr>
          <a:xfrm>
            <a:off x="1637002" y="2226094"/>
            <a:ext cx="3052229" cy="3385017"/>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1pPr>
            <a:lvl2pPr marL="914400" marR="0" lvl="1"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2pPr>
            <a:lvl3pPr marL="1371600" marR="0" lvl="2"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3pPr>
            <a:lvl4pPr marL="1828800" marR="0" lvl="3"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4pPr>
            <a:lvl5pPr marL="2286000" marR="0" lvl="4"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5pPr>
            <a:lvl6pPr marL="2743200" marR="0" lvl="5"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6pPr>
            <a:lvl7pPr marL="3200400" marR="0" lvl="6"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7pPr>
            <a:lvl8pPr marL="3657600" marR="0" lvl="7"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8pPr>
            <a:lvl9pPr marL="4114800" marR="0" lvl="8"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9pPr>
          </a:lstStyle>
          <a:p>
            <a:pPr marL="0" indent="0" algn="ctr">
              <a:lnSpc>
                <a:spcPct val="150000"/>
              </a:lnSpc>
              <a:buSzPts val="1100"/>
              <a:buNone/>
            </a:pPr>
            <a:r>
              <a:rPr lang="en-US" sz="2133" dirty="0" err="1"/>
              <a:t>Đường</a:t>
            </a:r>
            <a:r>
              <a:rPr lang="en-US" sz="2133" dirty="0"/>
              <a:t> </a:t>
            </a:r>
            <a:r>
              <a:rPr lang="en-US" sz="2133" dirty="0" err="1"/>
              <a:t>lối</a:t>
            </a:r>
            <a:r>
              <a:rPr lang="en-US" sz="2133" dirty="0"/>
              <a:t>, </a:t>
            </a:r>
            <a:r>
              <a:rPr lang="en-US" sz="2133" dirty="0" err="1"/>
              <a:t>chính</a:t>
            </a:r>
            <a:r>
              <a:rPr lang="en-US" sz="2133" dirty="0"/>
              <a:t> </a:t>
            </a:r>
            <a:r>
              <a:rPr lang="en-US" sz="2133" dirty="0" err="1"/>
              <a:t>sách</a:t>
            </a:r>
            <a:r>
              <a:rPr lang="en-US" sz="2133" dirty="0"/>
              <a:t> </a:t>
            </a:r>
            <a:r>
              <a:rPr lang="en-US" sz="2133" dirty="0" err="1"/>
              <a:t>Đại</a:t>
            </a:r>
            <a:r>
              <a:rPr lang="en-US" sz="2133" dirty="0"/>
              <a:t> </a:t>
            </a:r>
            <a:r>
              <a:rPr lang="en-US" sz="2133" dirty="0" err="1"/>
              <a:t>hội</a:t>
            </a:r>
            <a:r>
              <a:rPr lang="en-US" sz="2133" dirty="0"/>
              <a:t> II </a:t>
            </a:r>
            <a:r>
              <a:rPr lang="en-US" sz="2133" dirty="0" err="1"/>
              <a:t>đã</a:t>
            </a:r>
            <a:r>
              <a:rPr lang="en-US" sz="2133" dirty="0"/>
              <a:t> </a:t>
            </a:r>
            <a:r>
              <a:rPr lang="en-US" sz="2133" dirty="0" err="1"/>
              <a:t>được</a:t>
            </a:r>
            <a:r>
              <a:rPr lang="en-US" sz="2133" dirty="0"/>
              <a:t> </a:t>
            </a:r>
            <a:r>
              <a:rPr lang="en-US" sz="2133" dirty="0" err="1"/>
              <a:t>bổ</a:t>
            </a:r>
            <a:r>
              <a:rPr lang="en-US" sz="2133" dirty="0"/>
              <a:t> sung </a:t>
            </a:r>
            <a:r>
              <a:rPr lang="en-US" sz="2133" dirty="0" err="1"/>
              <a:t>và</a:t>
            </a:r>
            <a:r>
              <a:rPr lang="en-US" sz="2133" dirty="0"/>
              <a:t> </a:t>
            </a:r>
            <a:r>
              <a:rPr lang="en-US" sz="2133" dirty="0" err="1"/>
              <a:t>phát</a:t>
            </a:r>
            <a:r>
              <a:rPr lang="en-US" sz="2133" dirty="0"/>
              <a:t> </a:t>
            </a:r>
            <a:r>
              <a:rPr lang="en-US" sz="2133" dirty="0" err="1"/>
              <a:t>triển</a:t>
            </a:r>
            <a:r>
              <a:rPr lang="en-US" sz="2133" dirty="0"/>
              <a:t> qua </a:t>
            </a:r>
            <a:r>
              <a:rPr lang="en-US" sz="2133" dirty="0" err="1"/>
              <a:t>các</a:t>
            </a:r>
            <a:r>
              <a:rPr lang="en-US" sz="2133" dirty="0"/>
              <a:t> </a:t>
            </a:r>
            <a:r>
              <a:rPr lang="en-US" sz="2133" dirty="0" err="1"/>
              <a:t>hội</a:t>
            </a:r>
            <a:r>
              <a:rPr lang="en-US" sz="2133" dirty="0"/>
              <a:t> </a:t>
            </a:r>
            <a:r>
              <a:rPr lang="en-US" sz="2133" dirty="0" err="1"/>
              <a:t>nghị</a:t>
            </a:r>
            <a:r>
              <a:rPr lang="en-US" sz="2133" dirty="0"/>
              <a:t> </a:t>
            </a:r>
            <a:r>
              <a:rPr lang="en-US" sz="2133" dirty="0" err="1"/>
              <a:t>Trung</a:t>
            </a:r>
            <a:r>
              <a:rPr lang="en-US" sz="2133" dirty="0"/>
              <a:t> </a:t>
            </a:r>
            <a:r>
              <a:rPr lang="en-US" sz="2133" dirty="0" err="1"/>
              <a:t>ương</a:t>
            </a:r>
            <a:r>
              <a:rPr lang="en-US" sz="2133" dirty="0"/>
              <a:t> </a:t>
            </a:r>
            <a:r>
              <a:rPr lang="en-US" sz="2133" dirty="0" err="1"/>
              <a:t>tiếp</a:t>
            </a:r>
            <a:r>
              <a:rPr lang="en-US" sz="2133" dirty="0"/>
              <a:t> </a:t>
            </a:r>
            <a:r>
              <a:rPr lang="en-US" sz="2133" dirty="0" err="1"/>
              <a:t>theo</a:t>
            </a:r>
            <a:r>
              <a:rPr lang="en-US" sz="2133" dirty="0"/>
              <a:t> </a:t>
            </a:r>
            <a:r>
              <a:rPr lang="en-US" sz="2133" dirty="0" err="1"/>
              <a:t>như</a:t>
            </a:r>
            <a:endParaRPr lang="en-US" sz="2133" dirty="0"/>
          </a:p>
        </p:txBody>
      </p:sp>
      <p:grpSp>
        <p:nvGrpSpPr>
          <p:cNvPr id="7" name="Group 5">
            <a:extLst>
              <a:ext uri="{FF2B5EF4-FFF2-40B4-BE49-F238E27FC236}">
                <a16:creationId xmlns:a16="http://schemas.microsoft.com/office/drawing/2014/main" id="{08DD00BB-709D-4D36-9E3E-705934F16D0A}"/>
              </a:ext>
            </a:extLst>
          </p:cNvPr>
          <p:cNvGrpSpPr/>
          <p:nvPr/>
        </p:nvGrpSpPr>
        <p:grpSpPr>
          <a:xfrm>
            <a:off x="5981913" y="1563078"/>
            <a:ext cx="3859059" cy="1061095"/>
            <a:chOff x="0" y="0"/>
            <a:chExt cx="3943350" cy="2070100"/>
          </a:xfrm>
        </p:grpSpPr>
        <p:sp>
          <p:nvSpPr>
            <p:cNvPr id="8" name="Freeform 6">
              <a:extLst>
                <a:ext uri="{FF2B5EF4-FFF2-40B4-BE49-F238E27FC236}">
                  <a16:creationId xmlns:a16="http://schemas.microsoft.com/office/drawing/2014/main" id="{8B7B54A9-ACC3-4B93-A3EC-9DB3499A68B2}"/>
                </a:ext>
              </a:extLst>
            </p:cNvPr>
            <p:cNvSpPr/>
            <p:nvPr/>
          </p:nvSpPr>
          <p:spPr>
            <a:xfrm>
              <a:off x="0" y="-2540"/>
              <a:ext cx="3945890" cy="2070100"/>
            </a:xfrm>
            <a:custGeom>
              <a:avLst/>
              <a:gdLst/>
              <a:ahLst/>
              <a:cxnLst/>
              <a:rect l="l" t="t" r="r" b="b"/>
              <a:pathLst>
                <a:path w="3945890" h="2070100">
                  <a:moveTo>
                    <a:pt x="3440430" y="2048510"/>
                  </a:moveTo>
                  <a:cubicBezTo>
                    <a:pt x="3434080" y="2054860"/>
                    <a:pt x="3422650" y="2056130"/>
                    <a:pt x="3415030" y="2054860"/>
                  </a:cubicBezTo>
                  <a:cubicBezTo>
                    <a:pt x="3359150" y="2052320"/>
                    <a:pt x="3304540" y="2052320"/>
                    <a:pt x="3248660" y="2051050"/>
                  </a:cubicBezTo>
                  <a:cubicBezTo>
                    <a:pt x="3053080" y="2049780"/>
                    <a:pt x="2857500" y="2058670"/>
                    <a:pt x="2661920" y="2061210"/>
                  </a:cubicBezTo>
                  <a:cubicBezTo>
                    <a:pt x="2498090" y="2063750"/>
                    <a:pt x="2332990" y="2065020"/>
                    <a:pt x="2169160" y="2066290"/>
                  </a:cubicBezTo>
                  <a:cubicBezTo>
                    <a:pt x="1964690" y="2067560"/>
                    <a:pt x="1760220" y="2068830"/>
                    <a:pt x="1555750" y="2068830"/>
                  </a:cubicBezTo>
                  <a:cubicBezTo>
                    <a:pt x="1362710" y="2068830"/>
                    <a:pt x="1168400" y="2070100"/>
                    <a:pt x="975360" y="2070100"/>
                  </a:cubicBezTo>
                  <a:cubicBezTo>
                    <a:pt x="844550" y="2070100"/>
                    <a:pt x="712470" y="2070100"/>
                    <a:pt x="581660" y="2070100"/>
                  </a:cubicBezTo>
                  <a:cubicBezTo>
                    <a:pt x="449580" y="2070100"/>
                    <a:pt x="317500" y="2067560"/>
                    <a:pt x="194310" y="2011680"/>
                  </a:cubicBezTo>
                  <a:cubicBezTo>
                    <a:pt x="109220" y="1972310"/>
                    <a:pt x="33020" y="1906270"/>
                    <a:pt x="29210" y="1807210"/>
                  </a:cubicBezTo>
                  <a:cubicBezTo>
                    <a:pt x="27940" y="1767840"/>
                    <a:pt x="26670" y="1727200"/>
                    <a:pt x="25400" y="1687830"/>
                  </a:cubicBezTo>
                  <a:cubicBezTo>
                    <a:pt x="21590" y="1499870"/>
                    <a:pt x="15240" y="1310640"/>
                    <a:pt x="10160" y="1121410"/>
                  </a:cubicBezTo>
                  <a:cubicBezTo>
                    <a:pt x="5080" y="956310"/>
                    <a:pt x="0" y="791210"/>
                    <a:pt x="0" y="626110"/>
                  </a:cubicBezTo>
                  <a:cubicBezTo>
                    <a:pt x="0" y="509270"/>
                    <a:pt x="3810" y="391160"/>
                    <a:pt x="15240" y="274320"/>
                  </a:cubicBezTo>
                  <a:cubicBezTo>
                    <a:pt x="19050" y="231140"/>
                    <a:pt x="12700" y="186690"/>
                    <a:pt x="27940" y="144780"/>
                  </a:cubicBezTo>
                  <a:cubicBezTo>
                    <a:pt x="50800" y="83820"/>
                    <a:pt x="115570" y="54610"/>
                    <a:pt x="175260" y="38100"/>
                  </a:cubicBezTo>
                  <a:cubicBezTo>
                    <a:pt x="278130" y="10160"/>
                    <a:pt x="389890" y="8890"/>
                    <a:pt x="495300" y="11430"/>
                  </a:cubicBezTo>
                  <a:cubicBezTo>
                    <a:pt x="678180" y="16510"/>
                    <a:pt x="3347720" y="0"/>
                    <a:pt x="3455670" y="5080"/>
                  </a:cubicBezTo>
                  <a:cubicBezTo>
                    <a:pt x="3580130" y="11430"/>
                    <a:pt x="3716020" y="31750"/>
                    <a:pt x="3821430" y="102870"/>
                  </a:cubicBezTo>
                  <a:cubicBezTo>
                    <a:pt x="3860800" y="129540"/>
                    <a:pt x="3895090" y="163830"/>
                    <a:pt x="3915410" y="207010"/>
                  </a:cubicBezTo>
                  <a:cubicBezTo>
                    <a:pt x="3931920" y="241300"/>
                    <a:pt x="3935730" y="276860"/>
                    <a:pt x="3935730" y="314960"/>
                  </a:cubicBezTo>
                  <a:cubicBezTo>
                    <a:pt x="3933190" y="515620"/>
                    <a:pt x="3945890" y="1203960"/>
                    <a:pt x="3939540" y="1347470"/>
                  </a:cubicBezTo>
                  <a:cubicBezTo>
                    <a:pt x="3933190" y="1466850"/>
                    <a:pt x="3923030" y="1586230"/>
                    <a:pt x="3907790" y="1704340"/>
                  </a:cubicBezTo>
                  <a:cubicBezTo>
                    <a:pt x="3903980" y="1734820"/>
                    <a:pt x="3902710" y="1766570"/>
                    <a:pt x="3893820" y="1795780"/>
                  </a:cubicBezTo>
                  <a:cubicBezTo>
                    <a:pt x="3877310" y="1849120"/>
                    <a:pt x="3841750" y="1894840"/>
                    <a:pt x="3799840" y="1930400"/>
                  </a:cubicBezTo>
                  <a:cubicBezTo>
                    <a:pt x="3695700" y="2018030"/>
                    <a:pt x="3552190" y="2054860"/>
                    <a:pt x="3418840" y="2056130"/>
                  </a:cubicBezTo>
                  <a:cubicBezTo>
                    <a:pt x="3394710" y="2056130"/>
                    <a:pt x="3422650" y="2039620"/>
                    <a:pt x="3434080" y="2039620"/>
                  </a:cubicBezTo>
                  <a:cubicBezTo>
                    <a:pt x="3562350" y="2039620"/>
                    <a:pt x="3702050" y="2002790"/>
                    <a:pt x="3793490" y="1907540"/>
                  </a:cubicBezTo>
                  <a:cubicBezTo>
                    <a:pt x="3831590" y="1866900"/>
                    <a:pt x="3859530" y="1816100"/>
                    <a:pt x="3865880" y="1760220"/>
                  </a:cubicBezTo>
                  <a:cubicBezTo>
                    <a:pt x="3868420" y="1734820"/>
                    <a:pt x="3870960" y="1710690"/>
                    <a:pt x="3873500" y="1685290"/>
                  </a:cubicBezTo>
                  <a:cubicBezTo>
                    <a:pt x="3942080" y="1125220"/>
                    <a:pt x="3898900" y="382270"/>
                    <a:pt x="3898900" y="320040"/>
                  </a:cubicBezTo>
                  <a:cubicBezTo>
                    <a:pt x="3898900" y="275590"/>
                    <a:pt x="3891280" y="233680"/>
                    <a:pt x="3868420" y="195580"/>
                  </a:cubicBezTo>
                  <a:cubicBezTo>
                    <a:pt x="3843020" y="153670"/>
                    <a:pt x="3802380" y="121920"/>
                    <a:pt x="3759200" y="97790"/>
                  </a:cubicBezTo>
                  <a:cubicBezTo>
                    <a:pt x="3616960" y="19050"/>
                    <a:pt x="3449320" y="19050"/>
                    <a:pt x="3290570" y="20320"/>
                  </a:cubicBezTo>
                  <a:cubicBezTo>
                    <a:pt x="3120390" y="21590"/>
                    <a:pt x="1653540" y="41910"/>
                    <a:pt x="1437640" y="41910"/>
                  </a:cubicBezTo>
                  <a:cubicBezTo>
                    <a:pt x="1176020" y="41910"/>
                    <a:pt x="915670" y="38100"/>
                    <a:pt x="654050" y="31750"/>
                  </a:cubicBezTo>
                  <a:cubicBezTo>
                    <a:pt x="593090" y="31750"/>
                    <a:pt x="533400" y="29210"/>
                    <a:pt x="472440" y="27940"/>
                  </a:cubicBezTo>
                  <a:cubicBezTo>
                    <a:pt x="372110" y="25400"/>
                    <a:pt x="261620" y="24130"/>
                    <a:pt x="165100" y="55880"/>
                  </a:cubicBezTo>
                  <a:cubicBezTo>
                    <a:pt x="111760" y="73660"/>
                    <a:pt x="69850" y="106680"/>
                    <a:pt x="57150" y="163830"/>
                  </a:cubicBezTo>
                  <a:cubicBezTo>
                    <a:pt x="48260" y="205740"/>
                    <a:pt x="52070" y="251460"/>
                    <a:pt x="48260" y="294640"/>
                  </a:cubicBezTo>
                  <a:cubicBezTo>
                    <a:pt x="33020" y="482600"/>
                    <a:pt x="35560" y="671830"/>
                    <a:pt x="40640" y="859790"/>
                  </a:cubicBezTo>
                  <a:cubicBezTo>
                    <a:pt x="45720" y="1060450"/>
                    <a:pt x="52070" y="1262380"/>
                    <a:pt x="57150" y="1463040"/>
                  </a:cubicBezTo>
                  <a:cubicBezTo>
                    <a:pt x="60960" y="1576070"/>
                    <a:pt x="63500" y="1689100"/>
                    <a:pt x="67310" y="1802130"/>
                  </a:cubicBezTo>
                  <a:cubicBezTo>
                    <a:pt x="71120" y="1917700"/>
                    <a:pt x="176530" y="1985010"/>
                    <a:pt x="275590" y="2019300"/>
                  </a:cubicBezTo>
                  <a:cubicBezTo>
                    <a:pt x="356870" y="2047240"/>
                    <a:pt x="441960" y="2056130"/>
                    <a:pt x="527050" y="2056130"/>
                  </a:cubicBezTo>
                  <a:cubicBezTo>
                    <a:pt x="615950" y="2056130"/>
                    <a:pt x="703580" y="2056130"/>
                    <a:pt x="792480" y="2056130"/>
                  </a:cubicBezTo>
                  <a:cubicBezTo>
                    <a:pt x="962660" y="2056130"/>
                    <a:pt x="1131570" y="2056130"/>
                    <a:pt x="1301750" y="2054860"/>
                  </a:cubicBezTo>
                  <a:cubicBezTo>
                    <a:pt x="1504950" y="2054860"/>
                    <a:pt x="1708150" y="2053590"/>
                    <a:pt x="1910080" y="2052320"/>
                  </a:cubicBezTo>
                  <a:cubicBezTo>
                    <a:pt x="2096770" y="2051050"/>
                    <a:pt x="2283460" y="2049780"/>
                    <a:pt x="2468880" y="2048510"/>
                  </a:cubicBezTo>
                  <a:cubicBezTo>
                    <a:pt x="2589530" y="2047240"/>
                    <a:pt x="2710180" y="2045970"/>
                    <a:pt x="2830830" y="2042160"/>
                  </a:cubicBezTo>
                  <a:cubicBezTo>
                    <a:pt x="3032760" y="2034540"/>
                    <a:pt x="3235960" y="2030730"/>
                    <a:pt x="3437890" y="2038350"/>
                  </a:cubicBezTo>
                  <a:cubicBezTo>
                    <a:pt x="3446780" y="2039620"/>
                    <a:pt x="3445510" y="2043430"/>
                    <a:pt x="3440430" y="2048510"/>
                  </a:cubicBezTo>
                  <a:close/>
                </a:path>
              </a:pathLst>
            </a:custGeom>
            <a:solidFill>
              <a:srgbClr val="000000"/>
            </a:solidFill>
          </p:spPr>
        </p:sp>
      </p:grpSp>
      <p:grpSp>
        <p:nvGrpSpPr>
          <p:cNvPr id="9" name="Group 5">
            <a:extLst>
              <a:ext uri="{FF2B5EF4-FFF2-40B4-BE49-F238E27FC236}">
                <a16:creationId xmlns:a16="http://schemas.microsoft.com/office/drawing/2014/main" id="{7E7FC618-93AC-4C6C-8FCB-AE88E7381844}"/>
              </a:ext>
            </a:extLst>
          </p:cNvPr>
          <p:cNvGrpSpPr/>
          <p:nvPr/>
        </p:nvGrpSpPr>
        <p:grpSpPr>
          <a:xfrm>
            <a:off x="5984399" y="2857507"/>
            <a:ext cx="3859059" cy="1061095"/>
            <a:chOff x="0" y="0"/>
            <a:chExt cx="3943350" cy="2070100"/>
          </a:xfrm>
        </p:grpSpPr>
        <p:sp>
          <p:nvSpPr>
            <p:cNvPr id="10" name="Freeform 6">
              <a:extLst>
                <a:ext uri="{FF2B5EF4-FFF2-40B4-BE49-F238E27FC236}">
                  <a16:creationId xmlns:a16="http://schemas.microsoft.com/office/drawing/2014/main" id="{21991C7E-85E6-4BEA-8C3D-FFA524904792}"/>
                </a:ext>
              </a:extLst>
            </p:cNvPr>
            <p:cNvSpPr/>
            <p:nvPr/>
          </p:nvSpPr>
          <p:spPr>
            <a:xfrm>
              <a:off x="0" y="-2540"/>
              <a:ext cx="3945890" cy="2070100"/>
            </a:xfrm>
            <a:custGeom>
              <a:avLst/>
              <a:gdLst/>
              <a:ahLst/>
              <a:cxnLst/>
              <a:rect l="l" t="t" r="r" b="b"/>
              <a:pathLst>
                <a:path w="3945890" h="2070100">
                  <a:moveTo>
                    <a:pt x="3440430" y="2048510"/>
                  </a:moveTo>
                  <a:cubicBezTo>
                    <a:pt x="3434080" y="2054860"/>
                    <a:pt x="3422650" y="2056130"/>
                    <a:pt x="3415030" y="2054860"/>
                  </a:cubicBezTo>
                  <a:cubicBezTo>
                    <a:pt x="3359150" y="2052320"/>
                    <a:pt x="3304540" y="2052320"/>
                    <a:pt x="3248660" y="2051050"/>
                  </a:cubicBezTo>
                  <a:cubicBezTo>
                    <a:pt x="3053080" y="2049780"/>
                    <a:pt x="2857500" y="2058670"/>
                    <a:pt x="2661920" y="2061210"/>
                  </a:cubicBezTo>
                  <a:cubicBezTo>
                    <a:pt x="2498090" y="2063750"/>
                    <a:pt x="2332990" y="2065020"/>
                    <a:pt x="2169160" y="2066290"/>
                  </a:cubicBezTo>
                  <a:cubicBezTo>
                    <a:pt x="1964690" y="2067560"/>
                    <a:pt x="1760220" y="2068830"/>
                    <a:pt x="1555750" y="2068830"/>
                  </a:cubicBezTo>
                  <a:cubicBezTo>
                    <a:pt x="1362710" y="2068830"/>
                    <a:pt x="1168400" y="2070100"/>
                    <a:pt x="975360" y="2070100"/>
                  </a:cubicBezTo>
                  <a:cubicBezTo>
                    <a:pt x="844550" y="2070100"/>
                    <a:pt x="712470" y="2070100"/>
                    <a:pt x="581660" y="2070100"/>
                  </a:cubicBezTo>
                  <a:cubicBezTo>
                    <a:pt x="449580" y="2070100"/>
                    <a:pt x="317500" y="2067560"/>
                    <a:pt x="194310" y="2011680"/>
                  </a:cubicBezTo>
                  <a:cubicBezTo>
                    <a:pt x="109220" y="1972310"/>
                    <a:pt x="33020" y="1906270"/>
                    <a:pt x="29210" y="1807210"/>
                  </a:cubicBezTo>
                  <a:cubicBezTo>
                    <a:pt x="27940" y="1767840"/>
                    <a:pt x="26670" y="1727200"/>
                    <a:pt x="25400" y="1687830"/>
                  </a:cubicBezTo>
                  <a:cubicBezTo>
                    <a:pt x="21590" y="1499870"/>
                    <a:pt x="15240" y="1310640"/>
                    <a:pt x="10160" y="1121410"/>
                  </a:cubicBezTo>
                  <a:cubicBezTo>
                    <a:pt x="5080" y="956310"/>
                    <a:pt x="0" y="791210"/>
                    <a:pt x="0" y="626110"/>
                  </a:cubicBezTo>
                  <a:cubicBezTo>
                    <a:pt x="0" y="509270"/>
                    <a:pt x="3810" y="391160"/>
                    <a:pt x="15240" y="274320"/>
                  </a:cubicBezTo>
                  <a:cubicBezTo>
                    <a:pt x="19050" y="231140"/>
                    <a:pt x="12700" y="186690"/>
                    <a:pt x="27940" y="144780"/>
                  </a:cubicBezTo>
                  <a:cubicBezTo>
                    <a:pt x="50800" y="83820"/>
                    <a:pt x="115570" y="54610"/>
                    <a:pt x="175260" y="38100"/>
                  </a:cubicBezTo>
                  <a:cubicBezTo>
                    <a:pt x="278130" y="10160"/>
                    <a:pt x="389890" y="8890"/>
                    <a:pt x="495300" y="11430"/>
                  </a:cubicBezTo>
                  <a:cubicBezTo>
                    <a:pt x="678180" y="16510"/>
                    <a:pt x="3347720" y="0"/>
                    <a:pt x="3455670" y="5080"/>
                  </a:cubicBezTo>
                  <a:cubicBezTo>
                    <a:pt x="3580130" y="11430"/>
                    <a:pt x="3716020" y="31750"/>
                    <a:pt x="3821430" y="102870"/>
                  </a:cubicBezTo>
                  <a:cubicBezTo>
                    <a:pt x="3860800" y="129540"/>
                    <a:pt x="3895090" y="163830"/>
                    <a:pt x="3915410" y="207010"/>
                  </a:cubicBezTo>
                  <a:cubicBezTo>
                    <a:pt x="3931920" y="241300"/>
                    <a:pt x="3935730" y="276860"/>
                    <a:pt x="3935730" y="314960"/>
                  </a:cubicBezTo>
                  <a:cubicBezTo>
                    <a:pt x="3933190" y="515620"/>
                    <a:pt x="3945890" y="1203960"/>
                    <a:pt x="3939540" y="1347470"/>
                  </a:cubicBezTo>
                  <a:cubicBezTo>
                    <a:pt x="3933190" y="1466850"/>
                    <a:pt x="3923030" y="1586230"/>
                    <a:pt x="3907790" y="1704340"/>
                  </a:cubicBezTo>
                  <a:cubicBezTo>
                    <a:pt x="3903980" y="1734820"/>
                    <a:pt x="3902710" y="1766570"/>
                    <a:pt x="3893820" y="1795780"/>
                  </a:cubicBezTo>
                  <a:cubicBezTo>
                    <a:pt x="3877310" y="1849120"/>
                    <a:pt x="3841750" y="1894840"/>
                    <a:pt x="3799840" y="1930400"/>
                  </a:cubicBezTo>
                  <a:cubicBezTo>
                    <a:pt x="3695700" y="2018030"/>
                    <a:pt x="3552190" y="2054860"/>
                    <a:pt x="3418840" y="2056130"/>
                  </a:cubicBezTo>
                  <a:cubicBezTo>
                    <a:pt x="3394710" y="2056130"/>
                    <a:pt x="3422650" y="2039620"/>
                    <a:pt x="3434080" y="2039620"/>
                  </a:cubicBezTo>
                  <a:cubicBezTo>
                    <a:pt x="3562350" y="2039620"/>
                    <a:pt x="3702050" y="2002790"/>
                    <a:pt x="3793490" y="1907540"/>
                  </a:cubicBezTo>
                  <a:cubicBezTo>
                    <a:pt x="3831590" y="1866900"/>
                    <a:pt x="3859530" y="1816100"/>
                    <a:pt x="3865880" y="1760220"/>
                  </a:cubicBezTo>
                  <a:cubicBezTo>
                    <a:pt x="3868420" y="1734820"/>
                    <a:pt x="3870960" y="1710690"/>
                    <a:pt x="3873500" y="1685290"/>
                  </a:cubicBezTo>
                  <a:cubicBezTo>
                    <a:pt x="3942080" y="1125220"/>
                    <a:pt x="3898900" y="382270"/>
                    <a:pt x="3898900" y="320040"/>
                  </a:cubicBezTo>
                  <a:cubicBezTo>
                    <a:pt x="3898900" y="275590"/>
                    <a:pt x="3891280" y="233680"/>
                    <a:pt x="3868420" y="195580"/>
                  </a:cubicBezTo>
                  <a:cubicBezTo>
                    <a:pt x="3843020" y="153670"/>
                    <a:pt x="3802380" y="121920"/>
                    <a:pt x="3759200" y="97790"/>
                  </a:cubicBezTo>
                  <a:cubicBezTo>
                    <a:pt x="3616960" y="19050"/>
                    <a:pt x="3449320" y="19050"/>
                    <a:pt x="3290570" y="20320"/>
                  </a:cubicBezTo>
                  <a:cubicBezTo>
                    <a:pt x="3120390" y="21590"/>
                    <a:pt x="1653540" y="41910"/>
                    <a:pt x="1437640" y="41910"/>
                  </a:cubicBezTo>
                  <a:cubicBezTo>
                    <a:pt x="1176020" y="41910"/>
                    <a:pt x="915670" y="38100"/>
                    <a:pt x="654050" y="31750"/>
                  </a:cubicBezTo>
                  <a:cubicBezTo>
                    <a:pt x="593090" y="31750"/>
                    <a:pt x="533400" y="29210"/>
                    <a:pt x="472440" y="27940"/>
                  </a:cubicBezTo>
                  <a:cubicBezTo>
                    <a:pt x="372110" y="25400"/>
                    <a:pt x="261620" y="24130"/>
                    <a:pt x="165100" y="55880"/>
                  </a:cubicBezTo>
                  <a:cubicBezTo>
                    <a:pt x="111760" y="73660"/>
                    <a:pt x="69850" y="106680"/>
                    <a:pt x="57150" y="163830"/>
                  </a:cubicBezTo>
                  <a:cubicBezTo>
                    <a:pt x="48260" y="205740"/>
                    <a:pt x="52070" y="251460"/>
                    <a:pt x="48260" y="294640"/>
                  </a:cubicBezTo>
                  <a:cubicBezTo>
                    <a:pt x="33020" y="482600"/>
                    <a:pt x="35560" y="671830"/>
                    <a:pt x="40640" y="859790"/>
                  </a:cubicBezTo>
                  <a:cubicBezTo>
                    <a:pt x="45720" y="1060450"/>
                    <a:pt x="52070" y="1262380"/>
                    <a:pt x="57150" y="1463040"/>
                  </a:cubicBezTo>
                  <a:cubicBezTo>
                    <a:pt x="60960" y="1576070"/>
                    <a:pt x="63500" y="1689100"/>
                    <a:pt x="67310" y="1802130"/>
                  </a:cubicBezTo>
                  <a:cubicBezTo>
                    <a:pt x="71120" y="1917700"/>
                    <a:pt x="176530" y="1985010"/>
                    <a:pt x="275590" y="2019300"/>
                  </a:cubicBezTo>
                  <a:cubicBezTo>
                    <a:pt x="356870" y="2047240"/>
                    <a:pt x="441960" y="2056130"/>
                    <a:pt x="527050" y="2056130"/>
                  </a:cubicBezTo>
                  <a:cubicBezTo>
                    <a:pt x="615950" y="2056130"/>
                    <a:pt x="703580" y="2056130"/>
                    <a:pt x="792480" y="2056130"/>
                  </a:cubicBezTo>
                  <a:cubicBezTo>
                    <a:pt x="962660" y="2056130"/>
                    <a:pt x="1131570" y="2056130"/>
                    <a:pt x="1301750" y="2054860"/>
                  </a:cubicBezTo>
                  <a:cubicBezTo>
                    <a:pt x="1504950" y="2054860"/>
                    <a:pt x="1708150" y="2053590"/>
                    <a:pt x="1910080" y="2052320"/>
                  </a:cubicBezTo>
                  <a:cubicBezTo>
                    <a:pt x="2096770" y="2051050"/>
                    <a:pt x="2283460" y="2049780"/>
                    <a:pt x="2468880" y="2048510"/>
                  </a:cubicBezTo>
                  <a:cubicBezTo>
                    <a:pt x="2589530" y="2047240"/>
                    <a:pt x="2710180" y="2045970"/>
                    <a:pt x="2830830" y="2042160"/>
                  </a:cubicBezTo>
                  <a:cubicBezTo>
                    <a:pt x="3032760" y="2034540"/>
                    <a:pt x="3235960" y="2030730"/>
                    <a:pt x="3437890" y="2038350"/>
                  </a:cubicBezTo>
                  <a:cubicBezTo>
                    <a:pt x="3446780" y="2039620"/>
                    <a:pt x="3445510" y="2043430"/>
                    <a:pt x="3440430" y="2048510"/>
                  </a:cubicBezTo>
                  <a:close/>
                </a:path>
              </a:pathLst>
            </a:custGeom>
            <a:solidFill>
              <a:srgbClr val="000000"/>
            </a:solidFill>
          </p:spPr>
        </p:sp>
      </p:grpSp>
      <p:grpSp>
        <p:nvGrpSpPr>
          <p:cNvPr id="11" name="Group 5">
            <a:extLst>
              <a:ext uri="{FF2B5EF4-FFF2-40B4-BE49-F238E27FC236}">
                <a16:creationId xmlns:a16="http://schemas.microsoft.com/office/drawing/2014/main" id="{0FFCAA88-9391-41F7-9005-D83E45FFA60C}"/>
              </a:ext>
            </a:extLst>
          </p:cNvPr>
          <p:cNvGrpSpPr/>
          <p:nvPr/>
        </p:nvGrpSpPr>
        <p:grpSpPr>
          <a:xfrm>
            <a:off x="5984399" y="4036001"/>
            <a:ext cx="3859059" cy="1061095"/>
            <a:chOff x="0" y="0"/>
            <a:chExt cx="3943350" cy="2070100"/>
          </a:xfrm>
        </p:grpSpPr>
        <p:sp>
          <p:nvSpPr>
            <p:cNvPr id="12" name="Freeform 6">
              <a:extLst>
                <a:ext uri="{FF2B5EF4-FFF2-40B4-BE49-F238E27FC236}">
                  <a16:creationId xmlns:a16="http://schemas.microsoft.com/office/drawing/2014/main" id="{141F9F69-5615-4E91-B47A-230D7CD339FE}"/>
                </a:ext>
              </a:extLst>
            </p:cNvPr>
            <p:cNvSpPr/>
            <p:nvPr/>
          </p:nvSpPr>
          <p:spPr>
            <a:xfrm>
              <a:off x="0" y="-2540"/>
              <a:ext cx="3945890" cy="2070100"/>
            </a:xfrm>
            <a:custGeom>
              <a:avLst/>
              <a:gdLst/>
              <a:ahLst/>
              <a:cxnLst/>
              <a:rect l="l" t="t" r="r" b="b"/>
              <a:pathLst>
                <a:path w="3945890" h="2070100">
                  <a:moveTo>
                    <a:pt x="3440430" y="2048510"/>
                  </a:moveTo>
                  <a:cubicBezTo>
                    <a:pt x="3434080" y="2054860"/>
                    <a:pt x="3422650" y="2056130"/>
                    <a:pt x="3415030" y="2054860"/>
                  </a:cubicBezTo>
                  <a:cubicBezTo>
                    <a:pt x="3359150" y="2052320"/>
                    <a:pt x="3304540" y="2052320"/>
                    <a:pt x="3248660" y="2051050"/>
                  </a:cubicBezTo>
                  <a:cubicBezTo>
                    <a:pt x="3053080" y="2049780"/>
                    <a:pt x="2857500" y="2058670"/>
                    <a:pt x="2661920" y="2061210"/>
                  </a:cubicBezTo>
                  <a:cubicBezTo>
                    <a:pt x="2498090" y="2063750"/>
                    <a:pt x="2332990" y="2065020"/>
                    <a:pt x="2169160" y="2066290"/>
                  </a:cubicBezTo>
                  <a:cubicBezTo>
                    <a:pt x="1964690" y="2067560"/>
                    <a:pt x="1760220" y="2068830"/>
                    <a:pt x="1555750" y="2068830"/>
                  </a:cubicBezTo>
                  <a:cubicBezTo>
                    <a:pt x="1362710" y="2068830"/>
                    <a:pt x="1168400" y="2070100"/>
                    <a:pt x="975360" y="2070100"/>
                  </a:cubicBezTo>
                  <a:cubicBezTo>
                    <a:pt x="844550" y="2070100"/>
                    <a:pt x="712470" y="2070100"/>
                    <a:pt x="581660" y="2070100"/>
                  </a:cubicBezTo>
                  <a:cubicBezTo>
                    <a:pt x="449580" y="2070100"/>
                    <a:pt x="317500" y="2067560"/>
                    <a:pt x="194310" y="2011680"/>
                  </a:cubicBezTo>
                  <a:cubicBezTo>
                    <a:pt x="109220" y="1972310"/>
                    <a:pt x="33020" y="1906270"/>
                    <a:pt x="29210" y="1807210"/>
                  </a:cubicBezTo>
                  <a:cubicBezTo>
                    <a:pt x="27940" y="1767840"/>
                    <a:pt x="26670" y="1727200"/>
                    <a:pt x="25400" y="1687830"/>
                  </a:cubicBezTo>
                  <a:cubicBezTo>
                    <a:pt x="21590" y="1499870"/>
                    <a:pt x="15240" y="1310640"/>
                    <a:pt x="10160" y="1121410"/>
                  </a:cubicBezTo>
                  <a:cubicBezTo>
                    <a:pt x="5080" y="956310"/>
                    <a:pt x="0" y="791210"/>
                    <a:pt x="0" y="626110"/>
                  </a:cubicBezTo>
                  <a:cubicBezTo>
                    <a:pt x="0" y="509270"/>
                    <a:pt x="3810" y="391160"/>
                    <a:pt x="15240" y="274320"/>
                  </a:cubicBezTo>
                  <a:cubicBezTo>
                    <a:pt x="19050" y="231140"/>
                    <a:pt x="12700" y="186690"/>
                    <a:pt x="27940" y="144780"/>
                  </a:cubicBezTo>
                  <a:cubicBezTo>
                    <a:pt x="50800" y="83820"/>
                    <a:pt x="115570" y="54610"/>
                    <a:pt x="175260" y="38100"/>
                  </a:cubicBezTo>
                  <a:cubicBezTo>
                    <a:pt x="278130" y="10160"/>
                    <a:pt x="389890" y="8890"/>
                    <a:pt x="495300" y="11430"/>
                  </a:cubicBezTo>
                  <a:cubicBezTo>
                    <a:pt x="678180" y="16510"/>
                    <a:pt x="3347720" y="0"/>
                    <a:pt x="3455670" y="5080"/>
                  </a:cubicBezTo>
                  <a:cubicBezTo>
                    <a:pt x="3580130" y="11430"/>
                    <a:pt x="3716020" y="31750"/>
                    <a:pt x="3821430" y="102870"/>
                  </a:cubicBezTo>
                  <a:cubicBezTo>
                    <a:pt x="3860800" y="129540"/>
                    <a:pt x="3895090" y="163830"/>
                    <a:pt x="3915410" y="207010"/>
                  </a:cubicBezTo>
                  <a:cubicBezTo>
                    <a:pt x="3931920" y="241300"/>
                    <a:pt x="3935730" y="276860"/>
                    <a:pt x="3935730" y="314960"/>
                  </a:cubicBezTo>
                  <a:cubicBezTo>
                    <a:pt x="3933190" y="515620"/>
                    <a:pt x="3945890" y="1203960"/>
                    <a:pt x="3939540" y="1347470"/>
                  </a:cubicBezTo>
                  <a:cubicBezTo>
                    <a:pt x="3933190" y="1466850"/>
                    <a:pt x="3923030" y="1586230"/>
                    <a:pt x="3907790" y="1704340"/>
                  </a:cubicBezTo>
                  <a:cubicBezTo>
                    <a:pt x="3903980" y="1734820"/>
                    <a:pt x="3902710" y="1766570"/>
                    <a:pt x="3893820" y="1795780"/>
                  </a:cubicBezTo>
                  <a:cubicBezTo>
                    <a:pt x="3877310" y="1849120"/>
                    <a:pt x="3841750" y="1894840"/>
                    <a:pt x="3799840" y="1930400"/>
                  </a:cubicBezTo>
                  <a:cubicBezTo>
                    <a:pt x="3695700" y="2018030"/>
                    <a:pt x="3552190" y="2054860"/>
                    <a:pt x="3418840" y="2056130"/>
                  </a:cubicBezTo>
                  <a:cubicBezTo>
                    <a:pt x="3394710" y="2056130"/>
                    <a:pt x="3422650" y="2039620"/>
                    <a:pt x="3434080" y="2039620"/>
                  </a:cubicBezTo>
                  <a:cubicBezTo>
                    <a:pt x="3562350" y="2039620"/>
                    <a:pt x="3702050" y="2002790"/>
                    <a:pt x="3793490" y="1907540"/>
                  </a:cubicBezTo>
                  <a:cubicBezTo>
                    <a:pt x="3831590" y="1866900"/>
                    <a:pt x="3859530" y="1816100"/>
                    <a:pt x="3865880" y="1760220"/>
                  </a:cubicBezTo>
                  <a:cubicBezTo>
                    <a:pt x="3868420" y="1734820"/>
                    <a:pt x="3870960" y="1710690"/>
                    <a:pt x="3873500" y="1685290"/>
                  </a:cubicBezTo>
                  <a:cubicBezTo>
                    <a:pt x="3942080" y="1125220"/>
                    <a:pt x="3898900" y="382270"/>
                    <a:pt x="3898900" y="320040"/>
                  </a:cubicBezTo>
                  <a:cubicBezTo>
                    <a:pt x="3898900" y="275590"/>
                    <a:pt x="3891280" y="233680"/>
                    <a:pt x="3868420" y="195580"/>
                  </a:cubicBezTo>
                  <a:cubicBezTo>
                    <a:pt x="3843020" y="153670"/>
                    <a:pt x="3802380" y="121920"/>
                    <a:pt x="3759200" y="97790"/>
                  </a:cubicBezTo>
                  <a:cubicBezTo>
                    <a:pt x="3616960" y="19050"/>
                    <a:pt x="3449320" y="19050"/>
                    <a:pt x="3290570" y="20320"/>
                  </a:cubicBezTo>
                  <a:cubicBezTo>
                    <a:pt x="3120390" y="21590"/>
                    <a:pt x="1653540" y="41910"/>
                    <a:pt x="1437640" y="41910"/>
                  </a:cubicBezTo>
                  <a:cubicBezTo>
                    <a:pt x="1176020" y="41910"/>
                    <a:pt x="915670" y="38100"/>
                    <a:pt x="654050" y="31750"/>
                  </a:cubicBezTo>
                  <a:cubicBezTo>
                    <a:pt x="593090" y="31750"/>
                    <a:pt x="533400" y="29210"/>
                    <a:pt x="472440" y="27940"/>
                  </a:cubicBezTo>
                  <a:cubicBezTo>
                    <a:pt x="372110" y="25400"/>
                    <a:pt x="261620" y="24130"/>
                    <a:pt x="165100" y="55880"/>
                  </a:cubicBezTo>
                  <a:cubicBezTo>
                    <a:pt x="111760" y="73660"/>
                    <a:pt x="69850" y="106680"/>
                    <a:pt x="57150" y="163830"/>
                  </a:cubicBezTo>
                  <a:cubicBezTo>
                    <a:pt x="48260" y="205740"/>
                    <a:pt x="52070" y="251460"/>
                    <a:pt x="48260" y="294640"/>
                  </a:cubicBezTo>
                  <a:cubicBezTo>
                    <a:pt x="33020" y="482600"/>
                    <a:pt x="35560" y="671830"/>
                    <a:pt x="40640" y="859790"/>
                  </a:cubicBezTo>
                  <a:cubicBezTo>
                    <a:pt x="45720" y="1060450"/>
                    <a:pt x="52070" y="1262380"/>
                    <a:pt x="57150" y="1463040"/>
                  </a:cubicBezTo>
                  <a:cubicBezTo>
                    <a:pt x="60960" y="1576070"/>
                    <a:pt x="63500" y="1689100"/>
                    <a:pt x="67310" y="1802130"/>
                  </a:cubicBezTo>
                  <a:cubicBezTo>
                    <a:pt x="71120" y="1917700"/>
                    <a:pt x="176530" y="1985010"/>
                    <a:pt x="275590" y="2019300"/>
                  </a:cubicBezTo>
                  <a:cubicBezTo>
                    <a:pt x="356870" y="2047240"/>
                    <a:pt x="441960" y="2056130"/>
                    <a:pt x="527050" y="2056130"/>
                  </a:cubicBezTo>
                  <a:cubicBezTo>
                    <a:pt x="615950" y="2056130"/>
                    <a:pt x="703580" y="2056130"/>
                    <a:pt x="792480" y="2056130"/>
                  </a:cubicBezTo>
                  <a:cubicBezTo>
                    <a:pt x="962660" y="2056130"/>
                    <a:pt x="1131570" y="2056130"/>
                    <a:pt x="1301750" y="2054860"/>
                  </a:cubicBezTo>
                  <a:cubicBezTo>
                    <a:pt x="1504950" y="2054860"/>
                    <a:pt x="1708150" y="2053590"/>
                    <a:pt x="1910080" y="2052320"/>
                  </a:cubicBezTo>
                  <a:cubicBezTo>
                    <a:pt x="2096770" y="2051050"/>
                    <a:pt x="2283460" y="2049780"/>
                    <a:pt x="2468880" y="2048510"/>
                  </a:cubicBezTo>
                  <a:cubicBezTo>
                    <a:pt x="2589530" y="2047240"/>
                    <a:pt x="2710180" y="2045970"/>
                    <a:pt x="2830830" y="2042160"/>
                  </a:cubicBezTo>
                  <a:cubicBezTo>
                    <a:pt x="3032760" y="2034540"/>
                    <a:pt x="3235960" y="2030730"/>
                    <a:pt x="3437890" y="2038350"/>
                  </a:cubicBezTo>
                  <a:cubicBezTo>
                    <a:pt x="3446780" y="2039620"/>
                    <a:pt x="3445510" y="2043430"/>
                    <a:pt x="3440430" y="2048510"/>
                  </a:cubicBezTo>
                  <a:close/>
                </a:path>
              </a:pathLst>
            </a:custGeom>
            <a:solidFill>
              <a:srgbClr val="000000"/>
            </a:solidFill>
          </p:spPr>
        </p:sp>
      </p:grpSp>
      <p:grpSp>
        <p:nvGrpSpPr>
          <p:cNvPr id="13" name="Group 5">
            <a:extLst>
              <a:ext uri="{FF2B5EF4-FFF2-40B4-BE49-F238E27FC236}">
                <a16:creationId xmlns:a16="http://schemas.microsoft.com/office/drawing/2014/main" id="{58ACDB69-9069-4C5A-8F87-8A8F296B875B}"/>
              </a:ext>
            </a:extLst>
          </p:cNvPr>
          <p:cNvGrpSpPr/>
          <p:nvPr/>
        </p:nvGrpSpPr>
        <p:grpSpPr>
          <a:xfrm>
            <a:off x="5984399" y="5213193"/>
            <a:ext cx="3859059" cy="1061095"/>
            <a:chOff x="0" y="0"/>
            <a:chExt cx="3943350" cy="2070100"/>
          </a:xfrm>
        </p:grpSpPr>
        <p:sp>
          <p:nvSpPr>
            <p:cNvPr id="14" name="Freeform 6">
              <a:extLst>
                <a:ext uri="{FF2B5EF4-FFF2-40B4-BE49-F238E27FC236}">
                  <a16:creationId xmlns:a16="http://schemas.microsoft.com/office/drawing/2014/main" id="{A2E473AE-60D7-4D48-B8C9-E1DC4FF9F8FB}"/>
                </a:ext>
              </a:extLst>
            </p:cNvPr>
            <p:cNvSpPr/>
            <p:nvPr/>
          </p:nvSpPr>
          <p:spPr>
            <a:xfrm>
              <a:off x="0" y="-2540"/>
              <a:ext cx="3945890" cy="2070100"/>
            </a:xfrm>
            <a:custGeom>
              <a:avLst/>
              <a:gdLst/>
              <a:ahLst/>
              <a:cxnLst/>
              <a:rect l="l" t="t" r="r" b="b"/>
              <a:pathLst>
                <a:path w="3945890" h="2070100">
                  <a:moveTo>
                    <a:pt x="3440430" y="2048510"/>
                  </a:moveTo>
                  <a:cubicBezTo>
                    <a:pt x="3434080" y="2054860"/>
                    <a:pt x="3422650" y="2056130"/>
                    <a:pt x="3415030" y="2054860"/>
                  </a:cubicBezTo>
                  <a:cubicBezTo>
                    <a:pt x="3359150" y="2052320"/>
                    <a:pt x="3304540" y="2052320"/>
                    <a:pt x="3248660" y="2051050"/>
                  </a:cubicBezTo>
                  <a:cubicBezTo>
                    <a:pt x="3053080" y="2049780"/>
                    <a:pt x="2857500" y="2058670"/>
                    <a:pt x="2661920" y="2061210"/>
                  </a:cubicBezTo>
                  <a:cubicBezTo>
                    <a:pt x="2498090" y="2063750"/>
                    <a:pt x="2332990" y="2065020"/>
                    <a:pt x="2169160" y="2066290"/>
                  </a:cubicBezTo>
                  <a:cubicBezTo>
                    <a:pt x="1964690" y="2067560"/>
                    <a:pt x="1760220" y="2068830"/>
                    <a:pt x="1555750" y="2068830"/>
                  </a:cubicBezTo>
                  <a:cubicBezTo>
                    <a:pt x="1362710" y="2068830"/>
                    <a:pt x="1168400" y="2070100"/>
                    <a:pt x="975360" y="2070100"/>
                  </a:cubicBezTo>
                  <a:cubicBezTo>
                    <a:pt x="844550" y="2070100"/>
                    <a:pt x="712470" y="2070100"/>
                    <a:pt x="581660" y="2070100"/>
                  </a:cubicBezTo>
                  <a:cubicBezTo>
                    <a:pt x="449580" y="2070100"/>
                    <a:pt x="317500" y="2067560"/>
                    <a:pt x="194310" y="2011680"/>
                  </a:cubicBezTo>
                  <a:cubicBezTo>
                    <a:pt x="109220" y="1972310"/>
                    <a:pt x="33020" y="1906270"/>
                    <a:pt x="29210" y="1807210"/>
                  </a:cubicBezTo>
                  <a:cubicBezTo>
                    <a:pt x="27940" y="1767840"/>
                    <a:pt x="26670" y="1727200"/>
                    <a:pt x="25400" y="1687830"/>
                  </a:cubicBezTo>
                  <a:cubicBezTo>
                    <a:pt x="21590" y="1499870"/>
                    <a:pt x="15240" y="1310640"/>
                    <a:pt x="10160" y="1121410"/>
                  </a:cubicBezTo>
                  <a:cubicBezTo>
                    <a:pt x="5080" y="956310"/>
                    <a:pt x="0" y="791210"/>
                    <a:pt x="0" y="626110"/>
                  </a:cubicBezTo>
                  <a:cubicBezTo>
                    <a:pt x="0" y="509270"/>
                    <a:pt x="3810" y="391160"/>
                    <a:pt x="15240" y="274320"/>
                  </a:cubicBezTo>
                  <a:cubicBezTo>
                    <a:pt x="19050" y="231140"/>
                    <a:pt x="12700" y="186690"/>
                    <a:pt x="27940" y="144780"/>
                  </a:cubicBezTo>
                  <a:cubicBezTo>
                    <a:pt x="50800" y="83820"/>
                    <a:pt x="115570" y="54610"/>
                    <a:pt x="175260" y="38100"/>
                  </a:cubicBezTo>
                  <a:cubicBezTo>
                    <a:pt x="278130" y="10160"/>
                    <a:pt x="389890" y="8890"/>
                    <a:pt x="495300" y="11430"/>
                  </a:cubicBezTo>
                  <a:cubicBezTo>
                    <a:pt x="678180" y="16510"/>
                    <a:pt x="3347720" y="0"/>
                    <a:pt x="3455670" y="5080"/>
                  </a:cubicBezTo>
                  <a:cubicBezTo>
                    <a:pt x="3580130" y="11430"/>
                    <a:pt x="3716020" y="31750"/>
                    <a:pt x="3821430" y="102870"/>
                  </a:cubicBezTo>
                  <a:cubicBezTo>
                    <a:pt x="3860800" y="129540"/>
                    <a:pt x="3895090" y="163830"/>
                    <a:pt x="3915410" y="207010"/>
                  </a:cubicBezTo>
                  <a:cubicBezTo>
                    <a:pt x="3931920" y="241300"/>
                    <a:pt x="3935730" y="276860"/>
                    <a:pt x="3935730" y="314960"/>
                  </a:cubicBezTo>
                  <a:cubicBezTo>
                    <a:pt x="3933190" y="515620"/>
                    <a:pt x="3945890" y="1203960"/>
                    <a:pt x="3939540" y="1347470"/>
                  </a:cubicBezTo>
                  <a:cubicBezTo>
                    <a:pt x="3933190" y="1466850"/>
                    <a:pt x="3923030" y="1586230"/>
                    <a:pt x="3907790" y="1704340"/>
                  </a:cubicBezTo>
                  <a:cubicBezTo>
                    <a:pt x="3903980" y="1734820"/>
                    <a:pt x="3902710" y="1766570"/>
                    <a:pt x="3893820" y="1795780"/>
                  </a:cubicBezTo>
                  <a:cubicBezTo>
                    <a:pt x="3877310" y="1849120"/>
                    <a:pt x="3841750" y="1894840"/>
                    <a:pt x="3799840" y="1930400"/>
                  </a:cubicBezTo>
                  <a:cubicBezTo>
                    <a:pt x="3695700" y="2018030"/>
                    <a:pt x="3552190" y="2054860"/>
                    <a:pt x="3418840" y="2056130"/>
                  </a:cubicBezTo>
                  <a:cubicBezTo>
                    <a:pt x="3394710" y="2056130"/>
                    <a:pt x="3422650" y="2039620"/>
                    <a:pt x="3434080" y="2039620"/>
                  </a:cubicBezTo>
                  <a:cubicBezTo>
                    <a:pt x="3562350" y="2039620"/>
                    <a:pt x="3702050" y="2002790"/>
                    <a:pt x="3793490" y="1907540"/>
                  </a:cubicBezTo>
                  <a:cubicBezTo>
                    <a:pt x="3831590" y="1866900"/>
                    <a:pt x="3859530" y="1816100"/>
                    <a:pt x="3865880" y="1760220"/>
                  </a:cubicBezTo>
                  <a:cubicBezTo>
                    <a:pt x="3868420" y="1734820"/>
                    <a:pt x="3870960" y="1710690"/>
                    <a:pt x="3873500" y="1685290"/>
                  </a:cubicBezTo>
                  <a:cubicBezTo>
                    <a:pt x="3942080" y="1125220"/>
                    <a:pt x="3898900" y="382270"/>
                    <a:pt x="3898900" y="320040"/>
                  </a:cubicBezTo>
                  <a:cubicBezTo>
                    <a:pt x="3898900" y="275590"/>
                    <a:pt x="3891280" y="233680"/>
                    <a:pt x="3868420" y="195580"/>
                  </a:cubicBezTo>
                  <a:cubicBezTo>
                    <a:pt x="3843020" y="153670"/>
                    <a:pt x="3802380" y="121920"/>
                    <a:pt x="3759200" y="97790"/>
                  </a:cubicBezTo>
                  <a:cubicBezTo>
                    <a:pt x="3616960" y="19050"/>
                    <a:pt x="3449320" y="19050"/>
                    <a:pt x="3290570" y="20320"/>
                  </a:cubicBezTo>
                  <a:cubicBezTo>
                    <a:pt x="3120390" y="21590"/>
                    <a:pt x="1653540" y="41910"/>
                    <a:pt x="1437640" y="41910"/>
                  </a:cubicBezTo>
                  <a:cubicBezTo>
                    <a:pt x="1176020" y="41910"/>
                    <a:pt x="915670" y="38100"/>
                    <a:pt x="654050" y="31750"/>
                  </a:cubicBezTo>
                  <a:cubicBezTo>
                    <a:pt x="593090" y="31750"/>
                    <a:pt x="533400" y="29210"/>
                    <a:pt x="472440" y="27940"/>
                  </a:cubicBezTo>
                  <a:cubicBezTo>
                    <a:pt x="372110" y="25400"/>
                    <a:pt x="261620" y="24130"/>
                    <a:pt x="165100" y="55880"/>
                  </a:cubicBezTo>
                  <a:cubicBezTo>
                    <a:pt x="111760" y="73660"/>
                    <a:pt x="69850" y="106680"/>
                    <a:pt x="57150" y="163830"/>
                  </a:cubicBezTo>
                  <a:cubicBezTo>
                    <a:pt x="48260" y="205740"/>
                    <a:pt x="52070" y="251460"/>
                    <a:pt x="48260" y="294640"/>
                  </a:cubicBezTo>
                  <a:cubicBezTo>
                    <a:pt x="33020" y="482600"/>
                    <a:pt x="35560" y="671830"/>
                    <a:pt x="40640" y="859790"/>
                  </a:cubicBezTo>
                  <a:cubicBezTo>
                    <a:pt x="45720" y="1060450"/>
                    <a:pt x="52070" y="1262380"/>
                    <a:pt x="57150" y="1463040"/>
                  </a:cubicBezTo>
                  <a:cubicBezTo>
                    <a:pt x="60960" y="1576070"/>
                    <a:pt x="63500" y="1689100"/>
                    <a:pt x="67310" y="1802130"/>
                  </a:cubicBezTo>
                  <a:cubicBezTo>
                    <a:pt x="71120" y="1917700"/>
                    <a:pt x="176530" y="1985010"/>
                    <a:pt x="275590" y="2019300"/>
                  </a:cubicBezTo>
                  <a:cubicBezTo>
                    <a:pt x="356870" y="2047240"/>
                    <a:pt x="441960" y="2056130"/>
                    <a:pt x="527050" y="2056130"/>
                  </a:cubicBezTo>
                  <a:cubicBezTo>
                    <a:pt x="615950" y="2056130"/>
                    <a:pt x="703580" y="2056130"/>
                    <a:pt x="792480" y="2056130"/>
                  </a:cubicBezTo>
                  <a:cubicBezTo>
                    <a:pt x="962660" y="2056130"/>
                    <a:pt x="1131570" y="2056130"/>
                    <a:pt x="1301750" y="2054860"/>
                  </a:cubicBezTo>
                  <a:cubicBezTo>
                    <a:pt x="1504950" y="2054860"/>
                    <a:pt x="1708150" y="2053590"/>
                    <a:pt x="1910080" y="2052320"/>
                  </a:cubicBezTo>
                  <a:cubicBezTo>
                    <a:pt x="2096770" y="2051050"/>
                    <a:pt x="2283460" y="2049780"/>
                    <a:pt x="2468880" y="2048510"/>
                  </a:cubicBezTo>
                  <a:cubicBezTo>
                    <a:pt x="2589530" y="2047240"/>
                    <a:pt x="2710180" y="2045970"/>
                    <a:pt x="2830830" y="2042160"/>
                  </a:cubicBezTo>
                  <a:cubicBezTo>
                    <a:pt x="3032760" y="2034540"/>
                    <a:pt x="3235960" y="2030730"/>
                    <a:pt x="3437890" y="2038350"/>
                  </a:cubicBezTo>
                  <a:cubicBezTo>
                    <a:pt x="3446780" y="2039620"/>
                    <a:pt x="3445510" y="2043430"/>
                    <a:pt x="3440430" y="2048510"/>
                  </a:cubicBezTo>
                  <a:close/>
                </a:path>
              </a:pathLst>
            </a:custGeom>
            <a:solidFill>
              <a:srgbClr val="000000"/>
            </a:solidFill>
          </p:spPr>
        </p:sp>
      </p:grpSp>
      <p:sp>
        <p:nvSpPr>
          <p:cNvPr id="15" name="Google Shape;84;p14">
            <a:extLst>
              <a:ext uri="{FF2B5EF4-FFF2-40B4-BE49-F238E27FC236}">
                <a16:creationId xmlns:a16="http://schemas.microsoft.com/office/drawing/2014/main" id="{2350A0F2-9758-46D4-9D32-E1F131BC3377}"/>
              </a:ext>
            </a:extLst>
          </p:cNvPr>
          <p:cNvSpPr txBox="1">
            <a:spLocks/>
          </p:cNvSpPr>
          <p:nvPr/>
        </p:nvSpPr>
        <p:spPr>
          <a:xfrm>
            <a:off x="6038923" y="1642299"/>
            <a:ext cx="3747525" cy="1061095"/>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1pPr>
            <a:lvl2pPr marL="914400" marR="0" lvl="1"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2pPr>
            <a:lvl3pPr marL="1371600" marR="0" lvl="2"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3pPr>
            <a:lvl4pPr marL="1828800" marR="0" lvl="3"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4pPr>
            <a:lvl5pPr marL="2286000" marR="0" lvl="4"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5pPr>
            <a:lvl6pPr marL="2743200" marR="0" lvl="5"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6pPr>
            <a:lvl7pPr marL="3200400" marR="0" lvl="6"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7pPr>
            <a:lvl8pPr marL="3657600" marR="0" lvl="7"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8pPr>
            <a:lvl9pPr marL="4114800" marR="0" lvl="8"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9pPr>
          </a:lstStyle>
          <a:p>
            <a:pPr marL="0" indent="0" algn="ctr">
              <a:lnSpc>
                <a:spcPct val="150000"/>
              </a:lnSpc>
              <a:buSzPts val="1100"/>
              <a:buNone/>
            </a:pPr>
            <a:r>
              <a:rPr lang="en-US" sz="2133" dirty="0" err="1"/>
              <a:t>Hội</a:t>
            </a:r>
            <a:r>
              <a:rPr lang="en-US" sz="2133" dirty="0"/>
              <a:t> </a:t>
            </a:r>
            <a:r>
              <a:rPr lang="en-US" sz="2133" dirty="0" err="1"/>
              <a:t>nghị</a:t>
            </a:r>
            <a:r>
              <a:rPr lang="en-US" sz="2133" dirty="0"/>
              <a:t> </a:t>
            </a:r>
            <a:r>
              <a:rPr lang="en-US" sz="2133" dirty="0" err="1"/>
              <a:t>Trung</a:t>
            </a:r>
            <a:r>
              <a:rPr lang="en-US" sz="2133" dirty="0"/>
              <a:t> </a:t>
            </a:r>
            <a:r>
              <a:rPr lang="en-US" sz="2133" dirty="0" err="1"/>
              <a:t>ương</a:t>
            </a:r>
            <a:r>
              <a:rPr lang="en-US" sz="2133" dirty="0"/>
              <a:t> </a:t>
            </a:r>
            <a:r>
              <a:rPr lang="en-US" sz="2133" dirty="0" err="1"/>
              <a:t>lần</a:t>
            </a:r>
            <a:r>
              <a:rPr lang="en-US" sz="2133" dirty="0"/>
              <a:t> </a:t>
            </a:r>
            <a:r>
              <a:rPr lang="en-US" sz="2133" dirty="0" err="1"/>
              <a:t>thứ</a:t>
            </a:r>
            <a:r>
              <a:rPr lang="en-US" sz="2133" dirty="0"/>
              <a:t> </a:t>
            </a:r>
            <a:r>
              <a:rPr lang="en-US" sz="2133" dirty="0" err="1"/>
              <a:t>nhất</a:t>
            </a:r>
            <a:r>
              <a:rPr lang="en-US" sz="2133" dirty="0"/>
              <a:t> ( 3/1951)</a:t>
            </a:r>
          </a:p>
        </p:txBody>
      </p:sp>
      <p:sp>
        <p:nvSpPr>
          <p:cNvPr id="16" name="Google Shape;84;p14">
            <a:extLst>
              <a:ext uri="{FF2B5EF4-FFF2-40B4-BE49-F238E27FC236}">
                <a16:creationId xmlns:a16="http://schemas.microsoft.com/office/drawing/2014/main" id="{A87EC1DB-CDE6-4B84-A4F5-6836DD5772A7}"/>
              </a:ext>
            </a:extLst>
          </p:cNvPr>
          <p:cNvSpPr txBox="1">
            <a:spLocks/>
          </p:cNvSpPr>
          <p:nvPr/>
        </p:nvSpPr>
        <p:spPr>
          <a:xfrm>
            <a:off x="6096000" y="2914254"/>
            <a:ext cx="3747525" cy="1061095"/>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1pPr>
            <a:lvl2pPr marL="914400" marR="0" lvl="1"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2pPr>
            <a:lvl3pPr marL="1371600" marR="0" lvl="2"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3pPr>
            <a:lvl4pPr marL="1828800" marR="0" lvl="3"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4pPr>
            <a:lvl5pPr marL="2286000" marR="0" lvl="4"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5pPr>
            <a:lvl6pPr marL="2743200" marR="0" lvl="5"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6pPr>
            <a:lvl7pPr marL="3200400" marR="0" lvl="6"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7pPr>
            <a:lvl8pPr marL="3657600" marR="0" lvl="7"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8pPr>
            <a:lvl9pPr marL="4114800" marR="0" lvl="8"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9pPr>
          </a:lstStyle>
          <a:p>
            <a:pPr marL="0" indent="0" algn="ctr">
              <a:lnSpc>
                <a:spcPct val="150000"/>
              </a:lnSpc>
              <a:buSzPts val="1100"/>
              <a:buNone/>
            </a:pPr>
            <a:r>
              <a:rPr lang="en-US" sz="2133" dirty="0" err="1"/>
              <a:t>Hội</a:t>
            </a:r>
            <a:r>
              <a:rPr lang="en-US" sz="2133" dirty="0"/>
              <a:t> </a:t>
            </a:r>
            <a:r>
              <a:rPr lang="en-US" sz="2133" dirty="0" err="1"/>
              <a:t>nghị</a:t>
            </a:r>
            <a:r>
              <a:rPr lang="en-US" sz="2133" dirty="0"/>
              <a:t> </a:t>
            </a:r>
            <a:r>
              <a:rPr lang="en-US" sz="2133" dirty="0" err="1"/>
              <a:t>Trung</a:t>
            </a:r>
            <a:r>
              <a:rPr lang="en-US" sz="2133" dirty="0"/>
              <a:t> </a:t>
            </a:r>
            <a:r>
              <a:rPr lang="en-US" sz="2133" dirty="0" err="1"/>
              <a:t>ương</a:t>
            </a:r>
            <a:r>
              <a:rPr lang="en-US" sz="2133" dirty="0"/>
              <a:t> </a:t>
            </a:r>
            <a:r>
              <a:rPr lang="en-US" sz="2133" dirty="0" err="1"/>
              <a:t>lần</a:t>
            </a:r>
            <a:r>
              <a:rPr lang="en-US" sz="2133" dirty="0"/>
              <a:t> </a:t>
            </a:r>
            <a:r>
              <a:rPr lang="en-US" sz="2133" dirty="0" err="1"/>
              <a:t>thứ</a:t>
            </a:r>
            <a:r>
              <a:rPr lang="en-US" sz="2133" dirty="0"/>
              <a:t> </a:t>
            </a:r>
            <a:r>
              <a:rPr lang="en-US" sz="2133" dirty="0" err="1"/>
              <a:t>hai</a:t>
            </a:r>
            <a:r>
              <a:rPr lang="en-US" sz="2133" dirty="0"/>
              <a:t> ( 10/1951)</a:t>
            </a:r>
          </a:p>
        </p:txBody>
      </p:sp>
      <p:sp>
        <p:nvSpPr>
          <p:cNvPr id="17" name="Google Shape;84;p14">
            <a:extLst>
              <a:ext uri="{FF2B5EF4-FFF2-40B4-BE49-F238E27FC236}">
                <a16:creationId xmlns:a16="http://schemas.microsoft.com/office/drawing/2014/main" id="{64A07D27-9C47-454C-A63E-89D8ADAC8968}"/>
              </a:ext>
            </a:extLst>
          </p:cNvPr>
          <p:cNvSpPr txBox="1">
            <a:spLocks/>
          </p:cNvSpPr>
          <p:nvPr/>
        </p:nvSpPr>
        <p:spPr>
          <a:xfrm>
            <a:off x="6038923" y="4094050"/>
            <a:ext cx="3747525" cy="1061095"/>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1pPr>
            <a:lvl2pPr marL="914400" marR="0" lvl="1"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2pPr>
            <a:lvl3pPr marL="1371600" marR="0" lvl="2"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3pPr>
            <a:lvl4pPr marL="1828800" marR="0" lvl="3"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4pPr>
            <a:lvl5pPr marL="2286000" marR="0" lvl="4"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5pPr>
            <a:lvl6pPr marL="2743200" marR="0" lvl="5"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6pPr>
            <a:lvl7pPr marL="3200400" marR="0" lvl="6"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7pPr>
            <a:lvl8pPr marL="3657600" marR="0" lvl="7"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8pPr>
            <a:lvl9pPr marL="4114800" marR="0" lvl="8"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9pPr>
          </a:lstStyle>
          <a:p>
            <a:pPr marL="0" indent="0" algn="ctr">
              <a:lnSpc>
                <a:spcPct val="150000"/>
              </a:lnSpc>
              <a:buSzPts val="1100"/>
              <a:buNone/>
            </a:pPr>
            <a:r>
              <a:rPr lang="en-US" sz="2133" dirty="0" err="1"/>
              <a:t>Hội</a:t>
            </a:r>
            <a:r>
              <a:rPr lang="en-US" sz="2133" dirty="0"/>
              <a:t> </a:t>
            </a:r>
            <a:r>
              <a:rPr lang="en-US" sz="2133" dirty="0" err="1"/>
              <a:t>nghị</a:t>
            </a:r>
            <a:r>
              <a:rPr lang="en-US" sz="2133" dirty="0"/>
              <a:t> </a:t>
            </a:r>
            <a:r>
              <a:rPr lang="en-US" sz="2133" dirty="0" err="1"/>
              <a:t>Trung</a:t>
            </a:r>
            <a:r>
              <a:rPr lang="en-US" sz="2133" dirty="0"/>
              <a:t> </a:t>
            </a:r>
            <a:r>
              <a:rPr lang="en-US" sz="2133" dirty="0" err="1"/>
              <a:t>ương</a:t>
            </a:r>
            <a:r>
              <a:rPr lang="en-US" sz="2133" dirty="0"/>
              <a:t> </a:t>
            </a:r>
            <a:r>
              <a:rPr lang="en-US" sz="2133" dirty="0" err="1"/>
              <a:t>lần</a:t>
            </a:r>
            <a:r>
              <a:rPr lang="en-US" sz="2133" dirty="0"/>
              <a:t> </a:t>
            </a:r>
            <a:r>
              <a:rPr lang="en-US" sz="2133" dirty="0" err="1"/>
              <a:t>thứ</a:t>
            </a:r>
            <a:r>
              <a:rPr lang="en-US" sz="2133" dirty="0"/>
              <a:t> </a:t>
            </a:r>
            <a:r>
              <a:rPr lang="en-US" sz="2133" dirty="0" err="1"/>
              <a:t>tư</a:t>
            </a:r>
            <a:r>
              <a:rPr lang="en-US" sz="2133" dirty="0"/>
              <a:t> ( 1/1953)</a:t>
            </a:r>
          </a:p>
        </p:txBody>
      </p:sp>
      <p:sp>
        <p:nvSpPr>
          <p:cNvPr id="18" name="Google Shape;84;p14">
            <a:extLst>
              <a:ext uri="{FF2B5EF4-FFF2-40B4-BE49-F238E27FC236}">
                <a16:creationId xmlns:a16="http://schemas.microsoft.com/office/drawing/2014/main" id="{86B713D2-B26C-47E3-AEA9-881233AAD0DE}"/>
              </a:ext>
            </a:extLst>
          </p:cNvPr>
          <p:cNvSpPr txBox="1">
            <a:spLocks/>
          </p:cNvSpPr>
          <p:nvPr/>
        </p:nvSpPr>
        <p:spPr>
          <a:xfrm>
            <a:off x="5981914" y="5211890"/>
            <a:ext cx="3747525" cy="1061095"/>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1pPr>
            <a:lvl2pPr marL="914400" marR="0" lvl="1"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2pPr>
            <a:lvl3pPr marL="1371600" marR="0" lvl="2"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3pPr>
            <a:lvl4pPr marL="1828800" marR="0" lvl="3"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4pPr>
            <a:lvl5pPr marL="2286000" marR="0" lvl="4"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5pPr>
            <a:lvl6pPr marL="2743200" marR="0" lvl="5"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6pPr>
            <a:lvl7pPr marL="3200400" marR="0" lvl="6"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7pPr>
            <a:lvl8pPr marL="3657600" marR="0" lvl="7"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8pPr>
            <a:lvl9pPr marL="4114800" marR="0" lvl="8"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9pPr>
          </a:lstStyle>
          <a:p>
            <a:pPr marL="0" indent="0" algn="ctr">
              <a:lnSpc>
                <a:spcPct val="150000"/>
              </a:lnSpc>
              <a:buSzPts val="1100"/>
              <a:buNone/>
            </a:pPr>
            <a:r>
              <a:rPr lang="en-US" sz="2133" dirty="0" err="1"/>
              <a:t>Hội</a:t>
            </a:r>
            <a:r>
              <a:rPr lang="en-US" sz="2133" dirty="0"/>
              <a:t> </a:t>
            </a:r>
            <a:r>
              <a:rPr lang="en-US" sz="2133" dirty="0" err="1"/>
              <a:t>nghị</a:t>
            </a:r>
            <a:r>
              <a:rPr lang="en-US" sz="2133" dirty="0"/>
              <a:t> </a:t>
            </a:r>
            <a:r>
              <a:rPr lang="en-US" sz="2133" dirty="0" err="1"/>
              <a:t>Trung</a:t>
            </a:r>
            <a:r>
              <a:rPr lang="en-US" sz="2133" dirty="0"/>
              <a:t> </a:t>
            </a:r>
            <a:r>
              <a:rPr lang="en-US" sz="2133" dirty="0" err="1"/>
              <a:t>ương</a:t>
            </a:r>
            <a:r>
              <a:rPr lang="en-US" sz="2133" dirty="0"/>
              <a:t> </a:t>
            </a:r>
            <a:r>
              <a:rPr lang="en-US" sz="2133" dirty="0" err="1"/>
              <a:t>lần</a:t>
            </a:r>
            <a:r>
              <a:rPr lang="en-US" sz="2133" dirty="0"/>
              <a:t> </a:t>
            </a:r>
            <a:r>
              <a:rPr lang="en-US" sz="2133" dirty="0" err="1"/>
              <a:t>thứ</a:t>
            </a:r>
            <a:r>
              <a:rPr lang="en-US" sz="2133" dirty="0"/>
              <a:t> </a:t>
            </a:r>
            <a:r>
              <a:rPr lang="en-US" sz="2133" dirty="0" err="1"/>
              <a:t>tư</a:t>
            </a:r>
            <a:r>
              <a:rPr lang="en-US" sz="2133" dirty="0"/>
              <a:t> ( 11/1953)</a:t>
            </a:r>
          </a:p>
        </p:txBody>
      </p:sp>
    </p:spTree>
    <p:extLst>
      <p:ext uri="{BB962C8B-B14F-4D97-AF65-F5344CB8AC3E}">
        <p14:creationId xmlns:p14="http://schemas.microsoft.com/office/powerpoint/2010/main" val="2506035654"/>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8" name="Google Shape;328;p33"/>
          <p:cNvSpPr txBox="1">
            <a:spLocks noGrp="1"/>
          </p:cNvSpPr>
          <p:nvPr>
            <p:ph type="sldNum" idx="12"/>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159</a:t>
            </a:fld>
            <a:endParaRPr/>
          </a:p>
        </p:txBody>
      </p:sp>
      <p:sp>
        <p:nvSpPr>
          <p:cNvPr id="327" name="Google Shape;327;p33"/>
          <p:cNvSpPr txBox="1">
            <a:spLocks noGrp="1"/>
          </p:cNvSpPr>
          <p:nvPr>
            <p:ph type="body" idx="4294967295"/>
          </p:nvPr>
        </p:nvSpPr>
        <p:spPr>
          <a:xfrm>
            <a:off x="1063115" y="434968"/>
            <a:ext cx="4187825" cy="5829300"/>
          </a:xfrm>
          <a:prstGeom prst="rect">
            <a:avLst/>
          </a:prstGeom>
        </p:spPr>
        <p:txBody>
          <a:bodyPr spcFirstLastPara="1" vert="horz" wrap="square" lIns="121900" tIns="121900" rIns="121900" bIns="121900" rtlCol="0" anchor="ctr" anchorCtr="0">
            <a:noAutofit/>
          </a:bodyPr>
          <a:lstStyle/>
          <a:p>
            <a:pPr marL="0" indent="0" algn="just">
              <a:spcBef>
                <a:spcPts val="800"/>
              </a:spcBef>
              <a:buNone/>
            </a:pPr>
            <a:r>
              <a:rPr lang="en-US" sz="2800" b="1" dirty="0" err="1">
                <a:solidFill>
                  <a:srgbClr val="FFFFFF"/>
                </a:solidFill>
                <a:latin typeface="Work Sans"/>
                <a:ea typeface="Work Sans"/>
                <a:cs typeface="Work Sans"/>
                <a:sym typeface="Work Sans"/>
              </a:rPr>
              <a:t>Trên</a:t>
            </a:r>
            <a:r>
              <a:rPr lang="en-US" sz="2800" b="1" dirty="0">
                <a:solidFill>
                  <a:srgbClr val="FFFFFF"/>
                </a:solidFill>
                <a:latin typeface="Work Sans"/>
                <a:ea typeface="Work Sans"/>
                <a:cs typeface="Work Sans"/>
                <a:sym typeface="Work Sans"/>
              </a:rPr>
              <a:t> </a:t>
            </a:r>
            <a:r>
              <a:rPr lang="en-US" sz="2800" b="1" dirty="0" err="1">
                <a:solidFill>
                  <a:srgbClr val="FFFFFF"/>
                </a:solidFill>
                <a:latin typeface="Work Sans"/>
                <a:ea typeface="Work Sans"/>
                <a:cs typeface="Work Sans"/>
                <a:sym typeface="Work Sans"/>
              </a:rPr>
              <a:t>các</a:t>
            </a:r>
            <a:r>
              <a:rPr lang="en-US" sz="2800" b="1" dirty="0">
                <a:solidFill>
                  <a:srgbClr val="FFFFFF"/>
                </a:solidFill>
                <a:latin typeface="Work Sans"/>
                <a:ea typeface="Work Sans"/>
                <a:cs typeface="Work Sans"/>
                <a:sym typeface="Work Sans"/>
              </a:rPr>
              <a:t> </a:t>
            </a:r>
            <a:r>
              <a:rPr lang="en-US" sz="2800" b="1" dirty="0" err="1">
                <a:solidFill>
                  <a:srgbClr val="FFFFFF"/>
                </a:solidFill>
                <a:latin typeface="Work Sans"/>
                <a:ea typeface="Work Sans"/>
                <a:cs typeface="Work Sans"/>
                <a:sym typeface="Work Sans"/>
              </a:rPr>
              <a:t>mặt</a:t>
            </a:r>
            <a:r>
              <a:rPr lang="en-US" sz="2800" b="1" dirty="0">
                <a:solidFill>
                  <a:srgbClr val="FFFFFF"/>
                </a:solidFill>
                <a:latin typeface="Work Sans"/>
                <a:ea typeface="Work Sans"/>
                <a:cs typeface="Work Sans"/>
                <a:sym typeface="Work Sans"/>
              </a:rPr>
              <a:t> </a:t>
            </a:r>
            <a:r>
              <a:rPr lang="en-US" sz="2800" b="1" dirty="0" err="1">
                <a:solidFill>
                  <a:srgbClr val="FFFFFF"/>
                </a:solidFill>
                <a:latin typeface="Work Sans"/>
                <a:ea typeface="Work Sans"/>
                <a:cs typeface="Work Sans"/>
                <a:sym typeface="Work Sans"/>
              </a:rPr>
              <a:t>trận</a:t>
            </a:r>
            <a:r>
              <a:rPr lang="en-US" sz="2800" b="1" dirty="0">
                <a:solidFill>
                  <a:srgbClr val="FFFFFF"/>
                </a:solidFill>
                <a:latin typeface="Work Sans"/>
                <a:ea typeface="Work Sans"/>
                <a:cs typeface="Work Sans"/>
                <a:sym typeface="Work Sans"/>
              </a:rPr>
              <a:t> </a:t>
            </a:r>
            <a:r>
              <a:rPr lang="en-US" sz="2800" b="1" dirty="0" err="1">
                <a:solidFill>
                  <a:srgbClr val="FFFFFF"/>
                </a:solidFill>
                <a:latin typeface="Work Sans"/>
                <a:ea typeface="Work Sans"/>
                <a:cs typeface="Work Sans"/>
                <a:sym typeface="Work Sans"/>
              </a:rPr>
              <a:t>chính</a:t>
            </a:r>
            <a:r>
              <a:rPr lang="en-US" sz="2800" b="1" dirty="0">
                <a:solidFill>
                  <a:srgbClr val="FFFFFF"/>
                </a:solidFill>
                <a:latin typeface="Work Sans"/>
                <a:ea typeface="Work Sans"/>
                <a:cs typeface="Work Sans"/>
                <a:sym typeface="Work Sans"/>
              </a:rPr>
              <a:t> </a:t>
            </a:r>
            <a:r>
              <a:rPr lang="en-US" sz="2800" b="1" dirty="0" err="1">
                <a:solidFill>
                  <a:srgbClr val="FFFFFF"/>
                </a:solidFill>
                <a:latin typeface="Work Sans"/>
                <a:ea typeface="Work Sans"/>
                <a:cs typeface="Work Sans"/>
                <a:sym typeface="Work Sans"/>
              </a:rPr>
              <a:t>trị</a:t>
            </a:r>
            <a:r>
              <a:rPr lang="en-US" sz="2800" b="1" dirty="0">
                <a:solidFill>
                  <a:srgbClr val="FFFFFF"/>
                </a:solidFill>
                <a:latin typeface="Work Sans"/>
                <a:ea typeface="Work Sans"/>
                <a:cs typeface="Work Sans"/>
                <a:sym typeface="Work Sans"/>
              </a:rPr>
              <a:t>, </a:t>
            </a:r>
            <a:r>
              <a:rPr lang="en-US" sz="2800" b="1" dirty="0" err="1">
                <a:solidFill>
                  <a:srgbClr val="FFFFFF"/>
                </a:solidFill>
                <a:latin typeface="Work Sans"/>
                <a:ea typeface="Work Sans"/>
                <a:cs typeface="Work Sans"/>
                <a:sym typeface="Work Sans"/>
              </a:rPr>
              <a:t>kinh</a:t>
            </a:r>
            <a:r>
              <a:rPr lang="en-US" sz="2800" b="1" dirty="0">
                <a:solidFill>
                  <a:srgbClr val="FFFFFF"/>
                </a:solidFill>
                <a:latin typeface="Work Sans"/>
                <a:ea typeface="Work Sans"/>
                <a:cs typeface="Work Sans"/>
                <a:sym typeface="Work Sans"/>
              </a:rPr>
              <a:t> </a:t>
            </a:r>
            <a:r>
              <a:rPr lang="en-US" sz="2800" b="1" dirty="0" err="1">
                <a:solidFill>
                  <a:srgbClr val="FFFFFF"/>
                </a:solidFill>
                <a:latin typeface="Work Sans"/>
                <a:ea typeface="Work Sans"/>
                <a:cs typeface="Work Sans"/>
                <a:sym typeface="Work Sans"/>
              </a:rPr>
              <a:t>tế</a:t>
            </a:r>
            <a:r>
              <a:rPr lang="en-US" sz="2800" b="1" dirty="0">
                <a:solidFill>
                  <a:srgbClr val="FFFFFF"/>
                </a:solidFill>
                <a:latin typeface="Work Sans"/>
                <a:ea typeface="Work Sans"/>
                <a:cs typeface="Work Sans"/>
                <a:sym typeface="Work Sans"/>
              </a:rPr>
              <a:t>, </a:t>
            </a:r>
            <a:r>
              <a:rPr lang="en-US" sz="2800" b="1" dirty="0" err="1">
                <a:solidFill>
                  <a:srgbClr val="FFFFFF"/>
                </a:solidFill>
                <a:latin typeface="Work Sans"/>
                <a:ea typeface="Work Sans"/>
                <a:cs typeface="Work Sans"/>
                <a:sym typeface="Work Sans"/>
              </a:rPr>
              <a:t>văn</a:t>
            </a:r>
            <a:r>
              <a:rPr lang="en-US" sz="2800" b="1" dirty="0">
                <a:solidFill>
                  <a:srgbClr val="FFFFFF"/>
                </a:solidFill>
                <a:latin typeface="Work Sans"/>
                <a:ea typeface="Work Sans"/>
                <a:cs typeface="Work Sans"/>
                <a:sym typeface="Work Sans"/>
              </a:rPr>
              <a:t> </a:t>
            </a:r>
            <a:r>
              <a:rPr lang="en-US" sz="2800" b="1" dirty="0" err="1">
                <a:solidFill>
                  <a:srgbClr val="FFFFFF"/>
                </a:solidFill>
                <a:latin typeface="Work Sans"/>
                <a:ea typeface="Work Sans"/>
                <a:cs typeface="Work Sans"/>
                <a:sym typeface="Work Sans"/>
              </a:rPr>
              <a:t>hóa</a:t>
            </a:r>
            <a:r>
              <a:rPr lang="en-US" sz="2800" b="1" dirty="0">
                <a:solidFill>
                  <a:srgbClr val="FFFFFF"/>
                </a:solidFill>
                <a:latin typeface="Work Sans"/>
                <a:ea typeface="Work Sans"/>
                <a:cs typeface="Work Sans"/>
                <a:sym typeface="Work Sans"/>
              </a:rPr>
              <a:t>, </a:t>
            </a:r>
            <a:r>
              <a:rPr lang="en-US" sz="2800" b="1" dirty="0" err="1">
                <a:solidFill>
                  <a:srgbClr val="FFFFFF"/>
                </a:solidFill>
                <a:latin typeface="Work Sans"/>
                <a:ea typeface="Work Sans"/>
                <a:cs typeface="Work Sans"/>
                <a:sym typeface="Work Sans"/>
              </a:rPr>
              <a:t>xã</a:t>
            </a:r>
            <a:r>
              <a:rPr lang="en-US" sz="2800" b="1" dirty="0">
                <a:solidFill>
                  <a:srgbClr val="FFFFFF"/>
                </a:solidFill>
                <a:latin typeface="Work Sans"/>
                <a:ea typeface="Work Sans"/>
                <a:cs typeface="Work Sans"/>
                <a:sym typeface="Work Sans"/>
              </a:rPr>
              <a:t> </a:t>
            </a:r>
            <a:r>
              <a:rPr lang="en-US" sz="2800" b="1" dirty="0" err="1">
                <a:solidFill>
                  <a:srgbClr val="FFFFFF"/>
                </a:solidFill>
                <a:latin typeface="Work Sans"/>
                <a:ea typeface="Work Sans"/>
                <a:cs typeface="Work Sans"/>
                <a:sym typeface="Work Sans"/>
              </a:rPr>
              <a:t>hội</a:t>
            </a:r>
            <a:endParaRPr lang="en-US" sz="2800" b="1" dirty="0">
              <a:solidFill>
                <a:srgbClr val="FFFFFF"/>
              </a:solidFill>
              <a:latin typeface="Work Sans"/>
              <a:ea typeface="Work Sans"/>
              <a:cs typeface="Work Sans"/>
              <a:sym typeface="Work Sans"/>
            </a:endParaRPr>
          </a:p>
          <a:p>
            <a:pPr marL="0" indent="0" algn="just">
              <a:spcBef>
                <a:spcPts val="800"/>
              </a:spcBef>
              <a:buNone/>
            </a:pPr>
            <a:r>
              <a:rPr lang="en-US" sz="2800" dirty="0" err="1">
                <a:solidFill>
                  <a:srgbClr val="FFFFFF"/>
                </a:solidFill>
                <a:latin typeface="Work Sans Light" pitchFamily="2" charset="0"/>
                <a:sym typeface="Work Sans"/>
              </a:rPr>
              <a:t>Hội</a:t>
            </a:r>
            <a:r>
              <a:rPr lang="en-US" sz="2800" dirty="0">
                <a:solidFill>
                  <a:srgbClr val="FFFFFF"/>
                </a:solidFill>
                <a:latin typeface="Work Sans Light" pitchFamily="2" charset="0"/>
                <a:sym typeface="Work Sans"/>
              </a:rPr>
              <a:t> </a:t>
            </a:r>
            <a:r>
              <a:rPr lang="en-US" sz="2800" dirty="0" err="1">
                <a:solidFill>
                  <a:srgbClr val="FFFFFF"/>
                </a:solidFill>
                <a:latin typeface="Work Sans Light" pitchFamily="2" charset="0"/>
                <a:sym typeface="Work Sans"/>
              </a:rPr>
              <a:t>nghị</a:t>
            </a:r>
            <a:r>
              <a:rPr lang="en-US" sz="2800" dirty="0">
                <a:solidFill>
                  <a:srgbClr val="FFFFFF"/>
                </a:solidFill>
                <a:latin typeface="Work Sans Light" pitchFamily="2" charset="0"/>
                <a:sym typeface="Work Sans"/>
              </a:rPr>
              <a:t> </a:t>
            </a:r>
            <a:r>
              <a:rPr lang="en-US" sz="2800" dirty="0" err="1">
                <a:solidFill>
                  <a:srgbClr val="FFFFFF"/>
                </a:solidFill>
                <a:latin typeface="Work Sans Light" pitchFamily="2" charset="0"/>
                <a:sym typeface="Work Sans"/>
              </a:rPr>
              <a:t>Trung</a:t>
            </a:r>
            <a:r>
              <a:rPr lang="en-US" sz="2800" dirty="0">
                <a:solidFill>
                  <a:srgbClr val="FFFFFF"/>
                </a:solidFill>
                <a:latin typeface="Work Sans Light" pitchFamily="2" charset="0"/>
                <a:sym typeface="Work Sans"/>
              </a:rPr>
              <a:t> </a:t>
            </a:r>
            <a:r>
              <a:rPr lang="en-US" sz="2800" dirty="0" err="1">
                <a:solidFill>
                  <a:srgbClr val="FFFFFF"/>
                </a:solidFill>
                <a:latin typeface="Work Sans Light" pitchFamily="2" charset="0"/>
                <a:sym typeface="Work Sans"/>
              </a:rPr>
              <a:t>ương</a:t>
            </a:r>
            <a:r>
              <a:rPr lang="en-US" sz="2800" dirty="0">
                <a:solidFill>
                  <a:srgbClr val="FFFFFF"/>
                </a:solidFill>
                <a:latin typeface="Work Sans Light" pitchFamily="2" charset="0"/>
                <a:sym typeface="Work Sans"/>
              </a:rPr>
              <a:t> 5, </a:t>
            </a:r>
            <a:r>
              <a:rPr lang="en-US" sz="2800" dirty="0" err="1">
                <a:solidFill>
                  <a:srgbClr val="FFFFFF"/>
                </a:solidFill>
                <a:latin typeface="Work Sans Light" pitchFamily="2" charset="0"/>
                <a:sym typeface="Work Sans"/>
              </a:rPr>
              <a:t>Đảng</a:t>
            </a:r>
            <a:r>
              <a:rPr lang="en-US" sz="2800" dirty="0">
                <a:solidFill>
                  <a:srgbClr val="FFFFFF"/>
                </a:solidFill>
                <a:latin typeface="Work Sans Light" pitchFamily="2" charset="0"/>
                <a:sym typeface="Work Sans"/>
              </a:rPr>
              <a:t> </a:t>
            </a:r>
            <a:r>
              <a:rPr lang="en-US" sz="2800" dirty="0" err="1">
                <a:solidFill>
                  <a:srgbClr val="FFFFFF"/>
                </a:solidFill>
                <a:latin typeface="Work Sans Light" pitchFamily="2" charset="0"/>
                <a:sym typeface="Work Sans"/>
              </a:rPr>
              <a:t>quyết</a:t>
            </a:r>
            <a:r>
              <a:rPr lang="en-US" sz="2800" dirty="0">
                <a:solidFill>
                  <a:srgbClr val="FFFFFF"/>
                </a:solidFill>
                <a:latin typeface="Work Sans Light" pitchFamily="2" charset="0"/>
                <a:sym typeface="Work Sans"/>
              </a:rPr>
              <a:t> </a:t>
            </a:r>
            <a:r>
              <a:rPr lang="en-US" sz="2800" dirty="0" err="1">
                <a:solidFill>
                  <a:srgbClr val="FFFFFF"/>
                </a:solidFill>
                <a:latin typeface="Work Sans Light" pitchFamily="2" charset="0"/>
                <a:sym typeface="Work Sans"/>
              </a:rPr>
              <a:t>định</a:t>
            </a:r>
            <a:r>
              <a:rPr lang="en-US" sz="2800" dirty="0">
                <a:solidFill>
                  <a:srgbClr val="FFFFFF"/>
                </a:solidFill>
                <a:latin typeface="Work Sans Light" pitchFamily="2" charset="0"/>
                <a:sym typeface="Work Sans"/>
              </a:rPr>
              <a:t> </a:t>
            </a:r>
            <a:r>
              <a:rPr lang="en-US" sz="2800" dirty="0" err="1">
                <a:solidFill>
                  <a:srgbClr val="FFFFFF"/>
                </a:solidFill>
                <a:latin typeface="Work Sans Light" pitchFamily="2" charset="0"/>
                <a:sym typeface="Work Sans"/>
              </a:rPr>
              <a:t>phát</a:t>
            </a:r>
            <a:r>
              <a:rPr lang="en-US" sz="2800" dirty="0">
                <a:solidFill>
                  <a:srgbClr val="FFFFFF"/>
                </a:solidFill>
                <a:latin typeface="Work Sans Light" pitchFamily="2" charset="0"/>
                <a:sym typeface="Work Sans"/>
              </a:rPr>
              <a:t> </a:t>
            </a:r>
            <a:r>
              <a:rPr lang="en-US" sz="2800" dirty="0" err="1">
                <a:solidFill>
                  <a:srgbClr val="FFFFFF"/>
                </a:solidFill>
                <a:latin typeface="Work Sans Light" pitchFamily="2" charset="0"/>
                <a:sym typeface="Work Sans"/>
              </a:rPr>
              <a:t>động</a:t>
            </a:r>
            <a:r>
              <a:rPr lang="en-US" sz="2800" dirty="0">
                <a:solidFill>
                  <a:srgbClr val="FFFFFF"/>
                </a:solidFill>
                <a:latin typeface="Work Sans Light" pitchFamily="2" charset="0"/>
                <a:sym typeface="Work Sans"/>
              </a:rPr>
              <a:t> </a:t>
            </a:r>
            <a:r>
              <a:rPr lang="en-US" sz="2800" dirty="0" err="1">
                <a:solidFill>
                  <a:srgbClr val="FFFFFF"/>
                </a:solidFill>
                <a:latin typeface="Work Sans Light" pitchFamily="2" charset="0"/>
                <a:sym typeface="Work Sans"/>
              </a:rPr>
              <a:t>giảm</a:t>
            </a:r>
            <a:r>
              <a:rPr lang="en-US" sz="2800" dirty="0">
                <a:solidFill>
                  <a:srgbClr val="FFFFFF"/>
                </a:solidFill>
                <a:latin typeface="Work Sans Light" pitchFamily="2" charset="0"/>
                <a:sym typeface="Work Sans"/>
              </a:rPr>
              <a:t> </a:t>
            </a:r>
            <a:r>
              <a:rPr lang="en-US" sz="2800" dirty="0" err="1">
                <a:solidFill>
                  <a:srgbClr val="FFFFFF"/>
                </a:solidFill>
                <a:latin typeface="Work Sans Light" pitchFamily="2" charset="0"/>
                <a:sym typeface="Work Sans"/>
              </a:rPr>
              <a:t>tô</a:t>
            </a:r>
            <a:r>
              <a:rPr lang="en-US" sz="2800" dirty="0">
                <a:solidFill>
                  <a:srgbClr val="FFFFFF"/>
                </a:solidFill>
                <a:latin typeface="Work Sans Light" pitchFamily="2" charset="0"/>
                <a:sym typeface="Work Sans"/>
              </a:rPr>
              <a:t> </a:t>
            </a:r>
            <a:r>
              <a:rPr lang="en-US" sz="2800" dirty="0" err="1">
                <a:solidFill>
                  <a:srgbClr val="FFFFFF"/>
                </a:solidFill>
                <a:latin typeface="Work Sans Light" pitchFamily="2" charset="0"/>
                <a:sym typeface="Work Sans"/>
              </a:rPr>
              <a:t>và</a:t>
            </a:r>
            <a:r>
              <a:rPr lang="en-US" sz="2800" dirty="0">
                <a:solidFill>
                  <a:srgbClr val="FFFFFF"/>
                </a:solidFill>
                <a:latin typeface="Work Sans Light" pitchFamily="2" charset="0"/>
                <a:sym typeface="Work Sans"/>
              </a:rPr>
              <a:t> </a:t>
            </a:r>
            <a:r>
              <a:rPr lang="en-US" sz="2800" dirty="0" err="1">
                <a:solidFill>
                  <a:srgbClr val="FFFFFF"/>
                </a:solidFill>
                <a:latin typeface="Work Sans Light" pitchFamily="2" charset="0"/>
                <a:sym typeface="Work Sans"/>
              </a:rPr>
              <a:t>tiến</a:t>
            </a:r>
            <a:r>
              <a:rPr lang="en-US" sz="2800" dirty="0">
                <a:solidFill>
                  <a:srgbClr val="FFFFFF"/>
                </a:solidFill>
                <a:latin typeface="Work Sans Light" pitchFamily="2" charset="0"/>
                <a:sym typeface="Work Sans"/>
              </a:rPr>
              <a:t> </a:t>
            </a:r>
            <a:r>
              <a:rPr lang="en-US" sz="2800" dirty="0" err="1">
                <a:solidFill>
                  <a:srgbClr val="FFFFFF"/>
                </a:solidFill>
                <a:latin typeface="Work Sans Light" pitchFamily="2" charset="0"/>
                <a:sym typeface="Work Sans"/>
              </a:rPr>
              <a:t>hành</a:t>
            </a:r>
            <a:r>
              <a:rPr lang="en-US" sz="2800" dirty="0">
                <a:solidFill>
                  <a:srgbClr val="FFFFFF"/>
                </a:solidFill>
                <a:latin typeface="Work Sans Light" pitchFamily="2" charset="0"/>
                <a:sym typeface="Work Sans"/>
              </a:rPr>
              <a:t> </a:t>
            </a:r>
            <a:r>
              <a:rPr lang="en-US" sz="2800" dirty="0" err="1">
                <a:solidFill>
                  <a:srgbClr val="FFFFFF"/>
                </a:solidFill>
                <a:latin typeface="Work Sans Light" pitchFamily="2" charset="0"/>
                <a:sym typeface="Work Sans"/>
              </a:rPr>
              <a:t>cải</a:t>
            </a:r>
            <a:r>
              <a:rPr lang="en-US" sz="2800" dirty="0">
                <a:solidFill>
                  <a:srgbClr val="FFFFFF"/>
                </a:solidFill>
                <a:latin typeface="Work Sans Light" pitchFamily="2" charset="0"/>
                <a:sym typeface="Work Sans"/>
              </a:rPr>
              <a:t> </a:t>
            </a:r>
            <a:r>
              <a:rPr lang="en-US" sz="2800" dirty="0" err="1">
                <a:solidFill>
                  <a:srgbClr val="FFFFFF"/>
                </a:solidFill>
                <a:latin typeface="Work Sans Light" pitchFamily="2" charset="0"/>
                <a:sym typeface="Work Sans"/>
              </a:rPr>
              <a:t>cách</a:t>
            </a:r>
            <a:r>
              <a:rPr lang="en-US" sz="2800" dirty="0">
                <a:solidFill>
                  <a:srgbClr val="FFFFFF"/>
                </a:solidFill>
                <a:latin typeface="Work Sans Light" pitchFamily="2" charset="0"/>
                <a:sym typeface="Work Sans"/>
              </a:rPr>
              <a:t> </a:t>
            </a:r>
            <a:r>
              <a:rPr lang="en-US" sz="2800" dirty="0" err="1">
                <a:solidFill>
                  <a:srgbClr val="FFFFFF"/>
                </a:solidFill>
                <a:latin typeface="Work Sans Light" pitchFamily="2" charset="0"/>
                <a:sym typeface="Work Sans"/>
              </a:rPr>
              <a:t>ruộng</a:t>
            </a:r>
            <a:r>
              <a:rPr lang="en-US" sz="2800" dirty="0">
                <a:solidFill>
                  <a:srgbClr val="FFFFFF"/>
                </a:solidFill>
                <a:latin typeface="Work Sans Light" pitchFamily="2" charset="0"/>
                <a:sym typeface="Work Sans"/>
              </a:rPr>
              <a:t> </a:t>
            </a:r>
            <a:r>
              <a:rPr lang="en-US" sz="2800" dirty="0" err="1">
                <a:solidFill>
                  <a:srgbClr val="FFFFFF"/>
                </a:solidFill>
                <a:latin typeface="Work Sans Light" pitchFamily="2" charset="0"/>
                <a:sym typeface="Work Sans"/>
              </a:rPr>
              <a:t>đất</a:t>
            </a:r>
            <a:endParaRPr sz="2800" dirty="0">
              <a:solidFill>
                <a:srgbClr val="FFFFFF"/>
              </a:solidFill>
              <a:latin typeface="Work Sans Light" pitchFamily="2" charset="0"/>
            </a:endParaRPr>
          </a:p>
        </p:txBody>
      </p:sp>
      <p:grpSp>
        <p:nvGrpSpPr>
          <p:cNvPr id="329" name="Google Shape;329;p33"/>
          <p:cNvGrpSpPr/>
          <p:nvPr/>
        </p:nvGrpSpPr>
        <p:grpSpPr>
          <a:xfrm>
            <a:off x="5251166" y="1654839"/>
            <a:ext cx="6056273" cy="3548299"/>
            <a:chOff x="1177450" y="241631"/>
            <a:chExt cx="6173152" cy="3616776"/>
          </a:xfrm>
        </p:grpSpPr>
        <p:sp>
          <p:nvSpPr>
            <p:cNvPr id="330" name="Google Shape;330;p33"/>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331" name="Google Shape;331;p33"/>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332" name="Google Shape;332;p33"/>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333" name="Google Shape;333;p33"/>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pic>
        <p:nvPicPr>
          <p:cNvPr id="334" name="Google Shape;334;p33"/>
          <p:cNvPicPr preferRelativeResize="0"/>
          <p:nvPr/>
        </p:nvPicPr>
        <p:blipFill>
          <a:blip r:embed="rId3"/>
          <a:srcRect t="25847" b="25847"/>
          <a:stretch/>
        </p:blipFill>
        <p:spPr>
          <a:xfrm>
            <a:off x="5919996" y="1822941"/>
            <a:ext cx="4707400" cy="2990233"/>
          </a:xfrm>
          <a:prstGeom prst="rect">
            <a:avLst/>
          </a:prstGeom>
          <a:blipFill>
            <a:blip r:embed="rId4"/>
            <a:stretch>
              <a:fillRect/>
            </a:stretch>
          </a:blipFill>
          <a:ln w="9525" cap="flat" cmpd="sng">
            <a:solidFill>
              <a:schemeClr val="dk1"/>
            </a:solidFill>
            <a:prstDash val="solid"/>
            <a:round/>
            <a:headEnd type="none" w="sm" len="sm"/>
            <a:tailEnd type="none" w="sm" len="sm"/>
          </a:ln>
        </p:spPr>
      </p:pic>
    </p:spTree>
    <p:extLst>
      <p:ext uri="{BB962C8B-B14F-4D97-AF65-F5344CB8AC3E}">
        <p14:creationId xmlns:p14="http://schemas.microsoft.com/office/powerpoint/2010/main" val="10143547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559D98-7AAD-4C15-9EB2-86F94102E3C4}"/>
              </a:ext>
            </a:extLst>
          </p:cNvPr>
          <p:cNvSpPr>
            <a:spLocks noGrp="1"/>
          </p:cNvSpPr>
          <p:nvPr>
            <p:ph type="sldNum" idx="12"/>
          </p:nvPr>
        </p:nvSpPr>
        <p:spPr/>
        <p:txBody>
          <a:bodyPr/>
          <a:lstStyle/>
          <a:p>
            <a:fld id="{00000000-1234-1234-1234-123412341234}" type="slidenum">
              <a:rPr lang="en" smtClean="0"/>
              <a:pPr/>
              <a:t>16</a:t>
            </a:fld>
            <a:endParaRPr lang="en"/>
          </a:p>
        </p:txBody>
      </p:sp>
      <p:sp>
        <p:nvSpPr>
          <p:cNvPr id="3" name="Google Shape;98;p16">
            <a:extLst>
              <a:ext uri="{FF2B5EF4-FFF2-40B4-BE49-F238E27FC236}">
                <a16:creationId xmlns:a16="http://schemas.microsoft.com/office/drawing/2014/main" id="{B9374658-F27F-44D9-B738-0E09C0EE1A0D}"/>
              </a:ext>
            </a:extLst>
          </p:cNvPr>
          <p:cNvSpPr txBox="1">
            <a:spLocks/>
          </p:cNvSpPr>
          <p:nvPr/>
        </p:nvSpPr>
        <p:spPr>
          <a:xfrm>
            <a:off x="1487483" y="1133111"/>
            <a:ext cx="6248500" cy="942141"/>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07000"/>
              </a:lnSpc>
              <a:tabLst>
                <a:tab pos="5280528" algn="l"/>
              </a:tabLst>
            </a:pPr>
            <a:r>
              <a:rPr lang="vi-VN" sz="2400" dirty="0">
                <a:solidFill>
                  <a:schemeClr val="bg1"/>
                </a:solidFill>
                <a:latin typeface="Work Sans" pitchFamily="2" charset="0"/>
              </a:rPr>
              <a:t>Các phương pháp cụ thể</a:t>
            </a:r>
            <a:endParaRPr lang="en-US" sz="2400" dirty="0">
              <a:solidFill>
                <a:schemeClr val="bg1"/>
              </a:solidFill>
              <a:latin typeface="Work Sans" pitchFamily="2" charset="0"/>
            </a:endParaRPr>
          </a:p>
        </p:txBody>
      </p:sp>
      <p:sp>
        <p:nvSpPr>
          <p:cNvPr id="13" name="Google Shape;98;p16">
            <a:extLst>
              <a:ext uri="{FF2B5EF4-FFF2-40B4-BE49-F238E27FC236}">
                <a16:creationId xmlns:a16="http://schemas.microsoft.com/office/drawing/2014/main" id="{7A2EEAC8-D8D0-4ECF-BAA1-17651C40EA18}"/>
              </a:ext>
            </a:extLst>
          </p:cNvPr>
          <p:cNvSpPr txBox="1">
            <a:spLocks/>
          </p:cNvSpPr>
          <p:nvPr/>
        </p:nvSpPr>
        <p:spPr>
          <a:xfrm>
            <a:off x="1192483" y="2505662"/>
            <a:ext cx="5049328" cy="1685895"/>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80990" indent="-380990" algn="just">
              <a:lnSpc>
                <a:spcPct val="107000"/>
              </a:lnSpc>
              <a:buClr>
                <a:schemeClr val="bg1"/>
              </a:buClr>
              <a:buFont typeface="Wingdings" panose="05000000000000000000" pitchFamily="2" charset="2"/>
              <a:buChar char="q"/>
              <a:tabLst>
                <a:tab pos="5280528" algn="l"/>
              </a:tabLst>
            </a:pPr>
            <a:r>
              <a:rPr lang="vi-VN" sz="2400" dirty="0">
                <a:solidFill>
                  <a:schemeClr val="bg1"/>
                </a:solidFill>
                <a:latin typeface="Work Sans Light" pitchFamily="2" charset="0"/>
              </a:rPr>
              <a:t>Phương pháp lịch sử</a:t>
            </a:r>
            <a:endParaRPr lang="en-US" sz="2400" dirty="0">
              <a:solidFill>
                <a:schemeClr val="bg1"/>
              </a:solidFill>
              <a:latin typeface="Work Sans Light" pitchFamily="2" charset="0"/>
            </a:endParaRPr>
          </a:p>
          <a:p>
            <a:pPr marL="380990" indent="-380990" algn="just">
              <a:lnSpc>
                <a:spcPct val="107000"/>
              </a:lnSpc>
              <a:buClr>
                <a:schemeClr val="bg1"/>
              </a:buClr>
              <a:buFont typeface="Wingdings" panose="05000000000000000000" pitchFamily="2" charset="2"/>
              <a:buChar char="q"/>
              <a:tabLst>
                <a:tab pos="5280528" algn="l"/>
              </a:tabLst>
            </a:pPr>
            <a:r>
              <a:rPr lang="vi-VN" sz="2400" dirty="0">
                <a:solidFill>
                  <a:schemeClr val="bg1"/>
                </a:solidFill>
                <a:latin typeface="Work Sans Light" pitchFamily="2" charset="0"/>
              </a:rPr>
              <a:t>Phương pháp logic</a:t>
            </a:r>
            <a:endParaRPr lang="en-US" sz="2400" dirty="0">
              <a:solidFill>
                <a:schemeClr val="bg1"/>
              </a:solidFill>
              <a:latin typeface="Work Sans Light" pitchFamily="2" charset="0"/>
            </a:endParaRPr>
          </a:p>
          <a:p>
            <a:pPr marL="380990" indent="-380990" algn="just">
              <a:lnSpc>
                <a:spcPct val="107000"/>
              </a:lnSpc>
              <a:buClr>
                <a:schemeClr val="bg1"/>
              </a:buClr>
              <a:buFont typeface="Wingdings" panose="05000000000000000000" pitchFamily="2" charset="2"/>
              <a:buChar char="q"/>
              <a:tabLst>
                <a:tab pos="5280528" algn="l"/>
              </a:tabLst>
            </a:pPr>
            <a:r>
              <a:rPr lang="en-US" sz="2400" dirty="0" err="1">
                <a:solidFill>
                  <a:schemeClr val="bg1"/>
                </a:solidFill>
                <a:latin typeface="Work Sans Light" pitchFamily="2" charset="0"/>
              </a:rPr>
              <a:t>Các</a:t>
            </a:r>
            <a:r>
              <a:rPr lang="en-US" sz="2400" dirty="0">
                <a:solidFill>
                  <a:schemeClr val="bg1"/>
                </a:solidFill>
                <a:latin typeface="Work Sans Light" pitchFamily="2" charset="0"/>
              </a:rPr>
              <a:t> </a:t>
            </a:r>
            <a:r>
              <a:rPr lang="en-US" sz="2400" dirty="0" err="1">
                <a:solidFill>
                  <a:schemeClr val="bg1"/>
                </a:solidFill>
                <a:latin typeface="Work Sans Light" pitchFamily="2" charset="0"/>
              </a:rPr>
              <a:t>phương</a:t>
            </a:r>
            <a:r>
              <a:rPr lang="en-US" sz="2400" dirty="0">
                <a:solidFill>
                  <a:schemeClr val="bg1"/>
                </a:solidFill>
                <a:latin typeface="Work Sans Light" pitchFamily="2" charset="0"/>
              </a:rPr>
              <a:t> </a:t>
            </a:r>
            <a:r>
              <a:rPr lang="en-US" sz="2400" dirty="0" err="1">
                <a:solidFill>
                  <a:schemeClr val="bg1"/>
                </a:solidFill>
                <a:latin typeface="Work Sans Light" pitchFamily="2" charset="0"/>
              </a:rPr>
              <a:t>pháp</a:t>
            </a:r>
            <a:r>
              <a:rPr lang="en-US" sz="2400" dirty="0">
                <a:solidFill>
                  <a:schemeClr val="bg1"/>
                </a:solidFill>
                <a:latin typeface="Work Sans Light" pitchFamily="2" charset="0"/>
              </a:rPr>
              <a:t> </a:t>
            </a:r>
            <a:r>
              <a:rPr lang="en-US" sz="2400" dirty="0" err="1">
                <a:solidFill>
                  <a:schemeClr val="bg1"/>
                </a:solidFill>
                <a:latin typeface="Work Sans Light" pitchFamily="2" charset="0"/>
              </a:rPr>
              <a:t>khác</a:t>
            </a:r>
            <a:endParaRPr lang="en-US" sz="2400" dirty="0">
              <a:solidFill>
                <a:schemeClr val="bg1"/>
              </a:solidFill>
              <a:latin typeface="Work Sans Light" pitchFamily="2" charset="0"/>
            </a:endParaRPr>
          </a:p>
        </p:txBody>
      </p:sp>
      <p:pic>
        <p:nvPicPr>
          <p:cNvPr id="5" name="Picture 4">
            <a:extLst>
              <a:ext uri="{FF2B5EF4-FFF2-40B4-BE49-F238E27FC236}">
                <a16:creationId xmlns:a16="http://schemas.microsoft.com/office/drawing/2014/main" id="{F20A045B-9482-40A1-95F2-2495F4CF8C72}"/>
              </a:ext>
            </a:extLst>
          </p:cNvPr>
          <p:cNvPicPr>
            <a:picLocks noChangeAspect="1"/>
          </p:cNvPicPr>
          <p:nvPr/>
        </p:nvPicPr>
        <p:blipFill>
          <a:blip r:embed="rId2"/>
          <a:stretch>
            <a:fillRect/>
          </a:stretch>
        </p:blipFill>
        <p:spPr>
          <a:xfrm>
            <a:off x="6647755" y="1691990"/>
            <a:ext cx="4547527" cy="4101436"/>
          </a:xfrm>
          <a:prstGeom prst="rect">
            <a:avLst/>
          </a:prstGeom>
        </p:spPr>
      </p:pic>
    </p:spTree>
    <p:extLst>
      <p:ext uri="{BB962C8B-B14F-4D97-AF65-F5344CB8AC3E}">
        <p14:creationId xmlns:p14="http://schemas.microsoft.com/office/powerpoint/2010/main" val="293879347"/>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6" name="Google Shape;86;p14"/>
          <p:cNvSpPr txBox="1">
            <a:spLocks noGrp="1"/>
          </p:cNvSpPr>
          <p:nvPr>
            <p:ph type="sldNum" sz="quarter" idx="12"/>
          </p:nvPr>
        </p:nvSpPr>
        <p:spPr>
          <a:xfrm>
            <a:off x="10879332" y="5857704"/>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160</a:t>
            </a:fld>
            <a:endParaRPr/>
          </a:p>
        </p:txBody>
      </p:sp>
      <p:sp>
        <p:nvSpPr>
          <p:cNvPr id="83" name="Google Shape;83;p14"/>
          <p:cNvSpPr txBox="1">
            <a:spLocks noGrp="1"/>
          </p:cNvSpPr>
          <p:nvPr>
            <p:ph type="ctrTitle" idx="4294967295"/>
          </p:nvPr>
        </p:nvSpPr>
        <p:spPr>
          <a:xfrm>
            <a:off x="1510301" y="456165"/>
            <a:ext cx="4627563" cy="1546225"/>
          </a:xfrm>
          <a:prstGeom prst="rect">
            <a:avLst/>
          </a:prstGeom>
        </p:spPr>
        <p:txBody>
          <a:bodyPr spcFirstLastPara="1" vert="horz" wrap="square" lIns="121900" tIns="121900" rIns="121900" bIns="121900" rtlCol="0" anchor="b" anchorCtr="0">
            <a:noAutofit/>
          </a:bodyPr>
          <a:lstStyle/>
          <a:p>
            <a:pPr algn="just">
              <a:spcBef>
                <a:spcPts val="0"/>
              </a:spcBef>
            </a:pPr>
            <a:r>
              <a:rPr lang="vi-VN" sz="2667" dirty="0">
                <a:solidFill>
                  <a:srgbClr val="FF0000"/>
                </a:solidFill>
              </a:rPr>
              <a:t>Kết hợp đấu tranh quân sự và ngoại giao kết thúc thắng lợi cuộc kháng chiến</a:t>
            </a:r>
            <a:endParaRPr sz="2667" dirty="0">
              <a:solidFill>
                <a:srgbClr val="FF0000"/>
              </a:solidFill>
            </a:endParaRPr>
          </a:p>
        </p:txBody>
      </p:sp>
      <p:sp>
        <p:nvSpPr>
          <p:cNvPr id="84" name="Google Shape;84;p14"/>
          <p:cNvSpPr txBox="1">
            <a:spLocks noGrp="1"/>
          </p:cNvSpPr>
          <p:nvPr>
            <p:ph type="subTitle" idx="4294967295"/>
          </p:nvPr>
        </p:nvSpPr>
        <p:spPr>
          <a:xfrm>
            <a:off x="575649" y="2096737"/>
            <a:ext cx="5952162" cy="4023367"/>
          </a:xfrm>
          <a:prstGeom prst="rect">
            <a:avLst/>
          </a:prstGeom>
        </p:spPr>
        <p:txBody>
          <a:bodyPr spcFirstLastPara="1" vert="horz" wrap="square" lIns="121900" tIns="121900" rIns="121900" bIns="121900" rtlCol="0" anchor="b" anchorCtr="0">
            <a:noAutofit/>
          </a:bodyPr>
          <a:lstStyle/>
          <a:p>
            <a:pPr marL="380990" indent="-380990" algn="just">
              <a:buSzPts val="1100"/>
            </a:pPr>
            <a:r>
              <a:rPr lang="en-US" sz="2800" dirty="0" err="1"/>
              <a:t>Kế</a:t>
            </a:r>
            <a:r>
              <a:rPr lang="en-US" sz="2800" dirty="0"/>
              <a:t> </a:t>
            </a:r>
            <a:r>
              <a:rPr lang="en-US" sz="2800" dirty="0" err="1"/>
              <a:t>hoạch</a:t>
            </a:r>
            <a:r>
              <a:rPr lang="en-US" sz="2800" dirty="0"/>
              <a:t> Nava có </a:t>
            </a:r>
            <a:r>
              <a:rPr lang="en-US" sz="2800" dirty="0" err="1"/>
              <a:t>nguy</a:t>
            </a:r>
            <a:r>
              <a:rPr lang="en-US" sz="2800" dirty="0"/>
              <a:t> </a:t>
            </a:r>
            <a:r>
              <a:rPr lang="en-US" sz="2800" dirty="0" err="1"/>
              <a:t>cơ</a:t>
            </a:r>
            <a:r>
              <a:rPr lang="en-US" sz="2800" dirty="0"/>
              <a:t> </a:t>
            </a:r>
            <a:r>
              <a:rPr lang="en-US" sz="2800" dirty="0" err="1"/>
              <a:t>bị</a:t>
            </a:r>
            <a:r>
              <a:rPr lang="en-US" sz="2800" dirty="0"/>
              <a:t> </a:t>
            </a:r>
            <a:r>
              <a:rPr lang="en-US" sz="2800" dirty="0" err="1"/>
              <a:t>phá</a:t>
            </a:r>
            <a:r>
              <a:rPr lang="en-US" sz="2800" dirty="0"/>
              <a:t> </a:t>
            </a:r>
            <a:r>
              <a:rPr lang="en-US" sz="2800" dirty="0" err="1"/>
              <a:t>sản</a:t>
            </a:r>
            <a:r>
              <a:rPr lang="en-US" sz="2800" dirty="0"/>
              <a:t> =&gt; </a:t>
            </a:r>
            <a:r>
              <a:rPr lang="en-US" sz="2800" dirty="0" err="1"/>
              <a:t>Phá</a:t>
            </a:r>
            <a:r>
              <a:rPr lang="en-US" sz="2800" dirty="0"/>
              <a:t> </a:t>
            </a:r>
            <a:r>
              <a:rPr lang="en-US" sz="2800" dirty="0" err="1"/>
              <a:t>xây</a:t>
            </a:r>
            <a:r>
              <a:rPr lang="en-US" sz="2800" dirty="0"/>
              <a:t> </a:t>
            </a:r>
            <a:r>
              <a:rPr lang="en-US" sz="2800" dirty="0" err="1"/>
              <a:t>dựng</a:t>
            </a:r>
            <a:r>
              <a:rPr lang="en-US" sz="2800" dirty="0"/>
              <a:t> </a:t>
            </a:r>
            <a:r>
              <a:rPr lang="en-US" sz="2800" dirty="0" err="1"/>
              <a:t>Điện</a:t>
            </a:r>
            <a:r>
              <a:rPr lang="en-US" sz="2800" dirty="0"/>
              <a:t> </a:t>
            </a:r>
            <a:r>
              <a:rPr lang="en-US" sz="2800" dirty="0" err="1"/>
              <a:t>Biên</a:t>
            </a:r>
            <a:r>
              <a:rPr lang="en-US" sz="2800" dirty="0"/>
              <a:t> </a:t>
            </a:r>
            <a:r>
              <a:rPr lang="en-US" sz="2800" dirty="0" err="1"/>
              <a:t>phủ</a:t>
            </a:r>
            <a:r>
              <a:rPr lang="en-US" sz="2800" dirty="0"/>
              <a:t> </a:t>
            </a:r>
            <a:r>
              <a:rPr lang="en-US" sz="2800" dirty="0" err="1"/>
              <a:t>thành</a:t>
            </a:r>
            <a:r>
              <a:rPr lang="en-US" sz="2800" dirty="0"/>
              <a:t> </a:t>
            </a:r>
            <a:r>
              <a:rPr lang="en-US" sz="2800" dirty="0" err="1"/>
              <a:t>trung</a:t>
            </a:r>
            <a:r>
              <a:rPr lang="en-US" sz="2800" dirty="0"/>
              <a:t> </a:t>
            </a:r>
            <a:r>
              <a:rPr lang="en-US" sz="2800" dirty="0" err="1"/>
              <a:t>tâm</a:t>
            </a:r>
            <a:r>
              <a:rPr lang="en-US" sz="2800" dirty="0"/>
              <a:t> </a:t>
            </a:r>
            <a:r>
              <a:rPr lang="en-US" sz="2800" dirty="0" err="1"/>
              <a:t>kế</a:t>
            </a:r>
            <a:r>
              <a:rPr lang="en-US" sz="2800" dirty="0"/>
              <a:t> </a:t>
            </a:r>
            <a:r>
              <a:rPr lang="en-US" sz="2800" dirty="0" err="1"/>
              <a:t>hoạch</a:t>
            </a:r>
            <a:endParaRPr lang="en-US" sz="2800" dirty="0"/>
          </a:p>
          <a:p>
            <a:pPr marL="380990" indent="-380990" algn="just">
              <a:buSzPts val="1100"/>
            </a:pPr>
            <a:r>
              <a:rPr lang="en-US" sz="2800" dirty="0" err="1"/>
              <a:t>Điện</a:t>
            </a:r>
            <a:r>
              <a:rPr lang="en-US" sz="2800" dirty="0"/>
              <a:t> </a:t>
            </a:r>
            <a:r>
              <a:rPr lang="en-US" sz="2800" dirty="0" err="1"/>
              <a:t>biên</a:t>
            </a:r>
            <a:r>
              <a:rPr lang="en-US" sz="2800" dirty="0"/>
              <a:t> </a:t>
            </a:r>
            <a:r>
              <a:rPr lang="en-US" sz="2800" dirty="0" err="1"/>
              <a:t>phủ</a:t>
            </a:r>
            <a:r>
              <a:rPr lang="en-US" sz="2800" dirty="0"/>
              <a:t> </a:t>
            </a:r>
            <a:r>
              <a:rPr lang="en-US" sz="2800" dirty="0" err="1"/>
              <a:t>tập</a:t>
            </a:r>
            <a:r>
              <a:rPr lang="en-US" sz="2800" dirty="0"/>
              <a:t> </a:t>
            </a:r>
            <a:r>
              <a:rPr lang="en-US" sz="2800" dirty="0" err="1"/>
              <a:t>đoàn</a:t>
            </a:r>
            <a:r>
              <a:rPr lang="en-US" sz="2800" dirty="0"/>
              <a:t> </a:t>
            </a:r>
            <a:r>
              <a:rPr lang="en-US" sz="2800" dirty="0" err="1"/>
              <a:t>cứ</a:t>
            </a:r>
            <a:r>
              <a:rPr lang="en-US" sz="2800" dirty="0"/>
              <a:t> </a:t>
            </a:r>
            <a:r>
              <a:rPr lang="en-US" sz="2800" dirty="0" err="1"/>
              <a:t>điểm</a:t>
            </a:r>
            <a:r>
              <a:rPr lang="en-US" sz="2800" dirty="0"/>
              <a:t> </a:t>
            </a:r>
            <a:r>
              <a:rPr lang="en-US" sz="2800" dirty="0" err="1"/>
              <a:t>mạnh</a:t>
            </a:r>
            <a:r>
              <a:rPr lang="en-US" sz="2800" dirty="0"/>
              <a:t> </a:t>
            </a:r>
            <a:r>
              <a:rPr lang="en-US" sz="2800" dirty="0" err="1"/>
              <a:t>nhất</a:t>
            </a:r>
            <a:r>
              <a:rPr lang="en-US" sz="2800" dirty="0"/>
              <a:t> </a:t>
            </a:r>
            <a:r>
              <a:rPr lang="en-US" sz="2800" dirty="0" err="1"/>
              <a:t>Đông</a:t>
            </a:r>
            <a:r>
              <a:rPr lang="en-US" sz="2800" dirty="0"/>
              <a:t> </a:t>
            </a:r>
            <a:r>
              <a:rPr lang="en-US" sz="2800" dirty="0" err="1"/>
              <a:t>Dương</a:t>
            </a:r>
            <a:r>
              <a:rPr lang="en-US" sz="2800" dirty="0"/>
              <a:t>.</a:t>
            </a:r>
          </a:p>
          <a:p>
            <a:pPr marL="380990" indent="-380990" algn="just">
              <a:buSzPts val="1100"/>
            </a:pPr>
            <a:r>
              <a:rPr lang="en-US" sz="2800" dirty="0" err="1"/>
              <a:t>Pháp</a:t>
            </a:r>
            <a:r>
              <a:rPr lang="en-US" sz="2800" dirty="0"/>
              <a:t> </a:t>
            </a:r>
            <a:r>
              <a:rPr lang="en-US" sz="2800" dirty="0" err="1"/>
              <a:t>và</a:t>
            </a:r>
            <a:r>
              <a:rPr lang="en-US" sz="2800" dirty="0"/>
              <a:t> </a:t>
            </a:r>
            <a:r>
              <a:rPr lang="en-US" sz="2800" dirty="0" err="1"/>
              <a:t>Mỹ</a:t>
            </a:r>
            <a:r>
              <a:rPr lang="en-US" sz="2800" dirty="0"/>
              <a:t> </a:t>
            </a:r>
            <a:r>
              <a:rPr lang="en-US" sz="2800" dirty="0" err="1"/>
              <a:t>đánh</a:t>
            </a:r>
            <a:r>
              <a:rPr lang="en-US" sz="2800" dirty="0"/>
              <a:t> </a:t>
            </a:r>
            <a:r>
              <a:rPr lang="en-US" sz="2800" dirty="0" err="1"/>
              <a:t>giá</a:t>
            </a:r>
            <a:r>
              <a:rPr lang="en-US" sz="2800" dirty="0"/>
              <a:t>: “</a:t>
            </a:r>
            <a:r>
              <a:rPr lang="en-US" sz="2800" dirty="0" err="1"/>
              <a:t>Điện</a:t>
            </a:r>
            <a:r>
              <a:rPr lang="en-US" sz="2800" dirty="0"/>
              <a:t> </a:t>
            </a:r>
            <a:r>
              <a:rPr lang="en-US" sz="2800" dirty="0" err="1"/>
              <a:t>Biên</a:t>
            </a:r>
            <a:r>
              <a:rPr lang="en-US" sz="2800" dirty="0"/>
              <a:t> </a:t>
            </a:r>
            <a:r>
              <a:rPr lang="en-US" sz="2800" dirty="0" err="1"/>
              <a:t>Phủ</a:t>
            </a:r>
            <a:r>
              <a:rPr lang="en-US" sz="2800" dirty="0"/>
              <a:t> là </a:t>
            </a:r>
            <a:r>
              <a:rPr lang="en-US" sz="2800" dirty="0" err="1"/>
              <a:t>pháp</a:t>
            </a:r>
            <a:r>
              <a:rPr lang="en-US" sz="2800" dirty="0"/>
              <a:t> </a:t>
            </a:r>
            <a:r>
              <a:rPr lang="en-US" sz="2800" dirty="0" err="1"/>
              <a:t>đài</a:t>
            </a:r>
            <a:r>
              <a:rPr lang="en-US" sz="2800" dirty="0"/>
              <a:t> </a:t>
            </a:r>
            <a:r>
              <a:rPr lang="en-US" sz="2800" dirty="0" err="1"/>
              <a:t>không</a:t>
            </a:r>
            <a:r>
              <a:rPr lang="en-US" sz="2800" dirty="0"/>
              <a:t> </a:t>
            </a:r>
            <a:r>
              <a:rPr lang="en-US" sz="2800" dirty="0" err="1"/>
              <a:t>thể</a:t>
            </a:r>
            <a:r>
              <a:rPr lang="en-US" sz="2800" dirty="0"/>
              <a:t> </a:t>
            </a:r>
            <a:r>
              <a:rPr lang="en-US" sz="2800" dirty="0" err="1"/>
              <a:t>công</a:t>
            </a:r>
            <a:r>
              <a:rPr lang="en-US" sz="2800" dirty="0"/>
              <a:t> </a:t>
            </a:r>
            <a:r>
              <a:rPr lang="en-US" sz="2800" dirty="0" err="1"/>
              <a:t>phá</a:t>
            </a:r>
            <a:r>
              <a:rPr lang="en-US" sz="2800" dirty="0"/>
              <a:t>” =&gt; </a:t>
            </a:r>
            <a:r>
              <a:rPr lang="en-US" sz="2800" dirty="0" err="1"/>
              <a:t>thu</a:t>
            </a:r>
            <a:r>
              <a:rPr lang="en-US" sz="2800" dirty="0"/>
              <a:t> </a:t>
            </a:r>
            <a:r>
              <a:rPr lang="en-US" sz="2800" dirty="0" err="1"/>
              <a:t>hút</a:t>
            </a:r>
            <a:r>
              <a:rPr lang="en-US" sz="2800" dirty="0"/>
              <a:t> </a:t>
            </a:r>
            <a:r>
              <a:rPr lang="en-US" sz="2800" dirty="0" err="1"/>
              <a:t>chủ</a:t>
            </a:r>
            <a:r>
              <a:rPr lang="en-US" sz="2800" dirty="0"/>
              <a:t> </a:t>
            </a:r>
            <a:r>
              <a:rPr lang="en-US" sz="2800" dirty="0" err="1"/>
              <a:t>lực</a:t>
            </a:r>
            <a:r>
              <a:rPr lang="en-US" sz="2800" dirty="0"/>
              <a:t> </a:t>
            </a:r>
            <a:r>
              <a:rPr lang="en-US" sz="2800" dirty="0" err="1"/>
              <a:t>của</a:t>
            </a:r>
            <a:r>
              <a:rPr lang="en-US" sz="2800" dirty="0"/>
              <a:t> ta</a:t>
            </a:r>
            <a:endParaRPr sz="2800" dirty="0"/>
          </a:p>
        </p:txBody>
      </p:sp>
      <p:pic>
        <p:nvPicPr>
          <p:cNvPr id="85" name="Google Shape;85;p14"/>
          <p:cNvPicPr preferRelativeResize="0"/>
          <p:nvPr/>
        </p:nvPicPr>
        <p:blipFill>
          <a:blip r:embed="rId3"/>
          <a:srcRect/>
          <a:stretch/>
        </p:blipFill>
        <p:spPr>
          <a:xfrm>
            <a:off x="6917757" y="524601"/>
            <a:ext cx="3669855" cy="5825167"/>
          </a:xfrm>
          <a:prstGeom prst="rect">
            <a:avLst/>
          </a:prstGeom>
          <a:noFill/>
          <a:ln>
            <a:noFill/>
          </a:ln>
        </p:spPr>
      </p:pic>
    </p:spTree>
    <p:extLst>
      <p:ext uri="{BB962C8B-B14F-4D97-AF65-F5344CB8AC3E}">
        <p14:creationId xmlns:p14="http://schemas.microsoft.com/office/powerpoint/2010/main" val="2608256644"/>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103F4-9063-48BA-AC5F-8B00D0DAA222}"/>
              </a:ext>
            </a:extLst>
          </p:cNvPr>
          <p:cNvSpPr>
            <a:spLocks noGrp="1"/>
          </p:cNvSpPr>
          <p:nvPr>
            <p:ph type="ctrTitle"/>
          </p:nvPr>
        </p:nvSpPr>
        <p:spPr/>
        <p:txBody>
          <a:bodyPr/>
          <a:lstStyle/>
          <a:p>
            <a:endParaRPr lang="en-US" dirty="0"/>
          </a:p>
        </p:txBody>
      </p:sp>
      <p:pic>
        <p:nvPicPr>
          <p:cNvPr id="4" name="Picture 3">
            <a:extLst>
              <a:ext uri="{FF2B5EF4-FFF2-40B4-BE49-F238E27FC236}">
                <a16:creationId xmlns:a16="http://schemas.microsoft.com/office/drawing/2014/main" id="{8D8FE950-F5F4-4176-8066-09CB8A14B744}"/>
              </a:ext>
            </a:extLst>
          </p:cNvPr>
          <p:cNvPicPr>
            <a:picLocks noChangeAspect="1"/>
          </p:cNvPicPr>
          <p:nvPr/>
        </p:nvPicPr>
        <p:blipFill>
          <a:blip r:embed="rId2"/>
          <a:stretch>
            <a:fillRect/>
          </a:stretch>
        </p:blipFill>
        <p:spPr>
          <a:xfrm>
            <a:off x="542285" y="533401"/>
            <a:ext cx="11107848" cy="5840391"/>
          </a:xfrm>
          <a:prstGeom prst="rect">
            <a:avLst/>
          </a:prstGeom>
        </p:spPr>
      </p:pic>
    </p:spTree>
    <p:extLst>
      <p:ext uri="{BB962C8B-B14F-4D97-AF65-F5344CB8AC3E}">
        <p14:creationId xmlns:p14="http://schemas.microsoft.com/office/powerpoint/2010/main" val="1869381890"/>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051F82-8898-4B5D-9B4A-4A68F93E94FC}"/>
              </a:ext>
            </a:extLst>
          </p:cNvPr>
          <p:cNvSpPr txBox="1">
            <a:spLocks noChangeArrowheads="1"/>
          </p:cNvSpPr>
          <p:nvPr/>
        </p:nvSpPr>
        <p:spPr>
          <a:xfrm>
            <a:off x="902448" y="557171"/>
            <a:ext cx="8229600" cy="797984"/>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9pPr>
          </a:lstStyle>
          <a:p>
            <a:r>
              <a:rPr lang="en-US" altLang="en-US" sz="2667" dirty="0" err="1">
                <a:solidFill>
                  <a:srgbClr val="FF0000"/>
                </a:solidFill>
                <a:latin typeface="Work Sans" pitchFamily="2" charset="0"/>
              </a:rPr>
              <a:t>Hiệp</a:t>
            </a:r>
            <a:r>
              <a:rPr lang="en-US" altLang="en-US" sz="2667" dirty="0">
                <a:solidFill>
                  <a:srgbClr val="FF0000"/>
                </a:solidFill>
                <a:latin typeface="Work Sans" pitchFamily="2" charset="0"/>
              </a:rPr>
              <a:t> </a:t>
            </a:r>
            <a:r>
              <a:rPr lang="en-US" altLang="en-US" sz="2667" dirty="0" err="1">
                <a:solidFill>
                  <a:srgbClr val="FF0000"/>
                </a:solidFill>
                <a:latin typeface="Work Sans" pitchFamily="2" charset="0"/>
              </a:rPr>
              <a:t>định</a:t>
            </a:r>
            <a:r>
              <a:rPr lang="en-US" altLang="en-US" sz="2667" dirty="0">
                <a:solidFill>
                  <a:srgbClr val="FF0000"/>
                </a:solidFill>
                <a:latin typeface="Work Sans" pitchFamily="2" charset="0"/>
              </a:rPr>
              <a:t> </a:t>
            </a:r>
            <a:r>
              <a:rPr lang="en-US" altLang="en-US" sz="2667" dirty="0" err="1">
                <a:solidFill>
                  <a:srgbClr val="FF0000"/>
                </a:solidFill>
                <a:latin typeface="Work Sans" pitchFamily="2" charset="0"/>
              </a:rPr>
              <a:t>Giơnevơ</a:t>
            </a:r>
            <a:endParaRPr lang="en-US" altLang="en-US" sz="2667" dirty="0">
              <a:solidFill>
                <a:srgbClr val="FF0000"/>
              </a:solidFill>
              <a:latin typeface="Work Sans" pitchFamily="2" charset="0"/>
            </a:endParaRPr>
          </a:p>
        </p:txBody>
      </p:sp>
      <p:sp>
        <p:nvSpPr>
          <p:cNvPr id="5" name="Rectangle 8">
            <a:extLst>
              <a:ext uri="{FF2B5EF4-FFF2-40B4-BE49-F238E27FC236}">
                <a16:creationId xmlns:a16="http://schemas.microsoft.com/office/drawing/2014/main" id="{BAC3D02A-9904-4915-AB4B-C842D67D1BD7}"/>
              </a:ext>
            </a:extLst>
          </p:cNvPr>
          <p:cNvSpPr txBox="1">
            <a:spLocks noChangeArrowheads="1"/>
          </p:cNvSpPr>
          <p:nvPr/>
        </p:nvSpPr>
        <p:spPr>
          <a:xfrm>
            <a:off x="628426" y="1513955"/>
            <a:ext cx="10935148" cy="797984"/>
          </a:xfrm>
          <a:prstGeom prst="rect">
            <a:avLst/>
          </a:prstGeom>
          <a:noFill/>
          <a:ln>
            <a:noFill/>
          </a:ln>
        </p:spPr>
        <p:txBody>
          <a:bodyPr spcFirstLastPara="1" wrap="square" lIns="121900" tIns="121900" rIns="121900" bIns="121900" rtlCol="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0"/>
              </a:spcBef>
              <a:spcAft>
                <a:spcPts val="0"/>
              </a:spcAft>
              <a:buClr>
                <a:srgbClr val="000000"/>
              </a:buClr>
              <a:buSzPts val="2000"/>
              <a:buFont typeface="Work Sans Light"/>
              <a:buNone/>
              <a:defRPr sz="2000" b="0" i="0" u="none" strike="noStrike" cap="none">
                <a:solidFill>
                  <a:srgbClr val="000000"/>
                </a:solidFill>
                <a:latin typeface="Work Sans Light"/>
                <a:ea typeface="Work Sans Light"/>
                <a:cs typeface="Work Sans Light"/>
                <a:sym typeface="Work Sans Light"/>
              </a:defRPr>
            </a:lvl1pPr>
            <a:lvl2pPr marL="914400" marR="0" lvl="1" indent="-355600" algn="l" rtl="0">
              <a:lnSpc>
                <a:spcPct val="100000"/>
              </a:lnSpc>
              <a:spcBef>
                <a:spcPts val="0"/>
              </a:spcBef>
              <a:spcAft>
                <a:spcPts val="0"/>
              </a:spcAft>
              <a:buClr>
                <a:srgbClr val="000000"/>
              </a:buClr>
              <a:buSzPts val="2000"/>
              <a:buFont typeface="Work Sans Light"/>
              <a:buNone/>
              <a:defRPr sz="2000" b="0" i="0" u="none" strike="noStrike" cap="none">
                <a:solidFill>
                  <a:srgbClr val="000000"/>
                </a:solidFill>
                <a:latin typeface="Work Sans Light"/>
                <a:ea typeface="Work Sans Light"/>
                <a:cs typeface="Work Sans Light"/>
                <a:sym typeface="Work Sans Light"/>
              </a:defRPr>
            </a:lvl2pPr>
            <a:lvl3pPr marL="1371600" marR="0" lvl="2" indent="-355600" algn="l" rtl="0">
              <a:lnSpc>
                <a:spcPct val="100000"/>
              </a:lnSpc>
              <a:spcBef>
                <a:spcPts val="0"/>
              </a:spcBef>
              <a:spcAft>
                <a:spcPts val="0"/>
              </a:spcAft>
              <a:buClr>
                <a:srgbClr val="000000"/>
              </a:buClr>
              <a:buSzPts val="2000"/>
              <a:buFont typeface="Work Sans Light"/>
              <a:buNone/>
              <a:defRPr sz="2000" b="0" i="0" u="none" strike="noStrike" cap="none">
                <a:solidFill>
                  <a:srgbClr val="000000"/>
                </a:solidFill>
                <a:latin typeface="Work Sans Light"/>
                <a:ea typeface="Work Sans Light"/>
                <a:cs typeface="Work Sans Light"/>
                <a:sym typeface="Work Sans Light"/>
              </a:defRPr>
            </a:lvl3pPr>
            <a:lvl4pPr marL="1828800" marR="0" lvl="3" indent="-355600" algn="l" rtl="0">
              <a:lnSpc>
                <a:spcPct val="100000"/>
              </a:lnSpc>
              <a:spcBef>
                <a:spcPts val="0"/>
              </a:spcBef>
              <a:spcAft>
                <a:spcPts val="0"/>
              </a:spcAft>
              <a:buClr>
                <a:srgbClr val="000000"/>
              </a:buClr>
              <a:buSzPts val="2000"/>
              <a:buFont typeface="Work Sans Light"/>
              <a:buNone/>
              <a:defRPr sz="2000" b="0" i="0" u="none" strike="noStrike" cap="none">
                <a:solidFill>
                  <a:srgbClr val="000000"/>
                </a:solidFill>
                <a:latin typeface="Work Sans Light"/>
                <a:ea typeface="Work Sans Light"/>
                <a:cs typeface="Work Sans Light"/>
                <a:sym typeface="Work Sans Light"/>
              </a:defRPr>
            </a:lvl4pPr>
            <a:lvl5pPr marL="2286000" marR="0" lvl="4" indent="-355600" algn="l" rtl="0">
              <a:lnSpc>
                <a:spcPct val="100000"/>
              </a:lnSpc>
              <a:spcBef>
                <a:spcPts val="0"/>
              </a:spcBef>
              <a:spcAft>
                <a:spcPts val="0"/>
              </a:spcAft>
              <a:buClr>
                <a:srgbClr val="000000"/>
              </a:buClr>
              <a:buSzPts val="2000"/>
              <a:buFont typeface="Work Sans Light"/>
              <a:buNone/>
              <a:defRPr sz="2000" b="0" i="0" u="none" strike="noStrike" cap="none">
                <a:solidFill>
                  <a:srgbClr val="000000"/>
                </a:solidFill>
                <a:latin typeface="Work Sans Light"/>
                <a:ea typeface="Work Sans Light"/>
                <a:cs typeface="Work Sans Light"/>
                <a:sym typeface="Work Sans Light"/>
              </a:defRPr>
            </a:lvl5pPr>
            <a:lvl6pPr marL="2743200" marR="0" lvl="5" indent="-355600" algn="l" rtl="0">
              <a:lnSpc>
                <a:spcPct val="100000"/>
              </a:lnSpc>
              <a:spcBef>
                <a:spcPts val="0"/>
              </a:spcBef>
              <a:spcAft>
                <a:spcPts val="0"/>
              </a:spcAft>
              <a:buClr>
                <a:srgbClr val="000000"/>
              </a:buClr>
              <a:buSzPts val="2000"/>
              <a:buFont typeface="Work Sans Light"/>
              <a:buNone/>
              <a:defRPr sz="2000" b="0" i="0" u="none" strike="noStrike" cap="none">
                <a:solidFill>
                  <a:srgbClr val="000000"/>
                </a:solidFill>
                <a:latin typeface="Work Sans Light"/>
                <a:ea typeface="Work Sans Light"/>
                <a:cs typeface="Work Sans Light"/>
                <a:sym typeface="Work Sans Light"/>
              </a:defRPr>
            </a:lvl6pPr>
            <a:lvl7pPr marL="3200400" marR="0" lvl="6" indent="-355600" algn="l" rtl="0">
              <a:lnSpc>
                <a:spcPct val="100000"/>
              </a:lnSpc>
              <a:spcBef>
                <a:spcPts val="0"/>
              </a:spcBef>
              <a:spcAft>
                <a:spcPts val="0"/>
              </a:spcAft>
              <a:buClr>
                <a:srgbClr val="000000"/>
              </a:buClr>
              <a:buSzPts val="2000"/>
              <a:buFont typeface="Work Sans Light"/>
              <a:buNone/>
              <a:defRPr sz="2000" b="0" i="0" u="none" strike="noStrike" cap="none">
                <a:solidFill>
                  <a:srgbClr val="000000"/>
                </a:solidFill>
                <a:latin typeface="Work Sans Light"/>
                <a:ea typeface="Work Sans Light"/>
                <a:cs typeface="Work Sans Light"/>
                <a:sym typeface="Work Sans Light"/>
              </a:defRPr>
            </a:lvl7pPr>
            <a:lvl8pPr marL="3657600" marR="0" lvl="7" indent="-355600" algn="l" rtl="0">
              <a:lnSpc>
                <a:spcPct val="100000"/>
              </a:lnSpc>
              <a:spcBef>
                <a:spcPts val="0"/>
              </a:spcBef>
              <a:spcAft>
                <a:spcPts val="0"/>
              </a:spcAft>
              <a:buClr>
                <a:srgbClr val="000000"/>
              </a:buClr>
              <a:buSzPts val="2000"/>
              <a:buFont typeface="Work Sans Light"/>
              <a:buNone/>
              <a:defRPr sz="2000" b="0" i="0" u="none" strike="noStrike" cap="none">
                <a:solidFill>
                  <a:srgbClr val="000000"/>
                </a:solidFill>
                <a:latin typeface="Work Sans Light"/>
                <a:ea typeface="Work Sans Light"/>
                <a:cs typeface="Work Sans Light"/>
                <a:sym typeface="Work Sans Light"/>
              </a:defRPr>
            </a:lvl8pPr>
            <a:lvl9pPr marL="4114800" marR="0" lvl="8" indent="-355600" algn="l" rtl="0">
              <a:lnSpc>
                <a:spcPct val="100000"/>
              </a:lnSpc>
              <a:spcBef>
                <a:spcPts val="0"/>
              </a:spcBef>
              <a:spcAft>
                <a:spcPts val="0"/>
              </a:spcAft>
              <a:buClr>
                <a:srgbClr val="000000"/>
              </a:buClr>
              <a:buSzPts val="2000"/>
              <a:buFont typeface="Work Sans Light"/>
              <a:buNone/>
              <a:defRPr sz="2000" b="0" i="0" u="none" strike="noStrike" cap="none">
                <a:solidFill>
                  <a:srgbClr val="000000"/>
                </a:solidFill>
                <a:latin typeface="Work Sans Light"/>
                <a:ea typeface="Work Sans Light"/>
                <a:cs typeface="Work Sans Light"/>
                <a:sym typeface="Work Sans Light"/>
              </a:defRPr>
            </a:lvl9pPr>
          </a:lstStyle>
          <a:p>
            <a:pPr algn="just">
              <a:lnSpc>
                <a:spcPct val="120000"/>
              </a:lnSpc>
              <a:buFont typeface="Wingdings" pitchFamily="2" charset="2"/>
              <a:buChar char="Ø"/>
              <a:defRPr/>
            </a:pPr>
            <a:r>
              <a:rPr lang="en-US" sz="2133" dirty="0">
                <a:latin typeface="Work Sans Light" pitchFamily="2" charset="0"/>
              </a:rPr>
              <a:t>8/5/1954, </a:t>
            </a:r>
            <a:r>
              <a:rPr lang="en-US" sz="2133" dirty="0" err="1">
                <a:latin typeface="Work Sans Light" pitchFamily="2" charset="0"/>
              </a:rPr>
              <a:t>khai</a:t>
            </a:r>
            <a:r>
              <a:rPr lang="en-US" sz="2133" dirty="0">
                <a:latin typeface="Work Sans Light" pitchFamily="2" charset="0"/>
              </a:rPr>
              <a:t> </a:t>
            </a:r>
            <a:r>
              <a:rPr lang="en-US" sz="2133" dirty="0" err="1">
                <a:latin typeface="Work Sans Light" pitchFamily="2" charset="0"/>
              </a:rPr>
              <a:t>mạc</a:t>
            </a:r>
            <a:r>
              <a:rPr lang="en-US" sz="2133" dirty="0">
                <a:latin typeface="Work Sans Light" pitchFamily="2" charset="0"/>
              </a:rPr>
              <a:t> </a:t>
            </a:r>
            <a:r>
              <a:rPr lang="en-US" sz="2133" dirty="0" err="1">
                <a:latin typeface="Work Sans Light" pitchFamily="2" charset="0"/>
              </a:rPr>
              <a:t>hội</a:t>
            </a:r>
            <a:r>
              <a:rPr lang="en-US" sz="2133" dirty="0">
                <a:latin typeface="Work Sans Light" pitchFamily="2" charset="0"/>
              </a:rPr>
              <a:t> </a:t>
            </a:r>
            <a:r>
              <a:rPr lang="en-US" sz="2133" dirty="0" err="1">
                <a:latin typeface="Work Sans Light" pitchFamily="2" charset="0"/>
              </a:rPr>
              <a:t>nghị</a:t>
            </a:r>
            <a:r>
              <a:rPr lang="en-US" sz="2133" dirty="0">
                <a:latin typeface="Work Sans Light" pitchFamily="2" charset="0"/>
              </a:rPr>
              <a:t> </a:t>
            </a:r>
            <a:r>
              <a:rPr lang="en-US" sz="2133" dirty="0" err="1">
                <a:latin typeface="Work Sans Light" pitchFamily="2" charset="0"/>
              </a:rPr>
              <a:t>Giơnever</a:t>
            </a:r>
            <a:r>
              <a:rPr lang="en-US" sz="2133" dirty="0">
                <a:latin typeface="Work Sans Light" pitchFamily="2" charset="0"/>
              </a:rPr>
              <a:t>, </a:t>
            </a:r>
            <a:r>
              <a:rPr lang="en-US" sz="2133" dirty="0" err="1">
                <a:latin typeface="Work Sans Light" pitchFamily="2" charset="0"/>
              </a:rPr>
              <a:t>gồm</a:t>
            </a:r>
            <a:r>
              <a:rPr lang="en-US" sz="2133" dirty="0">
                <a:latin typeface="Work Sans Light" pitchFamily="2" charset="0"/>
              </a:rPr>
              <a:t>: </a:t>
            </a:r>
            <a:r>
              <a:rPr lang="en-US" sz="2133" dirty="0" err="1">
                <a:latin typeface="Work Sans Light" pitchFamily="2" charset="0"/>
              </a:rPr>
              <a:t>Liên</a:t>
            </a:r>
            <a:r>
              <a:rPr lang="en-US" sz="2133" dirty="0">
                <a:latin typeface="Work Sans Light" pitchFamily="2" charset="0"/>
              </a:rPr>
              <a:t> </a:t>
            </a:r>
            <a:r>
              <a:rPr lang="en-US" sz="2133" dirty="0" err="1">
                <a:latin typeface="Work Sans Light" pitchFamily="2" charset="0"/>
              </a:rPr>
              <a:t>xô</a:t>
            </a:r>
            <a:r>
              <a:rPr lang="en-US" sz="2133" dirty="0">
                <a:latin typeface="Work Sans Light" pitchFamily="2" charset="0"/>
              </a:rPr>
              <a:t>, </a:t>
            </a:r>
            <a:r>
              <a:rPr lang="en-US" sz="2133" dirty="0" err="1">
                <a:latin typeface="Work Sans Light" pitchFamily="2" charset="0"/>
              </a:rPr>
              <a:t>Trung</a:t>
            </a:r>
            <a:r>
              <a:rPr lang="en-US" sz="2133" dirty="0">
                <a:latin typeface="Work Sans Light" pitchFamily="2" charset="0"/>
              </a:rPr>
              <a:t> </a:t>
            </a:r>
            <a:r>
              <a:rPr lang="en-US" sz="2133" dirty="0" err="1">
                <a:latin typeface="Work Sans Light" pitchFamily="2" charset="0"/>
              </a:rPr>
              <a:t>Quốc</a:t>
            </a:r>
            <a:r>
              <a:rPr lang="en-US" sz="2133" dirty="0">
                <a:latin typeface="Work Sans Light" pitchFamily="2" charset="0"/>
              </a:rPr>
              <a:t>, </a:t>
            </a:r>
            <a:r>
              <a:rPr lang="en-US" sz="2133" dirty="0" err="1">
                <a:latin typeface="Work Sans Light" pitchFamily="2" charset="0"/>
              </a:rPr>
              <a:t>Việt</a:t>
            </a:r>
            <a:r>
              <a:rPr lang="en-US" sz="2133" dirty="0">
                <a:latin typeface="Work Sans Light" pitchFamily="2" charset="0"/>
              </a:rPr>
              <a:t> Nam, </a:t>
            </a:r>
            <a:r>
              <a:rPr lang="en-US" sz="2133" dirty="0" err="1">
                <a:latin typeface="Work Sans Light" pitchFamily="2" charset="0"/>
              </a:rPr>
              <a:t>Pháp</a:t>
            </a:r>
            <a:r>
              <a:rPr lang="en-US" sz="2133" dirty="0">
                <a:latin typeface="Work Sans Light" pitchFamily="2" charset="0"/>
              </a:rPr>
              <a:t>, </a:t>
            </a:r>
            <a:r>
              <a:rPr lang="en-US" sz="2133" dirty="0" err="1">
                <a:latin typeface="Work Sans Light" pitchFamily="2" charset="0"/>
              </a:rPr>
              <a:t>Mỹ</a:t>
            </a:r>
            <a:r>
              <a:rPr lang="en-US" sz="2133" dirty="0">
                <a:latin typeface="Work Sans Light" pitchFamily="2" charset="0"/>
              </a:rPr>
              <a:t>, Anh, </a:t>
            </a:r>
            <a:r>
              <a:rPr lang="en-US" sz="2133" dirty="0" err="1">
                <a:latin typeface="Work Sans Light" pitchFamily="2" charset="0"/>
              </a:rPr>
              <a:t>sau</a:t>
            </a:r>
            <a:r>
              <a:rPr lang="en-US" sz="2133" dirty="0">
                <a:latin typeface="Work Sans Light" pitchFamily="2" charset="0"/>
              </a:rPr>
              <a:t> </a:t>
            </a:r>
            <a:r>
              <a:rPr lang="en-US" sz="2133" dirty="0" err="1">
                <a:latin typeface="Work Sans Light" pitchFamily="2" charset="0"/>
              </a:rPr>
              <a:t>đó</a:t>
            </a:r>
            <a:r>
              <a:rPr lang="en-US" sz="2133" dirty="0">
                <a:latin typeface="Work Sans Light" pitchFamily="2" charset="0"/>
              </a:rPr>
              <a:t> có </a:t>
            </a:r>
            <a:r>
              <a:rPr lang="en-US" sz="2133" dirty="0" err="1">
                <a:latin typeface="Work Sans Light" pitchFamily="2" charset="0"/>
              </a:rPr>
              <a:t>cả</a:t>
            </a:r>
            <a:r>
              <a:rPr lang="en-US" sz="2133" dirty="0">
                <a:latin typeface="Work Sans Light" pitchFamily="2" charset="0"/>
              </a:rPr>
              <a:t> </a:t>
            </a:r>
            <a:r>
              <a:rPr lang="en-US" sz="2133" dirty="0" err="1">
                <a:latin typeface="Work Sans Light" pitchFamily="2" charset="0"/>
              </a:rPr>
              <a:t>Lào</a:t>
            </a:r>
            <a:r>
              <a:rPr lang="en-US" sz="2133" dirty="0">
                <a:latin typeface="Work Sans Light" pitchFamily="2" charset="0"/>
              </a:rPr>
              <a:t> </a:t>
            </a:r>
            <a:r>
              <a:rPr lang="en-US" sz="2133" dirty="0" err="1">
                <a:latin typeface="Work Sans Light" pitchFamily="2" charset="0"/>
              </a:rPr>
              <a:t>và</a:t>
            </a:r>
            <a:r>
              <a:rPr lang="en-US" sz="2133" dirty="0">
                <a:latin typeface="Work Sans Light" pitchFamily="2" charset="0"/>
              </a:rPr>
              <a:t> </a:t>
            </a:r>
            <a:r>
              <a:rPr lang="en-US" sz="2133" dirty="0" err="1">
                <a:latin typeface="Work Sans Light" pitchFamily="2" charset="0"/>
              </a:rPr>
              <a:t>Camphuchia</a:t>
            </a:r>
            <a:r>
              <a:rPr lang="en-US" sz="2133" dirty="0">
                <a:latin typeface="Work Sans Light" pitchFamily="2" charset="0"/>
              </a:rPr>
              <a:t>.</a:t>
            </a:r>
          </a:p>
        </p:txBody>
      </p:sp>
      <p:sp>
        <p:nvSpPr>
          <p:cNvPr id="6" name="Rectangle 11">
            <a:extLst>
              <a:ext uri="{FF2B5EF4-FFF2-40B4-BE49-F238E27FC236}">
                <a16:creationId xmlns:a16="http://schemas.microsoft.com/office/drawing/2014/main" id="{1BE2266F-FDF0-47AA-86C7-BBFE32FCDC40}"/>
              </a:ext>
            </a:extLst>
          </p:cNvPr>
          <p:cNvSpPr>
            <a:spLocks noChangeArrowheads="1"/>
          </p:cNvSpPr>
          <p:nvPr/>
        </p:nvSpPr>
        <p:spPr bwMode="auto">
          <a:xfrm>
            <a:off x="774550" y="2470739"/>
            <a:ext cx="9161929" cy="420564"/>
          </a:xfrm>
          <a:prstGeom prst="rect">
            <a:avLst/>
          </a:prstGeom>
          <a:noFill/>
          <a:ln w="9525">
            <a:noFill/>
            <a:miter lim="800000"/>
            <a:headEnd/>
            <a:tailEnd/>
          </a:ln>
          <a:effectLst/>
        </p:spPr>
        <p:txBody>
          <a:bodyPr wrap="square">
            <a:spAutoFit/>
          </a:bodyPr>
          <a:lstStyle/>
          <a:p>
            <a:pPr algn="just" eaLnBrk="1" hangingPunct="1">
              <a:buFont typeface="Wingdings" pitchFamily="2" charset="2"/>
              <a:buChar char="Ø"/>
              <a:defRPr/>
            </a:pPr>
            <a:r>
              <a:rPr lang="en-US" sz="2133" dirty="0">
                <a:latin typeface="Work Sans Light" pitchFamily="2" charset="0"/>
              </a:rPr>
              <a:t> 21/7/1954, </a:t>
            </a:r>
            <a:r>
              <a:rPr lang="en-US" sz="2133" dirty="0" err="1">
                <a:latin typeface="Work Sans Light" pitchFamily="2" charset="0"/>
              </a:rPr>
              <a:t>hiệp</a:t>
            </a:r>
            <a:r>
              <a:rPr lang="en-US" sz="2133" dirty="0">
                <a:latin typeface="Work Sans Light" pitchFamily="2" charset="0"/>
              </a:rPr>
              <a:t> </a:t>
            </a:r>
            <a:r>
              <a:rPr lang="en-US" sz="2133" dirty="0" err="1">
                <a:latin typeface="Work Sans Light" pitchFamily="2" charset="0"/>
              </a:rPr>
              <a:t>đinh</a:t>
            </a:r>
            <a:r>
              <a:rPr lang="en-US" sz="2133" dirty="0">
                <a:latin typeface="Work Sans Light" pitchFamily="2" charset="0"/>
              </a:rPr>
              <a:t> </a:t>
            </a:r>
            <a:r>
              <a:rPr lang="en-US" sz="2133" dirty="0" err="1">
                <a:latin typeface="Work Sans Light" pitchFamily="2" charset="0"/>
              </a:rPr>
              <a:t>Giơneve</a:t>
            </a:r>
            <a:r>
              <a:rPr lang="en-US" sz="2133" dirty="0">
                <a:latin typeface="Work Sans Light" pitchFamily="2" charset="0"/>
              </a:rPr>
              <a:t> </a:t>
            </a:r>
            <a:r>
              <a:rPr lang="en-US" sz="2133" dirty="0" err="1">
                <a:latin typeface="Work Sans Light" pitchFamily="2" charset="0"/>
              </a:rPr>
              <a:t>được</a:t>
            </a:r>
            <a:r>
              <a:rPr lang="en-US" sz="2133" dirty="0">
                <a:latin typeface="Work Sans Light" pitchFamily="2" charset="0"/>
              </a:rPr>
              <a:t> </a:t>
            </a:r>
            <a:r>
              <a:rPr lang="en-US" sz="2133" dirty="0" err="1">
                <a:latin typeface="Work Sans Light" pitchFamily="2" charset="0"/>
              </a:rPr>
              <a:t>ký</a:t>
            </a:r>
            <a:r>
              <a:rPr lang="en-US" sz="2133" dirty="0">
                <a:latin typeface="Work Sans Light" pitchFamily="2" charset="0"/>
              </a:rPr>
              <a:t> </a:t>
            </a:r>
            <a:r>
              <a:rPr lang="en-US" sz="2133" dirty="0" err="1">
                <a:latin typeface="Work Sans Light" pitchFamily="2" charset="0"/>
              </a:rPr>
              <a:t>kết</a:t>
            </a:r>
            <a:r>
              <a:rPr lang="en-US" sz="2133" dirty="0">
                <a:latin typeface="Work Sans Light" pitchFamily="2" charset="0"/>
              </a:rPr>
              <a:t>:</a:t>
            </a:r>
          </a:p>
        </p:txBody>
      </p:sp>
      <p:sp>
        <p:nvSpPr>
          <p:cNvPr id="7" name="Rectangle 12">
            <a:extLst>
              <a:ext uri="{FF2B5EF4-FFF2-40B4-BE49-F238E27FC236}">
                <a16:creationId xmlns:a16="http://schemas.microsoft.com/office/drawing/2014/main" id="{14FB7128-443C-455C-BF0D-F2FA5BCA7F3A}"/>
              </a:ext>
            </a:extLst>
          </p:cNvPr>
          <p:cNvSpPr>
            <a:spLocks noChangeArrowheads="1"/>
          </p:cNvSpPr>
          <p:nvPr/>
        </p:nvSpPr>
        <p:spPr bwMode="auto">
          <a:xfrm>
            <a:off x="519953" y="3108312"/>
            <a:ext cx="10639312" cy="2718180"/>
          </a:xfrm>
          <a:prstGeom prst="rect">
            <a:avLst/>
          </a:prstGeom>
          <a:noFill/>
          <a:ln w="9525">
            <a:noFill/>
            <a:miter lim="800000"/>
            <a:headEnd/>
            <a:tailEnd/>
          </a:ln>
          <a:effectLst/>
        </p:spPr>
        <p:txBody>
          <a:bodyPr wrap="square">
            <a:spAutoFit/>
          </a:bodyPr>
          <a:lstStyle/>
          <a:p>
            <a:pPr marL="472006" indent="-472006" algn="just">
              <a:buFont typeface="Wingdings" pitchFamily="2" charset="2"/>
              <a:buChar char="ü"/>
              <a:defRPr/>
            </a:pPr>
            <a:r>
              <a:rPr lang="en-US" sz="2133" dirty="0" err="1">
                <a:latin typeface="Work Sans Light" pitchFamily="2" charset="0"/>
              </a:rPr>
              <a:t>Các</a:t>
            </a:r>
            <a:r>
              <a:rPr lang="en-US" sz="2133" dirty="0">
                <a:latin typeface="Work Sans Light" pitchFamily="2" charset="0"/>
              </a:rPr>
              <a:t> </a:t>
            </a:r>
            <a:r>
              <a:rPr lang="en-US" sz="2133" dirty="0" err="1">
                <a:latin typeface="Work Sans Light" pitchFamily="2" charset="0"/>
              </a:rPr>
              <a:t>nước</a:t>
            </a:r>
            <a:r>
              <a:rPr lang="en-US" sz="2133" dirty="0">
                <a:latin typeface="Work Sans Light" pitchFamily="2" charset="0"/>
              </a:rPr>
              <a:t> </a:t>
            </a:r>
            <a:r>
              <a:rPr lang="en-US" sz="2133" dirty="0" err="1">
                <a:latin typeface="Work Sans Light" pitchFamily="2" charset="0"/>
              </a:rPr>
              <a:t>tham</a:t>
            </a:r>
            <a:r>
              <a:rPr lang="en-US" sz="2133" dirty="0">
                <a:latin typeface="Work Sans Light" pitchFamily="2" charset="0"/>
              </a:rPr>
              <a:t> </a:t>
            </a:r>
            <a:r>
              <a:rPr lang="en-US" sz="2133" dirty="0" err="1">
                <a:latin typeface="Work Sans Light" pitchFamily="2" charset="0"/>
              </a:rPr>
              <a:t>gia</a:t>
            </a:r>
            <a:r>
              <a:rPr lang="en-US" sz="2133" dirty="0">
                <a:latin typeface="Work Sans Light" pitchFamily="2" charset="0"/>
              </a:rPr>
              <a:t> </a:t>
            </a:r>
            <a:r>
              <a:rPr lang="en-US" sz="2133" dirty="0" err="1">
                <a:latin typeface="Work Sans Light" pitchFamily="2" charset="0"/>
              </a:rPr>
              <a:t>hiệp</a:t>
            </a:r>
            <a:r>
              <a:rPr lang="en-US" sz="2133" dirty="0">
                <a:latin typeface="Work Sans Light" pitchFamily="2" charset="0"/>
              </a:rPr>
              <a:t> </a:t>
            </a:r>
            <a:r>
              <a:rPr lang="en-US" sz="2133" dirty="0" err="1">
                <a:latin typeface="Work Sans Light" pitchFamily="2" charset="0"/>
              </a:rPr>
              <a:t>định</a:t>
            </a:r>
            <a:r>
              <a:rPr lang="en-US" sz="2133" dirty="0">
                <a:latin typeface="Work Sans Light" pitchFamily="2" charset="0"/>
              </a:rPr>
              <a:t> </a:t>
            </a:r>
            <a:r>
              <a:rPr lang="en-US" sz="2133" dirty="0" err="1">
                <a:latin typeface="Work Sans Light" pitchFamily="2" charset="0"/>
              </a:rPr>
              <a:t>tôn</a:t>
            </a:r>
            <a:r>
              <a:rPr lang="en-US" sz="2133" dirty="0">
                <a:latin typeface="Work Sans Light" pitchFamily="2" charset="0"/>
              </a:rPr>
              <a:t> </a:t>
            </a:r>
            <a:r>
              <a:rPr lang="en-US" sz="2133" dirty="0" err="1">
                <a:latin typeface="Work Sans Light" pitchFamily="2" charset="0"/>
              </a:rPr>
              <a:t>trọng</a:t>
            </a:r>
            <a:r>
              <a:rPr lang="en-US" sz="2133" dirty="0">
                <a:latin typeface="Work Sans Light" pitchFamily="2" charset="0"/>
              </a:rPr>
              <a:t> </a:t>
            </a:r>
            <a:r>
              <a:rPr lang="en-US" sz="2133" dirty="0" err="1">
                <a:latin typeface="Work Sans Light" pitchFamily="2" charset="0"/>
              </a:rPr>
              <a:t>độc</a:t>
            </a:r>
            <a:r>
              <a:rPr lang="en-US" sz="2133" dirty="0">
                <a:latin typeface="Work Sans Light" pitchFamily="2" charset="0"/>
              </a:rPr>
              <a:t> </a:t>
            </a:r>
            <a:r>
              <a:rPr lang="en-US" sz="2133" dirty="0" err="1">
                <a:latin typeface="Work Sans Light" pitchFamily="2" charset="0"/>
              </a:rPr>
              <a:t>lập</a:t>
            </a:r>
            <a:r>
              <a:rPr lang="en-US" sz="2133" dirty="0">
                <a:latin typeface="Work Sans Light" pitchFamily="2" charset="0"/>
              </a:rPr>
              <a:t>, </a:t>
            </a:r>
            <a:r>
              <a:rPr lang="en-US" sz="2133" dirty="0" err="1">
                <a:latin typeface="Work Sans Light" pitchFamily="2" charset="0"/>
              </a:rPr>
              <a:t>chủ</a:t>
            </a:r>
            <a:r>
              <a:rPr lang="en-US" sz="2133" dirty="0">
                <a:latin typeface="Work Sans Light" pitchFamily="2" charset="0"/>
              </a:rPr>
              <a:t> </a:t>
            </a:r>
            <a:r>
              <a:rPr lang="en-US" sz="2133" dirty="0" err="1">
                <a:latin typeface="Work Sans Light" pitchFamily="2" charset="0"/>
              </a:rPr>
              <a:t>quyền</a:t>
            </a:r>
            <a:r>
              <a:rPr lang="en-US" sz="2133" dirty="0">
                <a:latin typeface="Work Sans Light" pitchFamily="2" charset="0"/>
              </a:rPr>
              <a:t>, </a:t>
            </a:r>
            <a:r>
              <a:rPr lang="en-US" sz="2133" dirty="0" err="1">
                <a:latin typeface="Work Sans Light" pitchFamily="2" charset="0"/>
              </a:rPr>
              <a:t>thống</a:t>
            </a:r>
            <a:r>
              <a:rPr lang="en-US" sz="2133" dirty="0">
                <a:latin typeface="Work Sans Light" pitchFamily="2" charset="0"/>
              </a:rPr>
              <a:t> </a:t>
            </a:r>
            <a:r>
              <a:rPr lang="en-US" sz="2133" dirty="0" err="1">
                <a:latin typeface="Work Sans Light" pitchFamily="2" charset="0"/>
              </a:rPr>
              <a:t>nhất</a:t>
            </a:r>
            <a:r>
              <a:rPr lang="en-US" sz="2133" dirty="0">
                <a:latin typeface="Work Sans Light" pitchFamily="2" charset="0"/>
              </a:rPr>
              <a:t> </a:t>
            </a:r>
            <a:r>
              <a:rPr lang="en-US" sz="2133" dirty="0" err="1">
                <a:latin typeface="Work Sans Light" pitchFamily="2" charset="0"/>
              </a:rPr>
              <a:t>và</a:t>
            </a:r>
            <a:r>
              <a:rPr lang="en-US" sz="2133" dirty="0">
                <a:latin typeface="Work Sans Light" pitchFamily="2" charset="0"/>
              </a:rPr>
              <a:t> </a:t>
            </a:r>
            <a:r>
              <a:rPr lang="en-US" sz="2133" dirty="0" err="1">
                <a:latin typeface="Work Sans Light" pitchFamily="2" charset="0"/>
              </a:rPr>
              <a:t>toàn</a:t>
            </a:r>
            <a:r>
              <a:rPr lang="en-US" sz="2133" dirty="0">
                <a:latin typeface="Work Sans Light" pitchFamily="2" charset="0"/>
              </a:rPr>
              <a:t> </a:t>
            </a:r>
            <a:r>
              <a:rPr lang="en-US" sz="2133" dirty="0" err="1">
                <a:latin typeface="Work Sans Light" pitchFamily="2" charset="0"/>
              </a:rPr>
              <a:t>vẹn</a:t>
            </a:r>
            <a:r>
              <a:rPr lang="en-US" sz="2133" dirty="0">
                <a:latin typeface="Work Sans Light" pitchFamily="2" charset="0"/>
              </a:rPr>
              <a:t> </a:t>
            </a:r>
            <a:r>
              <a:rPr lang="en-US" sz="2133" dirty="0" err="1">
                <a:latin typeface="Work Sans Light" pitchFamily="2" charset="0"/>
              </a:rPr>
              <a:t>lãnh</a:t>
            </a:r>
            <a:r>
              <a:rPr lang="en-US" sz="2133" dirty="0">
                <a:latin typeface="Work Sans Light" pitchFamily="2" charset="0"/>
              </a:rPr>
              <a:t> </a:t>
            </a:r>
            <a:r>
              <a:rPr lang="en-US" sz="2133" dirty="0" err="1">
                <a:latin typeface="Work Sans Light" pitchFamily="2" charset="0"/>
              </a:rPr>
              <a:t>thổ</a:t>
            </a:r>
            <a:r>
              <a:rPr lang="en-US" sz="2133" dirty="0">
                <a:latin typeface="Work Sans Light" pitchFamily="2" charset="0"/>
              </a:rPr>
              <a:t> </a:t>
            </a:r>
            <a:r>
              <a:rPr lang="en-US" sz="2133" dirty="0" err="1">
                <a:latin typeface="Work Sans Light" pitchFamily="2" charset="0"/>
              </a:rPr>
              <a:t>Việt</a:t>
            </a:r>
            <a:r>
              <a:rPr lang="en-US" sz="2133" dirty="0">
                <a:latin typeface="Work Sans Light" pitchFamily="2" charset="0"/>
              </a:rPr>
              <a:t> Nam-</a:t>
            </a:r>
            <a:r>
              <a:rPr lang="en-US" sz="2133" dirty="0" err="1">
                <a:latin typeface="Work Sans Light" pitchFamily="2" charset="0"/>
              </a:rPr>
              <a:t>Lào</a:t>
            </a:r>
            <a:r>
              <a:rPr lang="en-US" sz="2133" dirty="0">
                <a:latin typeface="Work Sans Light" pitchFamily="2" charset="0"/>
              </a:rPr>
              <a:t>-</a:t>
            </a:r>
            <a:r>
              <a:rPr lang="en-US" sz="2133" dirty="0" err="1">
                <a:latin typeface="Work Sans Light" pitchFamily="2" charset="0"/>
              </a:rPr>
              <a:t>Campuchia</a:t>
            </a:r>
            <a:r>
              <a:rPr lang="en-US" sz="2133" dirty="0">
                <a:latin typeface="Work Sans Light" pitchFamily="2" charset="0"/>
              </a:rPr>
              <a:t> </a:t>
            </a:r>
            <a:r>
              <a:rPr lang="en-US" sz="2133" dirty="0" err="1">
                <a:latin typeface="Work Sans Light" pitchFamily="2" charset="0"/>
              </a:rPr>
              <a:t>và</a:t>
            </a:r>
            <a:r>
              <a:rPr lang="en-US" sz="2133" dirty="0">
                <a:latin typeface="Work Sans Light" pitchFamily="2" charset="0"/>
              </a:rPr>
              <a:t> </a:t>
            </a:r>
            <a:r>
              <a:rPr lang="en-US" sz="2133" dirty="0" err="1">
                <a:latin typeface="Work Sans Light" pitchFamily="2" charset="0"/>
              </a:rPr>
              <a:t>tuyệt</a:t>
            </a:r>
            <a:r>
              <a:rPr lang="en-US" sz="2133" dirty="0">
                <a:latin typeface="Work Sans Light" pitchFamily="2" charset="0"/>
              </a:rPr>
              <a:t> </a:t>
            </a:r>
            <a:r>
              <a:rPr lang="en-US" sz="2133" dirty="0" err="1">
                <a:latin typeface="Work Sans Light" pitchFamily="2" charset="0"/>
              </a:rPr>
              <a:t>đối</a:t>
            </a:r>
            <a:r>
              <a:rPr lang="en-US" sz="2133" dirty="0">
                <a:latin typeface="Work Sans Light" pitchFamily="2" charset="0"/>
              </a:rPr>
              <a:t> </a:t>
            </a:r>
            <a:r>
              <a:rPr lang="en-US" sz="2133" dirty="0" err="1">
                <a:latin typeface="Work Sans Light" pitchFamily="2" charset="0"/>
              </a:rPr>
              <a:t>không</a:t>
            </a:r>
            <a:r>
              <a:rPr lang="en-US" sz="2133" dirty="0">
                <a:latin typeface="Work Sans Light" pitchFamily="2" charset="0"/>
              </a:rPr>
              <a:t> can </a:t>
            </a:r>
            <a:r>
              <a:rPr lang="en-US" sz="2133" dirty="0" err="1">
                <a:latin typeface="Work Sans Light" pitchFamily="2" charset="0"/>
              </a:rPr>
              <a:t>thiệp</a:t>
            </a:r>
            <a:r>
              <a:rPr lang="en-US" sz="2133" dirty="0">
                <a:latin typeface="Work Sans Light" pitchFamily="2" charset="0"/>
              </a:rPr>
              <a:t> </a:t>
            </a:r>
            <a:r>
              <a:rPr lang="en-US" sz="2133" dirty="0" err="1">
                <a:latin typeface="Work Sans Light" pitchFamily="2" charset="0"/>
              </a:rPr>
              <a:t>vào</a:t>
            </a:r>
            <a:r>
              <a:rPr lang="en-US" sz="2133" dirty="0">
                <a:latin typeface="Work Sans Light" pitchFamily="2" charset="0"/>
              </a:rPr>
              <a:t> </a:t>
            </a:r>
            <a:r>
              <a:rPr lang="en-US" sz="2133" dirty="0" err="1">
                <a:latin typeface="Work Sans Light" pitchFamily="2" charset="0"/>
              </a:rPr>
              <a:t>nội</a:t>
            </a:r>
            <a:r>
              <a:rPr lang="en-US" sz="2133" dirty="0">
                <a:latin typeface="Work Sans Light" pitchFamily="2" charset="0"/>
              </a:rPr>
              <a:t> </a:t>
            </a:r>
            <a:r>
              <a:rPr lang="en-US" sz="2133" dirty="0" err="1">
                <a:latin typeface="Work Sans Light" pitchFamily="2" charset="0"/>
              </a:rPr>
              <a:t>bộ</a:t>
            </a:r>
            <a:r>
              <a:rPr lang="en-US" sz="2133" dirty="0">
                <a:latin typeface="Work Sans Light" pitchFamily="2" charset="0"/>
              </a:rPr>
              <a:t> </a:t>
            </a:r>
            <a:r>
              <a:rPr lang="en-US" sz="2133" dirty="0" err="1">
                <a:latin typeface="Work Sans Light" pitchFamily="2" charset="0"/>
              </a:rPr>
              <a:t>các</a:t>
            </a:r>
            <a:r>
              <a:rPr lang="en-US" sz="2133" dirty="0">
                <a:latin typeface="Work Sans Light" pitchFamily="2" charset="0"/>
              </a:rPr>
              <a:t> </a:t>
            </a:r>
            <a:r>
              <a:rPr lang="en-US" sz="2133" dirty="0" err="1">
                <a:latin typeface="Work Sans Light" pitchFamily="2" charset="0"/>
              </a:rPr>
              <a:t>nước</a:t>
            </a:r>
            <a:r>
              <a:rPr lang="en-US" sz="2133" dirty="0">
                <a:latin typeface="Work Sans Light" pitchFamily="2" charset="0"/>
              </a:rPr>
              <a:t> </a:t>
            </a:r>
            <a:r>
              <a:rPr lang="en-US" sz="2133" dirty="0" err="1">
                <a:latin typeface="Work Sans Light" pitchFamily="2" charset="0"/>
              </a:rPr>
              <a:t>đó</a:t>
            </a:r>
            <a:r>
              <a:rPr lang="en-US" sz="2133" dirty="0">
                <a:latin typeface="Work Sans Light" pitchFamily="2" charset="0"/>
              </a:rPr>
              <a:t>.</a:t>
            </a:r>
          </a:p>
          <a:p>
            <a:pPr marL="472006" indent="-472006" algn="just">
              <a:buFont typeface="Wingdings" pitchFamily="2" charset="2"/>
              <a:buChar char="ü"/>
              <a:defRPr/>
            </a:pPr>
            <a:r>
              <a:rPr lang="en-US" sz="2133" dirty="0">
                <a:latin typeface="Work Sans Light" pitchFamily="2" charset="0"/>
              </a:rPr>
              <a:t> Ở VN: 2 </a:t>
            </a:r>
            <a:r>
              <a:rPr lang="en-US" sz="2133" dirty="0" err="1">
                <a:latin typeface="Work Sans Light" pitchFamily="2" charset="0"/>
              </a:rPr>
              <a:t>bên</a:t>
            </a:r>
            <a:r>
              <a:rPr lang="en-US" sz="2133" dirty="0">
                <a:latin typeface="Work Sans Light" pitchFamily="2" charset="0"/>
              </a:rPr>
              <a:t> </a:t>
            </a:r>
            <a:r>
              <a:rPr lang="en-US" sz="2133" dirty="0" err="1">
                <a:latin typeface="Work Sans Light" pitchFamily="2" charset="0"/>
              </a:rPr>
              <a:t>ngừng</a:t>
            </a:r>
            <a:r>
              <a:rPr lang="en-US" sz="2133" dirty="0">
                <a:latin typeface="Work Sans Light" pitchFamily="2" charset="0"/>
              </a:rPr>
              <a:t> </a:t>
            </a:r>
            <a:r>
              <a:rPr lang="en-US" sz="2133" dirty="0" err="1">
                <a:latin typeface="Work Sans Light" pitchFamily="2" charset="0"/>
              </a:rPr>
              <a:t>bắn</a:t>
            </a:r>
            <a:r>
              <a:rPr lang="en-US" sz="2133" dirty="0">
                <a:latin typeface="Work Sans Light" pitchFamily="2" charset="0"/>
              </a:rPr>
              <a:t>, </a:t>
            </a:r>
            <a:r>
              <a:rPr lang="en-US" sz="2133" dirty="0" err="1">
                <a:latin typeface="Work Sans Light" pitchFamily="2" charset="0"/>
              </a:rPr>
              <a:t>đưa</a:t>
            </a:r>
            <a:r>
              <a:rPr lang="en-US" sz="2133" dirty="0">
                <a:latin typeface="Work Sans Light" pitchFamily="2" charset="0"/>
              </a:rPr>
              <a:t> </a:t>
            </a:r>
            <a:r>
              <a:rPr lang="en-US" sz="2133" dirty="0" err="1">
                <a:latin typeface="Work Sans Light" pitchFamily="2" charset="0"/>
              </a:rPr>
              <a:t>quân</a:t>
            </a:r>
            <a:r>
              <a:rPr lang="en-US" sz="2133" dirty="0">
                <a:latin typeface="Work Sans Light" pitchFamily="2" charset="0"/>
              </a:rPr>
              <a:t> </a:t>
            </a:r>
            <a:r>
              <a:rPr lang="en-US" sz="2133" dirty="0" err="1">
                <a:latin typeface="Work Sans Light" pitchFamily="2" charset="0"/>
              </a:rPr>
              <a:t>đội</a:t>
            </a:r>
            <a:r>
              <a:rPr lang="en-US" sz="2133" dirty="0">
                <a:latin typeface="Work Sans Light" pitchFamily="2" charset="0"/>
              </a:rPr>
              <a:t> </a:t>
            </a:r>
            <a:r>
              <a:rPr lang="en-US" sz="2133" dirty="0" err="1">
                <a:latin typeface="Work Sans Light" pitchFamily="2" charset="0"/>
              </a:rPr>
              <a:t>về</a:t>
            </a:r>
            <a:r>
              <a:rPr lang="en-US" sz="2133" dirty="0">
                <a:latin typeface="Work Sans Light" pitchFamily="2" charset="0"/>
              </a:rPr>
              <a:t> 2 </a:t>
            </a:r>
            <a:r>
              <a:rPr lang="en-US" sz="2133" dirty="0" err="1">
                <a:latin typeface="Work Sans Light" pitchFamily="2" charset="0"/>
              </a:rPr>
              <a:t>vùng</a:t>
            </a:r>
            <a:r>
              <a:rPr lang="en-US" sz="2133" dirty="0">
                <a:latin typeface="Work Sans Light" pitchFamily="2" charset="0"/>
              </a:rPr>
              <a:t>, </a:t>
            </a:r>
            <a:r>
              <a:rPr lang="en-US" sz="2133" dirty="0" err="1">
                <a:latin typeface="Work Sans Light" pitchFamily="2" charset="0"/>
              </a:rPr>
              <a:t>lấy</a:t>
            </a:r>
            <a:r>
              <a:rPr lang="en-US" sz="2133" dirty="0">
                <a:latin typeface="Work Sans Light" pitchFamily="2" charset="0"/>
              </a:rPr>
              <a:t> </a:t>
            </a:r>
            <a:r>
              <a:rPr lang="en-US" sz="2133" dirty="0" err="1">
                <a:latin typeface="Work Sans Light" pitchFamily="2" charset="0"/>
              </a:rPr>
              <a:t>vĩ</a:t>
            </a:r>
            <a:r>
              <a:rPr lang="en-US" sz="2133" dirty="0">
                <a:latin typeface="Work Sans Light" pitchFamily="2" charset="0"/>
              </a:rPr>
              <a:t> </a:t>
            </a:r>
            <a:r>
              <a:rPr lang="en-US" sz="2133" dirty="0" err="1">
                <a:latin typeface="Work Sans Light" pitchFamily="2" charset="0"/>
              </a:rPr>
              <a:t>tuyến</a:t>
            </a:r>
            <a:r>
              <a:rPr lang="en-US" sz="2133" dirty="0">
                <a:latin typeface="Work Sans Light" pitchFamily="2" charset="0"/>
              </a:rPr>
              <a:t> 17 </a:t>
            </a:r>
            <a:r>
              <a:rPr lang="en-US" sz="2133" dirty="0" err="1">
                <a:latin typeface="Work Sans Light" pitchFamily="2" charset="0"/>
              </a:rPr>
              <a:t>làm</a:t>
            </a:r>
            <a:r>
              <a:rPr lang="en-US" sz="2133" dirty="0">
                <a:latin typeface="Work Sans Light" pitchFamily="2" charset="0"/>
              </a:rPr>
              <a:t> </a:t>
            </a:r>
            <a:r>
              <a:rPr lang="en-US" sz="2133" dirty="0" err="1">
                <a:latin typeface="Work Sans Light" pitchFamily="2" charset="0"/>
              </a:rPr>
              <a:t>vĩ</a:t>
            </a:r>
            <a:r>
              <a:rPr lang="en-US" sz="2133" dirty="0">
                <a:latin typeface="Work Sans Light" pitchFamily="2" charset="0"/>
              </a:rPr>
              <a:t> </a:t>
            </a:r>
            <a:r>
              <a:rPr lang="en-US" sz="2133" dirty="0" err="1">
                <a:latin typeface="Work Sans Light" pitchFamily="2" charset="0"/>
              </a:rPr>
              <a:t>tuyến</a:t>
            </a:r>
            <a:r>
              <a:rPr lang="en-US" sz="2133" dirty="0">
                <a:latin typeface="Work Sans Light" pitchFamily="2" charset="0"/>
              </a:rPr>
              <a:t> </a:t>
            </a:r>
            <a:r>
              <a:rPr lang="en-US" sz="2133" dirty="0" err="1">
                <a:latin typeface="Work Sans Light" pitchFamily="2" charset="0"/>
              </a:rPr>
              <a:t>quân</a:t>
            </a:r>
            <a:r>
              <a:rPr lang="en-US" sz="2133" dirty="0">
                <a:latin typeface="Work Sans Light" pitchFamily="2" charset="0"/>
              </a:rPr>
              <a:t> </a:t>
            </a:r>
            <a:r>
              <a:rPr lang="en-US" sz="2133" dirty="0" err="1">
                <a:latin typeface="Work Sans Light" pitchFamily="2" charset="0"/>
              </a:rPr>
              <a:t>sự</a:t>
            </a:r>
            <a:r>
              <a:rPr lang="en-US" sz="2133" dirty="0">
                <a:latin typeface="Work Sans Light" pitchFamily="2" charset="0"/>
              </a:rPr>
              <a:t> </a:t>
            </a:r>
            <a:r>
              <a:rPr lang="en-US" sz="2133" dirty="0" err="1">
                <a:latin typeface="Work Sans Light" pitchFamily="2" charset="0"/>
              </a:rPr>
              <a:t>tạm</a:t>
            </a:r>
            <a:r>
              <a:rPr lang="en-US" sz="2133" dirty="0">
                <a:latin typeface="Work Sans Light" pitchFamily="2" charset="0"/>
              </a:rPr>
              <a:t> </a:t>
            </a:r>
            <a:r>
              <a:rPr lang="en-US" sz="2133" dirty="0" err="1">
                <a:latin typeface="Work Sans Light" pitchFamily="2" charset="0"/>
              </a:rPr>
              <a:t>thời</a:t>
            </a:r>
            <a:r>
              <a:rPr lang="en-US" sz="2133" dirty="0">
                <a:latin typeface="Work Sans Light" pitchFamily="2" charset="0"/>
              </a:rPr>
              <a:t>.</a:t>
            </a:r>
          </a:p>
          <a:p>
            <a:pPr marL="472006" indent="-472006" algn="just">
              <a:buFont typeface="Wingdings" pitchFamily="2" charset="2"/>
              <a:buChar char="ü"/>
              <a:defRPr/>
            </a:pPr>
            <a:r>
              <a:rPr lang="en-US" sz="2133" dirty="0">
                <a:latin typeface="Work Sans Light" pitchFamily="2" charset="0"/>
              </a:rPr>
              <a:t> </a:t>
            </a:r>
            <a:r>
              <a:rPr lang="en-US" sz="2133" dirty="0" err="1">
                <a:latin typeface="Work Sans Light" pitchFamily="2" charset="0"/>
              </a:rPr>
              <a:t>Tiến</a:t>
            </a:r>
            <a:r>
              <a:rPr lang="en-US" sz="2133" dirty="0">
                <a:latin typeface="Work Sans Light" pitchFamily="2" charset="0"/>
              </a:rPr>
              <a:t> </a:t>
            </a:r>
            <a:r>
              <a:rPr lang="en-US" sz="2133" dirty="0" err="1">
                <a:latin typeface="Work Sans Light" pitchFamily="2" charset="0"/>
              </a:rPr>
              <a:t>hành</a:t>
            </a:r>
            <a:r>
              <a:rPr lang="en-US" sz="2133" dirty="0">
                <a:latin typeface="Work Sans Light" pitchFamily="2" charset="0"/>
              </a:rPr>
              <a:t> </a:t>
            </a:r>
            <a:r>
              <a:rPr lang="en-US" sz="2133" dirty="0" err="1">
                <a:latin typeface="Work Sans Light" pitchFamily="2" charset="0"/>
              </a:rPr>
              <a:t>tổng</a:t>
            </a:r>
            <a:r>
              <a:rPr lang="en-US" sz="2133" dirty="0">
                <a:latin typeface="Work Sans Light" pitchFamily="2" charset="0"/>
              </a:rPr>
              <a:t> </a:t>
            </a:r>
            <a:r>
              <a:rPr lang="en-US" sz="2133" dirty="0" err="1">
                <a:latin typeface="Work Sans Light" pitchFamily="2" charset="0"/>
              </a:rPr>
              <a:t>tuyển</a:t>
            </a:r>
            <a:r>
              <a:rPr lang="en-US" sz="2133" dirty="0">
                <a:latin typeface="Work Sans Light" pitchFamily="2" charset="0"/>
              </a:rPr>
              <a:t> </a:t>
            </a:r>
            <a:r>
              <a:rPr lang="en-US" sz="2133" dirty="0" err="1">
                <a:latin typeface="Work Sans Light" pitchFamily="2" charset="0"/>
              </a:rPr>
              <a:t>cử</a:t>
            </a:r>
            <a:r>
              <a:rPr lang="en-US" sz="2133" dirty="0">
                <a:latin typeface="Work Sans Light" pitchFamily="2" charset="0"/>
              </a:rPr>
              <a:t> </a:t>
            </a:r>
            <a:r>
              <a:rPr lang="en-US" sz="2133" dirty="0" err="1">
                <a:latin typeface="Work Sans Light" pitchFamily="2" charset="0"/>
              </a:rPr>
              <a:t>tự</a:t>
            </a:r>
            <a:r>
              <a:rPr lang="en-US" sz="2133" dirty="0">
                <a:latin typeface="Work Sans Light" pitchFamily="2" charset="0"/>
              </a:rPr>
              <a:t> do </a:t>
            </a:r>
            <a:r>
              <a:rPr lang="en-US" sz="2133" dirty="0" err="1">
                <a:latin typeface="Work Sans Light" pitchFamily="2" charset="0"/>
              </a:rPr>
              <a:t>vào</a:t>
            </a:r>
            <a:r>
              <a:rPr lang="en-US" sz="2133" dirty="0">
                <a:latin typeface="Work Sans Light" pitchFamily="2" charset="0"/>
              </a:rPr>
              <a:t> </a:t>
            </a:r>
            <a:r>
              <a:rPr lang="en-US" sz="2133" dirty="0" err="1">
                <a:latin typeface="Work Sans Light" pitchFamily="2" charset="0"/>
              </a:rPr>
              <a:t>tháng</a:t>
            </a:r>
            <a:r>
              <a:rPr lang="en-US" sz="2133" dirty="0">
                <a:latin typeface="Work Sans Light" pitchFamily="2" charset="0"/>
              </a:rPr>
              <a:t> 7/1956</a:t>
            </a:r>
          </a:p>
          <a:p>
            <a:pPr marL="472006" indent="-472006">
              <a:buFont typeface="Wingdings" pitchFamily="2" charset="2"/>
              <a:buChar char="ü"/>
              <a:defRPr/>
            </a:pPr>
            <a:endParaRPr lang="en-US" sz="2133" dirty="0">
              <a:latin typeface="Work Sans Light" pitchFamily="2" charset="0"/>
            </a:endParaRPr>
          </a:p>
          <a:p>
            <a:pPr marL="472006" indent="-472006">
              <a:buFont typeface="Wingdings" pitchFamily="2" charset="2"/>
              <a:buChar char="ü"/>
              <a:defRPr/>
            </a:pPr>
            <a:endParaRPr lang="en-US" sz="2133" dirty="0">
              <a:latin typeface="Work Sans Light" pitchFamily="2" charset="0"/>
            </a:endParaRPr>
          </a:p>
        </p:txBody>
      </p:sp>
    </p:spTree>
    <p:extLst>
      <p:ext uri="{BB962C8B-B14F-4D97-AF65-F5344CB8AC3E}">
        <p14:creationId xmlns:p14="http://schemas.microsoft.com/office/powerpoint/2010/main" val="2014491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5">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par>
                          <p:cTn id="17" fill="hold">
                            <p:stCondLst>
                              <p:cond delay="500"/>
                            </p:stCondLst>
                            <p:childTnLst>
                              <p:par>
                                <p:cTn id="18" presetID="53"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P spid="7"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1284800" y="3429000"/>
            <a:ext cx="9622400" cy="1546400"/>
          </a:xfrm>
          <a:prstGeom prst="rect">
            <a:avLst/>
          </a:prstGeom>
        </p:spPr>
        <p:txBody>
          <a:bodyPr spcFirstLastPara="1" vert="horz" wrap="square" lIns="121900" tIns="121900" rIns="121900" bIns="121900" rtlCol="0" anchor="b" anchorCtr="0">
            <a:noAutofit/>
          </a:bodyPr>
          <a:lstStyle/>
          <a:p>
            <a:pPr marL="169329">
              <a:tabLst>
                <a:tab pos="7633356" algn="r"/>
              </a:tabLst>
            </a:pPr>
            <a:r>
              <a:rPr lang="vi-VN" sz="3200" dirty="0"/>
              <a:t>Đảng lãnh đạo xây dựng, bảo vệ chính quyền cách mạng và kháng chiến chống thực dân Pháp xâm lược (1945-1954) </a:t>
            </a:r>
            <a:endParaRPr sz="3200" dirty="0"/>
          </a:p>
        </p:txBody>
      </p:sp>
      <p:sp>
        <p:nvSpPr>
          <p:cNvPr id="92" name="Google Shape;92;p15"/>
          <p:cNvSpPr txBox="1">
            <a:spLocks noGrp="1"/>
          </p:cNvSpPr>
          <p:nvPr>
            <p:ph type="subTitle" idx="1"/>
          </p:nvPr>
        </p:nvSpPr>
        <p:spPr>
          <a:xfrm>
            <a:off x="1350399" y="4904336"/>
            <a:ext cx="9932951" cy="1046400"/>
          </a:xfrm>
          <a:prstGeom prst="rect">
            <a:avLst/>
          </a:prstGeom>
        </p:spPr>
        <p:txBody>
          <a:bodyPr spcFirstLastPara="1" vert="horz" wrap="square" lIns="121900" tIns="121900" rIns="121900" bIns="121900" rtlCol="0" anchor="t" anchorCtr="0">
            <a:noAutofit/>
          </a:bodyPr>
          <a:lstStyle/>
          <a:p>
            <a:pPr marL="0" indent="0"/>
            <a:r>
              <a:rPr lang="en-US" dirty="0"/>
              <a:t>3.1.4</a:t>
            </a:r>
            <a:r>
              <a:rPr lang="vi-VN" dirty="0"/>
              <a:t>. Ý nghĩa lịch sử và kinh nghiệm của Đảng về lãnh đạo kháng chiến</a:t>
            </a:r>
            <a:r>
              <a:rPr lang="en-US" dirty="0"/>
              <a:t> </a:t>
            </a:r>
            <a:r>
              <a:rPr lang="en-US" dirty="0" err="1"/>
              <a:t>Chống</a:t>
            </a:r>
            <a:r>
              <a:rPr lang="en-US" dirty="0"/>
              <a:t> </a:t>
            </a:r>
            <a:r>
              <a:rPr lang="en-US" dirty="0" err="1"/>
              <a:t>thực</a:t>
            </a:r>
            <a:r>
              <a:rPr lang="en-US" dirty="0"/>
              <a:t> </a:t>
            </a:r>
            <a:r>
              <a:rPr lang="en-US" dirty="0" err="1"/>
              <a:t>dân</a:t>
            </a:r>
            <a:r>
              <a:rPr lang="en-US" dirty="0"/>
              <a:t> </a:t>
            </a:r>
            <a:r>
              <a:rPr lang="en-US" dirty="0" err="1"/>
              <a:t>Pháp</a:t>
            </a:r>
            <a:r>
              <a:rPr lang="en-US" dirty="0"/>
              <a:t> </a:t>
            </a:r>
            <a:r>
              <a:rPr lang="en-US" dirty="0" err="1"/>
              <a:t>và</a:t>
            </a:r>
            <a:r>
              <a:rPr lang="en-US" dirty="0"/>
              <a:t> can </a:t>
            </a:r>
            <a:r>
              <a:rPr lang="en-US" dirty="0" err="1"/>
              <a:t>thiệp</a:t>
            </a:r>
            <a:r>
              <a:rPr lang="en-US" dirty="0"/>
              <a:t> </a:t>
            </a:r>
            <a:r>
              <a:rPr lang="en-US" dirty="0" err="1"/>
              <a:t>Mỹ</a:t>
            </a:r>
            <a:endParaRPr lang="en-US" dirty="0"/>
          </a:p>
        </p:txBody>
      </p:sp>
      <p:sp>
        <p:nvSpPr>
          <p:cNvPr id="93" name="Google Shape;93;p15"/>
          <p:cNvSpPr txBox="1"/>
          <p:nvPr/>
        </p:nvSpPr>
        <p:spPr>
          <a:xfrm>
            <a:off x="8292067" y="874144"/>
            <a:ext cx="2680733" cy="2151389"/>
          </a:xfrm>
          <a:prstGeom prst="rect">
            <a:avLst/>
          </a:prstGeom>
          <a:noFill/>
          <a:ln>
            <a:noFill/>
          </a:ln>
        </p:spPr>
        <p:txBody>
          <a:bodyPr spcFirstLastPara="1" wrap="square" lIns="121900" tIns="121900" rIns="121900" bIns="121900" anchor="t" anchorCtr="0">
            <a:noAutofit/>
          </a:bodyPr>
          <a:lstStyle/>
          <a:p>
            <a:pPr algn="r">
              <a:buClr>
                <a:schemeClr val="dk1"/>
              </a:buClr>
              <a:buSzPts val="1100"/>
            </a:pPr>
            <a:r>
              <a:rPr lang="en" sz="12800" b="1" dirty="0">
                <a:solidFill>
                  <a:schemeClr val="dk1"/>
                </a:solidFill>
                <a:latin typeface="Work Sans"/>
                <a:ea typeface="Work Sans"/>
                <a:cs typeface="Work Sans"/>
                <a:sym typeface="Work Sans"/>
              </a:rPr>
              <a:t>3.1</a:t>
            </a:r>
            <a:endParaRPr sz="12800" b="1" dirty="0">
              <a:latin typeface="Work Sans"/>
              <a:ea typeface="Work Sans"/>
              <a:cs typeface="Work Sans"/>
              <a:sym typeface="Work Sans"/>
            </a:endParaRPr>
          </a:p>
        </p:txBody>
      </p:sp>
    </p:spTree>
    <p:extLst>
      <p:ext uri="{BB962C8B-B14F-4D97-AF65-F5344CB8AC3E}">
        <p14:creationId xmlns:p14="http://schemas.microsoft.com/office/powerpoint/2010/main" val="1540976574"/>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D8F99-66AA-478B-8CC5-9E80951669BA}"/>
              </a:ext>
            </a:extLst>
          </p:cNvPr>
          <p:cNvSpPr txBox="1">
            <a:spLocks/>
          </p:cNvSpPr>
          <p:nvPr/>
        </p:nvSpPr>
        <p:spPr>
          <a:xfrm>
            <a:off x="369719" y="954741"/>
            <a:ext cx="3594100" cy="685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tLang="en-US" sz="2667" b="1" dirty="0">
                <a:solidFill>
                  <a:srgbClr val="FF0000"/>
                </a:solidFill>
                <a:latin typeface="Work Sans" pitchFamily="2" charset="0"/>
                <a:cs typeface="Times New Roman" panose="02020603050405020304" pitchFamily="18" charset="0"/>
              </a:rPr>
              <a:t>Ý </a:t>
            </a:r>
            <a:r>
              <a:rPr lang="en-US" altLang="en-US" sz="2667" b="1" dirty="0" err="1">
                <a:solidFill>
                  <a:srgbClr val="FF0000"/>
                </a:solidFill>
                <a:latin typeface="Work Sans" pitchFamily="2" charset="0"/>
                <a:cs typeface="Times New Roman" panose="02020603050405020304" pitchFamily="18" charset="0"/>
              </a:rPr>
              <a:t>nghĩa</a:t>
            </a:r>
            <a:r>
              <a:rPr lang="en-US" altLang="en-US" sz="2667" b="1" dirty="0">
                <a:solidFill>
                  <a:srgbClr val="FF0000"/>
                </a:solidFill>
                <a:latin typeface="Work Sans" pitchFamily="2" charset="0"/>
                <a:cs typeface="Times New Roman" panose="02020603050405020304" pitchFamily="18" charset="0"/>
              </a:rPr>
              <a:t> </a:t>
            </a:r>
            <a:r>
              <a:rPr lang="en-US" altLang="en-US" sz="2667" b="1" dirty="0" err="1">
                <a:solidFill>
                  <a:srgbClr val="FF0000"/>
                </a:solidFill>
                <a:latin typeface="Work Sans" pitchFamily="2" charset="0"/>
                <a:cs typeface="Times New Roman" panose="02020603050405020304" pitchFamily="18" charset="0"/>
              </a:rPr>
              <a:t>lịch</a:t>
            </a:r>
            <a:r>
              <a:rPr lang="en-US" altLang="en-US" sz="2667" b="1" dirty="0">
                <a:solidFill>
                  <a:srgbClr val="FF0000"/>
                </a:solidFill>
                <a:latin typeface="Work Sans" pitchFamily="2" charset="0"/>
                <a:cs typeface="Times New Roman" panose="02020603050405020304" pitchFamily="18" charset="0"/>
              </a:rPr>
              <a:t> </a:t>
            </a:r>
            <a:r>
              <a:rPr lang="en-US" altLang="en-US" sz="2667" b="1" dirty="0" err="1">
                <a:solidFill>
                  <a:srgbClr val="FF0000"/>
                </a:solidFill>
                <a:latin typeface="Work Sans" pitchFamily="2" charset="0"/>
                <a:cs typeface="Times New Roman" panose="02020603050405020304" pitchFamily="18" charset="0"/>
              </a:rPr>
              <a:t>sử</a:t>
            </a:r>
            <a:endParaRPr lang="en-US" altLang="en-US" sz="2667" b="1" dirty="0">
              <a:solidFill>
                <a:srgbClr val="FF0000"/>
              </a:solidFill>
              <a:latin typeface="Work Sans" pitchFamily="2" charset="0"/>
              <a:cs typeface="Times New Roman" panose="02020603050405020304" pitchFamily="18" charset="0"/>
            </a:endParaRPr>
          </a:p>
        </p:txBody>
      </p:sp>
      <p:sp>
        <p:nvSpPr>
          <p:cNvPr id="4" name="AutoShape 12">
            <a:extLst>
              <a:ext uri="{FF2B5EF4-FFF2-40B4-BE49-F238E27FC236}">
                <a16:creationId xmlns:a16="http://schemas.microsoft.com/office/drawing/2014/main" id="{C1C35A1B-AAF0-4F56-BB91-24BC06F7497B}"/>
              </a:ext>
            </a:extLst>
          </p:cNvPr>
          <p:cNvSpPr>
            <a:spLocks noChangeArrowheads="1"/>
          </p:cNvSpPr>
          <p:nvPr/>
        </p:nvSpPr>
        <p:spPr bwMode="auto">
          <a:xfrm>
            <a:off x="2640105" y="1421803"/>
            <a:ext cx="4191000" cy="1447800"/>
          </a:xfrm>
          <a:prstGeom prst="diamond">
            <a:avLst/>
          </a:prstGeom>
          <a:solidFill>
            <a:schemeClr val="bg1"/>
          </a:solidFill>
          <a:ln w="57150">
            <a:solidFill>
              <a:srgbClr val="FF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b="1" dirty="0" err="1">
                <a:latin typeface="Work Sans Light" pitchFamily="2" charset="0"/>
              </a:rPr>
              <a:t>Đối</a:t>
            </a:r>
            <a:r>
              <a:rPr lang="en-US" altLang="en-US" b="1" dirty="0">
                <a:latin typeface="Work Sans Light" pitchFamily="2" charset="0"/>
              </a:rPr>
              <a:t> </a:t>
            </a:r>
            <a:r>
              <a:rPr lang="en-US" altLang="en-US" b="1" dirty="0" err="1">
                <a:latin typeface="Work Sans Light" pitchFamily="2" charset="0"/>
              </a:rPr>
              <a:t>với</a:t>
            </a:r>
            <a:endParaRPr lang="en-US" altLang="en-US" b="1" dirty="0">
              <a:latin typeface="Work Sans Light" pitchFamily="2" charset="0"/>
            </a:endParaRPr>
          </a:p>
          <a:p>
            <a:pPr algn="ctr" eaLnBrk="1" hangingPunct="1">
              <a:spcBef>
                <a:spcPct val="0"/>
              </a:spcBef>
              <a:buFontTx/>
              <a:buNone/>
            </a:pPr>
            <a:r>
              <a:rPr lang="en-US" altLang="en-US" b="1" dirty="0">
                <a:latin typeface="Work Sans Light" pitchFamily="2" charset="0"/>
              </a:rPr>
              <a:t> </a:t>
            </a:r>
            <a:r>
              <a:rPr lang="en-US" altLang="en-US" b="1" dirty="0" err="1">
                <a:latin typeface="Work Sans Light" pitchFamily="2" charset="0"/>
              </a:rPr>
              <a:t>Việt</a:t>
            </a:r>
            <a:r>
              <a:rPr lang="en-US" altLang="en-US" b="1" dirty="0">
                <a:latin typeface="Work Sans Light" pitchFamily="2" charset="0"/>
              </a:rPr>
              <a:t> Nam</a:t>
            </a:r>
          </a:p>
        </p:txBody>
      </p:sp>
      <p:sp>
        <p:nvSpPr>
          <p:cNvPr id="5" name="AutoShape 13">
            <a:extLst>
              <a:ext uri="{FF2B5EF4-FFF2-40B4-BE49-F238E27FC236}">
                <a16:creationId xmlns:a16="http://schemas.microsoft.com/office/drawing/2014/main" id="{79AD6F34-621B-417B-821D-2D428B36886A}"/>
              </a:ext>
            </a:extLst>
          </p:cNvPr>
          <p:cNvSpPr>
            <a:spLocks noChangeArrowheads="1"/>
          </p:cNvSpPr>
          <p:nvPr/>
        </p:nvSpPr>
        <p:spPr bwMode="auto">
          <a:xfrm>
            <a:off x="6373905" y="1345603"/>
            <a:ext cx="4038600" cy="1524000"/>
          </a:xfrm>
          <a:prstGeom prst="diamond">
            <a:avLst/>
          </a:prstGeom>
          <a:solidFill>
            <a:schemeClr val="bg1"/>
          </a:solidFill>
          <a:ln w="57150">
            <a:solidFill>
              <a:srgbClr val="FF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b="1" dirty="0" err="1">
                <a:latin typeface="Work Sans Light" pitchFamily="2" charset="0"/>
              </a:rPr>
              <a:t>Đối</a:t>
            </a:r>
            <a:r>
              <a:rPr lang="en-US" altLang="en-US" b="1" dirty="0">
                <a:latin typeface="Work Sans Light" pitchFamily="2" charset="0"/>
              </a:rPr>
              <a:t> </a:t>
            </a:r>
            <a:r>
              <a:rPr lang="en-US" altLang="en-US" b="1" dirty="0" err="1">
                <a:latin typeface="Work Sans Light" pitchFamily="2" charset="0"/>
              </a:rPr>
              <a:t>với</a:t>
            </a:r>
            <a:r>
              <a:rPr lang="en-US" altLang="en-US" b="1" dirty="0">
                <a:latin typeface="Work Sans Light" pitchFamily="2" charset="0"/>
              </a:rPr>
              <a:t> </a:t>
            </a:r>
          </a:p>
          <a:p>
            <a:pPr algn="ctr" eaLnBrk="1" hangingPunct="1">
              <a:spcBef>
                <a:spcPct val="0"/>
              </a:spcBef>
              <a:buFontTx/>
              <a:buNone/>
            </a:pPr>
            <a:r>
              <a:rPr lang="en-US" altLang="en-US" b="1" dirty="0" err="1">
                <a:latin typeface="Work Sans Light" pitchFamily="2" charset="0"/>
              </a:rPr>
              <a:t>thế</a:t>
            </a:r>
            <a:r>
              <a:rPr lang="en-US" altLang="en-US" b="1" dirty="0">
                <a:latin typeface="Work Sans Light" pitchFamily="2" charset="0"/>
              </a:rPr>
              <a:t> </a:t>
            </a:r>
            <a:r>
              <a:rPr lang="en-US" altLang="en-US" b="1" dirty="0" err="1">
                <a:latin typeface="Work Sans Light" pitchFamily="2" charset="0"/>
              </a:rPr>
              <a:t>giới</a:t>
            </a:r>
            <a:endParaRPr lang="en-US" altLang="en-US" b="1" dirty="0">
              <a:latin typeface="Work Sans Light" pitchFamily="2" charset="0"/>
            </a:endParaRPr>
          </a:p>
        </p:txBody>
      </p:sp>
      <p:sp>
        <p:nvSpPr>
          <p:cNvPr id="6" name="Rectangle 14">
            <a:extLst>
              <a:ext uri="{FF2B5EF4-FFF2-40B4-BE49-F238E27FC236}">
                <a16:creationId xmlns:a16="http://schemas.microsoft.com/office/drawing/2014/main" id="{7AEA0D8F-5D83-4015-A40E-6C9D1D0BD7A5}"/>
              </a:ext>
            </a:extLst>
          </p:cNvPr>
          <p:cNvSpPr>
            <a:spLocks noChangeArrowheads="1"/>
          </p:cNvSpPr>
          <p:nvPr/>
        </p:nvSpPr>
        <p:spPr bwMode="auto">
          <a:xfrm>
            <a:off x="2640105" y="3936403"/>
            <a:ext cx="1752600" cy="2133600"/>
          </a:xfrm>
          <a:prstGeom prst="rect">
            <a:avLst/>
          </a:prstGeom>
          <a:solidFill>
            <a:schemeClr val="bg1"/>
          </a:solidFill>
          <a:ln w="38100">
            <a:solidFill>
              <a:srgbClr val="0000CC"/>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b="1" dirty="0" err="1">
                <a:latin typeface="Work Sans Light" pitchFamily="2" charset="0"/>
              </a:rPr>
              <a:t>Đánh</a:t>
            </a:r>
            <a:r>
              <a:rPr lang="en-US" altLang="en-US" sz="2800" b="1" dirty="0">
                <a:latin typeface="Work Sans Light" pitchFamily="2" charset="0"/>
              </a:rPr>
              <a:t> </a:t>
            </a:r>
          </a:p>
          <a:p>
            <a:pPr algn="ctr" eaLnBrk="1" hangingPunct="1">
              <a:spcBef>
                <a:spcPct val="0"/>
              </a:spcBef>
              <a:buFontTx/>
              <a:buNone/>
            </a:pPr>
            <a:r>
              <a:rPr lang="en-US" altLang="en-US" sz="2800" b="1" dirty="0" err="1">
                <a:latin typeface="Work Sans Light" pitchFamily="2" charset="0"/>
              </a:rPr>
              <a:t>thắng</a:t>
            </a:r>
            <a:endParaRPr lang="en-US" altLang="en-US" sz="2800" b="1" dirty="0">
              <a:latin typeface="Work Sans Light" pitchFamily="2" charset="0"/>
            </a:endParaRPr>
          </a:p>
          <a:p>
            <a:pPr algn="ctr" eaLnBrk="1" hangingPunct="1">
              <a:spcBef>
                <a:spcPct val="0"/>
              </a:spcBef>
              <a:buFontTx/>
              <a:buNone/>
            </a:pPr>
            <a:r>
              <a:rPr lang="en-US" altLang="en-US" sz="2800" b="1" dirty="0">
                <a:latin typeface="Work Sans Light" pitchFamily="2" charset="0"/>
              </a:rPr>
              <a:t> </a:t>
            </a:r>
            <a:r>
              <a:rPr lang="en-US" altLang="en-US" sz="2800" b="1" dirty="0" err="1">
                <a:latin typeface="Work Sans Light" pitchFamily="2" charset="0"/>
              </a:rPr>
              <a:t>đế</a:t>
            </a:r>
            <a:r>
              <a:rPr lang="en-US" altLang="en-US" sz="2800" b="1" dirty="0">
                <a:latin typeface="Work Sans Light" pitchFamily="2" charset="0"/>
              </a:rPr>
              <a:t> </a:t>
            </a:r>
            <a:r>
              <a:rPr lang="en-US" altLang="en-US" sz="2800" b="1" dirty="0" err="1">
                <a:latin typeface="Work Sans Light" pitchFamily="2" charset="0"/>
              </a:rPr>
              <a:t>quốc</a:t>
            </a:r>
            <a:endParaRPr lang="en-US" altLang="en-US" sz="2800" b="1" dirty="0">
              <a:latin typeface="Work Sans Light" pitchFamily="2" charset="0"/>
            </a:endParaRPr>
          </a:p>
          <a:p>
            <a:pPr algn="ctr" eaLnBrk="1" hangingPunct="1">
              <a:spcBef>
                <a:spcPct val="0"/>
              </a:spcBef>
              <a:buFontTx/>
              <a:buNone/>
            </a:pPr>
            <a:r>
              <a:rPr lang="en-US" altLang="en-US" sz="2800" b="1" dirty="0" err="1">
                <a:latin typeface="Work Sans Light" pitchFamily="2" charset="0"/>
              </a:rPr>
              <a:t>xâm</a:t>
            </a:r>
            <a:r>
              <a:rPr lang="en-US" altLang="en-US" sz="2800" b="1" dirty="0">
                <a:latin typeface="Work Sans Light" pitchFamily="2" charset="0"/>
              </a:rPr>
              <a:t> </a:t>
            </a:r>
            <a:r>
              <a:rPr lang="en-US" altLang="en-US" sz="2800" b="1" dirty="0" err="1">
                <a:latin typeface="Work Sans Light" pitchFamily="2" charset="0"/>
              </a:rPr>
              <a:t>lược</a:t>
            </a:r>
            <a:endParaRPr lang="en-US" altLang="en-US" sz="2800" b="1" dirty="0">
              <a:latin typeface="Work Sans Light" pitchFamily="2" charset="0"/>
            </a:endParaRPr>
          </a:p>
        </p:txBody>
      </p:sp>
      <p:sp>
        <p:nvSpPr>
          <p:cNvPr id="7" name="Rectangle 15">
            <a:extLst>
              <a:ext uri="{FF2B5EF4-FFF2-40B4-BE49-F238E27FC236}">
                <a16:creationId xmlns:a16="http://schemas.microsoft.com/office/drawing/2014/main" id="{AB037B95-DF19-4546-A53A-CC3DFEF581B4}"/>
              </a:ext>
            </a:extLst>
          </p:cNvPr>
          <p:cNvSpPr>
            <a:spLocks noChangeArrowheads="1"/>
          </p:cNvSpPr>
          <p:nvPr/>
        </p:nvSpPr>
        <p:spPr bwMode="auto">
          <a:xfrm>
            <a:off x="4926105" y="3936403"/>
            <a:ext cx="1447800" cy="2133600"/>
          </a:xfrm>
          <a:prstGeom prst="rect">
            <a:avLst/>
          </a:prstGeom>
          <a:solidFill>
            <a:schemeClr val="bg1"/>
          </a:solidFill>
          <a:ln w="38100">
            <a:solidFill>
              <a:srgbClr val="0000CC"/>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b="1" dirty="0" err="1">
                <a:latin typeface="Work Sans Light" pitchFamily="2" charset="0"/>
              </a:rPr>
              <a:t>Giải</a:t>
            </a:r>
            <a:endParaRPr lang="en-US" altLang="en-US" sz="2800" b="1" dirty="0">
              <a:latin typeface="Work Sans Light" pitchFamily="2" charset="0"/>
            </a:endParaRPr>
          </a:p>
          <a:p>
            <a:pPr algn="ctr" eaLnBrk="1" hangingPunct="1">
              <a:spcBef>
                <a:spcPct val="0"/>
              </a:spcBef>
              <a:buFontTx/>
              <a:buNone/>
            </a:pPr>
            <a:r>
              <a:rPr lang="en-US" altLang="en-US" sz="2800" b="1" dirty="0">
                <a:latin typeface="Work Sans Light" pitchFamily="2" charset="0"/>
              </a:rPr>
              <a:t> </a:t>
            </a:r>
            <a:r>
              <a:rPr lang="en-US" altLang="en-US" sz="2800" b="1" dirty="0" err="1">
                <a:latin typeface="Work Sans Light" pitchFamily="2" charset="0"/>
              </a:rPr>
              <a:t>phóng</a:t>
            </a:r>
            <a:r>
              <a:rPr lang="en-US" altLang="en-US" sz="2800" b="1" dirty="0">
                <a:latin typeface="Work Sans Light" pitchFamily="2" charset="0"/>
              </a:rPr>
              <a:t> </a:t>
            </a:r>
          </a:p>
          <a:p>
            <a:pPr algn="ctr" eaLnBrk="1" hangingPunct="1">
              <a:spcBef>
                <a:spcPct val="0"/>
              </a:spcBef>
              <a:buFontTx/>
              <a:buNone/>
            </a:pPr>
            <a:r>
              <a:rPr lang="en-US" altLang="en-US" sz="2800" b="1" dirty="0" err="1">
                <a:latin typeface="Work Sans Light" pitchFamily="2" charset="0"/>
              </a:rPr>
              <a:t>miền</a:t>
            </a:r>
            <a:endParaRPr lang="en-US" altLang="en-US" sz="2800" b="1" dirty="0">
              <a:latin typeface="Work Sans Light" pitchFamily="2" charset="0"/>
            </a:endParaRPr>
          </a:p>
          <a:p>
            <a:pPr algn="ctr" eaLnBrk="1" hangingPunct="1">
              <a:spcBef>
                <a:spcPct val="0"/>
              </a:spcBef>
              <a:buFontTx/>
              <a:buNone/>
            </a:pPr>
            <a:r>
              <a:rPr lang="en-US" altLang="en-US" sz="2800" b="1" dirty="0">
                <a:latin typeface="Work Sans Light" pitchFamily="2" charset="0"/>
              </a:rPr>
              <a:t> </a:t>
            </a:r>
            <a:r>
              <a:rPr lang="en-US" altLang="en-US" sz="2800" b="1" dirty="0" err="1">
                <a:latin typeface="Work Sans Light" pitchFamily="2" charset="0"/>
              </a:rPr>
              <a:t>Bắc</a:t>
            </a:r>
            <a:endParaRPr lang="en-US" altLang="en-US" sz="2800" b="1" dirty="0">
              <a:latin typeface="Work Sans Light" pitchFamily="2" charset="0"/>
            </a:endParaRPr>
          </a:p>
        </p:txBody>
      </p:sp>
      <p:sp>
        <p:nvSpPr>
          <p:cNvPr id="8" name="Rectangle 16">
            <a:extLst>
              <a:ext uri="{FF2B5EF4-FFF2-40B4-BE49-F238E27FC236}">
                <a16:creationId xmlns:a16="http://schemas.microsoft.com/office/drawing/2014/main" id="{8F65BE0E-FFD9-48BC-B355-F8426EFD9AD2}"/>
              </a:ext>
            </a:extLst>
          </p:cNvPr>
          <p:cNvSpPr>
            <a:spLocks noChangeArrowheads="1"/>
          </p:cNvSpPr>
          <p:nvPr/>
        </p:nvSpPr>
        <p:spPr bwMode="auto">
          <a:xfrm>
            <a:off x="6678705" y="3936403"/>
            <a:ext cx="1752593" cy="2133600"/>
          </a:xfrm>
          <a:prstGeom prst="rect">
            <a:avLst/>
          </a:prstGeom>
          <a:solidFill>
            <a:schemeClr val="bg1"/>
          </a:solidFill>
          <a:ln w="38100">
            <a:solidFill>
              <a:srgbClr val="0000CC"/>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b="1" dirty="0" err="1">
                <a:latin typeface="Work Sans Light" pitchFamily="2" charset="0"/>
              </a:rPr>
              <a:t>Làm</a:t>
            </a:r>
            <a:r>
              <a:rPr lang="en-US" altLang="en-US" sz="2800" b="1" dirty="0">
                <a:latin typeface="Work Sans Light" pitchFamily="2" charset="0"/>
              </a:rPr>
              <a:t> </a:t>
            </a:r>
          </a:p>
          <a:p>
            <a:pPr algn="ctr" eaLnBrk="1" hangingPunct="1">
              <a:spcBef>
                <a:spcPct val="0"/>
              </a:spcBef>
              <a:buFontTx/>
              <a:buNone/>
            </a:pPr>
            <a:r>
              <a:rPr lang="en-US" altLang="en-US" sz="2800" b="1" dirty="0" err="1">
                <a:latin typeface="Work Sans Light" pitchFamily="2" charset="0"/>
              </a:rPr>
              <a:t>sụp</a:t>
            </a:r>
            <a:r>
              <a:rPr lang="en-US" altLang="en-US" sz="2800" b="1" dirty="0">
                <a:latin typeface="Work Sans Light" pitchFamily="2" charset="0"/>
              </a:rPr>
              <a:t> </a:t>
            </a:r>
            <a:r>
              <a:rPr lang="en-US" altLang="en-US" sz="2800" b="1" dirty="0" err="1">
                <a:latin typeface="Work Sans Light" pitchFamily="2" charset="0"/>
              </a:rPr>
              <a:t>đổ</a:t>
            </a:r>
            <a:endParaRPr lang="en-US" altLang="en-US" sz="2800" b="1" dirty="0">
              <a:latin typeface="Work Sans Light" pitchFamily="2" charset="0"/>
            </a:endParaRPr>
          </a:p>
          <a:p>
            <a:pPr algn="ctr" eaLnBrk="1" hangingPunct="1">
              <a:spcBef>
                <a:spcPct val="0"/>
              </a:spcBef>
              <a:buFontTx/>
              <a:buNone/>
            </a:pPr>
            <a:r>
              <a:rPr lang="en-US" altLang="en-US" sz="2800" b="1" dirty="0">
                <a:latin typeface="Work Sans Light" pitchFamily="2" charset="0"/>
              </a:rPr>
              <a:t> </a:t>
            </a:r>
            <a:r>
              <a:rPr lang="en-US" altLang="en-US" sz="2800" b="1" dirty="0" err="1">
                <a:latin typeface="Work Sans Light" pitchFamily="2" charset="0"/>
              </a:rPr>
              <a:t>chủ</a:t>
            </a:r>
            <a:r>
              <a:rPr lang="en-US" altLang="en-US" sz="2800" b="1" dirty="0">
                <a:latin typeface="Work Sans Light" pitchFamily="2" charset="0"/>
              </a:rPr>
              <a:t> </a:t>
            </a:r>
            <a:r>
              <a:rPr lang="en-US" altLang="en-US" sz="2800" b="1" dirty="0" err="1">
                <a:latin typeface="Work Sans Light" pitchFamily="2" charset="0"/>
              </a:rPr>
              <a:t>nghĩa</a:t>
            </a:r>
            <a:r>
              <a:rPr lang="en-US" altLang="en-US" sz="2800" b="1" dirty="0">
                <a:latin typeface="Work Sans Light" pitchFamily="2" charset="0"/>
              </a:rPr>
              <a:t> </a:t>
            </a:r>
          </a:p>
          <a:p>
            <a:pPr algn="ctr" eaLnBrk="1" hangingPunct="1">
              <a:spcBef>
                <a:spcPct val="0"/>
              </a:spcBef>
              <a:buFontTx/>
              <a:buNone/>
            </a:pPr>
            <a:r>
              <a:rPr lang="en-US" altLang="en-US" sz="2800" b="1" dirty="0" err="1">
                <a:latin typeface="Work Sans Light" pitchFamily="2" charset="0"/>
              </a:rPr>
              <a:t>thực</a:t>
            </a:r>
            <a:r>
              <a:rPr lang="en-US" altLang="en-US" sz="2800" b="1" dirty="0">
                <a:latin typeface="Work Sans Light" pitchFamily="2" charset="0"/>
              </a:rPr>
              <a:t> </a:t>
            </a:r>
            <a:r>
              <a:rPr lang="en-US" altLang="en-US" sz="2800" b="1" dirty="0" err="1">
                <a:latin typeface="Work Sans Light" pitchFamily="2" charset="0"/>
              </a:rPr>
              <a:t>dân</a:t>
            </a:r>
            <a:r>
              <a:rPr lang="en-US" altLang="en-US" sz="2800" b="1" dirty="0">
                <a:latin typeface="Work Sans Light" pitchFamily="2" charset="0"/>
              </a:rPr>
              <a:t> </a:t>
            </a:r>
          </a:p>
          <a:p>
            <a:pPr algn="ctr" eaLnBrk="1" hangingPunct="1">
              <a:spcBef>
                <a:spcPct val="0"/>
              </a:spcBef>
              <a:buFontTx/>
              <a:buNone/>
            </a:pPr>
            <a:r>
              <a:rPr lang="en-US" altLang="en-US" sz="2800" b="1" dirty="0" err="1">
                <a:latin typeface="Work Sans Light" pitchFamily="2" charset="0"/>
              </a:rPr>
              <a:t>cũ</a:t>
            </a:r>
            <a:endParaRPr lang="en-US" altLang="en-US" sz="2800" b="1" dirty="0">
              <a:latin typeface="Work Sans Light" pitchFamily="2" charset="0"/>
            </a:endParaRPr>
          </a:p>
        </p:txBody>
      </p:sp>
      <p:sp>
        <p:nvSpPr>
          <p:cNvPr id="9" name="Rectangle 17">
            <a:extLst>
              <a:ext uri="{FF2B5EF4-FFF2-40B4-BE49-F238E27FC236}">
                <a16:creationId xmlns:a16="http://schemas.microsoft.com/office/drawing/2014/main" id="{A3FCF0A6-E5E2-4460-B5BE-3E0470D156DD}"/>
              </a:ext>
            </a:extLst>
          </p:cNvPr>
          <p:cNvSpPr>
            <a:spLocks noChangeArrowheads="1"/>
          </p:cNvSpPr>
          <p:nvPr/>
        </p:nvSpPr>
        <p:spPr bwMode="auto">
          <a:xfrm>
            <a:off x="8583705" y="3936403"/>
            <a:ext cx="2102224" cy="2133600"/>
          </a:xfrm>
          <a:prstGeom prst="rect">
            <a:avLst/>
          </a:prstGeom>
          <a:solidFill>
            <a:schemeClr val="bg1"/>
          </a:solidFill>
          <a:ln w="38100">
            <a:solidFill>
              <a:srgbClr val="0000CC"/>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b="1" dirty="0" err="1">
                <a:latin typeface="Work Sans Light" pitchFamily="2" charset="0"/>
              </a:rPr>
              <a:t>Cổ</a:t>
            </a:r>
            <a:r>
              <a:rPr lang="en-US" altLang="en-US" sz="2800" b="1" dirty="0">
                <a:latin typeface="Work Sans Light" pitchFamily="2" charset="0"/>
              </a:rPr>
              <a:t> </a:t>
            </a:r>
            <a:r>
              <a:rPr lang="en-US" altLang="en-US" sz="2800" b="1" dirty="0" err="1">
                <a:latin typeface="Work Sans Light" pitchFamily="2" charset="0"/>
              </a:rPr>
              <a:t>vũ</a:t>
            </a:r>
            <a:endParaRPr lang="en-US" altLang="en-US" sz="2800" b="1" dirty="0">
              <a:latin typeface="Work Sans Light" pitchFamily="2" charset="0"/>
            </a:endParaRPr>
          </a:p>
          <a:p>
            <a:pPr algn="ctr" eaLnBrk="1" hangingPunct="1">
              <a:spcBef>
                <a:spcPct val="0"/>
              </a:spcBef>
              <a:buFontTx/>
              <a:buNone/>
            </a:pPr>
            <a:r>
              <a:rPr lang="en-US" altLang="en-US" sz="2800" b="1" dirty="0">
                <a:latin typeface="Work Sans Light" pitchFamily="2" charset="0"/>
              </a:rPr>
              <a:t> </a:t>
            </a:r>
            <a:r>
              <a:rPr lang="en-US" altLang="en-US" sz="2800" b="1" dirty="0" err="1">
                <a:latin typeface="Work Sans Light" pitchFamily="2" charset="0"/>
              </a:rPr>
              <a:t>phong</a:t>
            </a:r>
            <a:r>
              <a:rPr lang="en-US" altLang="en-US" sz="2800" b="1" dirty="0">
                <a:latin typeface="Work Sans Light" pitchFamily="2" charset="0"/>
              </a:rPr>
              <a:t> </a:t>
            </a:r>
            <a:r>
              <a:rPr lang="en-US" altLang="en-US" sz="2800" b="1" dirty="0" err="1">
                <a:latin typeface="Work Sans Light" pitchFamily="2" charset="0"/>
              </a:rPr>
              <a:t>trào</a:t>
            </a:r>
            <a:endParaRPr lang="en-US" altLang="en-US" sz="2800" b="1" dirty="0">
              <a:latin typeface="Work Sans Light" pitchFamily="2" charset="0"/>
            </a:endParaRPr>
          </a:p>
          <a:p>
            <a:pPr algn="ctr" eaLnBrk="1" hangingPunct="1">
              <a:spcBef>
                <a:spcPct val="0"/>
              </a:spcBef>
              <a:buFontTx/>
              <a:buNone/>
            </a:pPr>
            <a:r>
              <a:rPr lang="en-US" altLang="en-US" sz="2800" b="1" dirty="0" err="1">
                <a:latin typeface="Work Sans Light" pitchFamily="2" charset="0"/>
              </a:rPr>
              <a:t>cách</a:t>
            </a:r>
            <a:r>
              <a:rPr lang="en-US" altLang="en-US" sz="2800" b="1" dirty="0">
                <a:latin typeface="Work Sans Light" pitchFamily="2" charset="0"/>
              </a:rPr>
              <a:t> </a:t>
            </a:r>
            <a:r>
              <a:rPr lang="en-US" altLang="en-US" sz="2800" b="1" dirty="0" err="1">
                <a:latin typeface="Work Sans Light" pitchFamily="2" charset="0"/>
              </a:rPr>
              <a:t>mạng</a:t>
            </a:r>
            <a:endParaRPr lang="en-US" altLang="en-US" sz="2800" b="1" dirty="0">
              <a:latin typeface="Work Sans Light" pitchFamily="2" charset="0"/>
            </a:endParaRPr>
          </a:p>
          <a:p>
            <a:pPr algn="ctr" eaLnBrk="1" hangingPunct="1">
              <a:spcBef>
                <a:spcPct val="0"/>
              </a:spcBef>
              <a:buFontTx/>
              <a:buNone/>
            </a:pPr>
            <a:r>
              <a:rPr lang="en-US" altLang="en-US" sz="2800" b="1" dirty="0" err="1">
                <a:latin typeface="Work Sans Light" pitchFamily="2" charset="0"/>
              </a:rPr>
              <a:t>thế</a:t>
            </a:r>
            <a:r>
              <a:rPr lang="en-US" altLang="en-US" sz="2800" b="1" dirty="0">
                <a:latin typeface="Work Sans Light" pitchFamily="2" charset="0"/>
              </a:rPr>
              <a:t> </a:t>
            </a:r>
            <a:r>
              <a:rPr lang="en-US" altLang="en-US" sz="2800" b="1" dirty="0" err="1">
                <a:latin typeface="Work Sans Light" pitchFamily="2" charset="0"/>
              </a:rPr>
              <a:t>giới</a:t>
            </a:r>
            <a:endParaRPr lang="en-US" altLang="en-US" sz="2800" b="1" dirty="0">
              <a:latin typeface="Work Sans Light" pitchFamily="2" charset="0"/>
            </a:endParaRPr>
          </a:p>
        </p:txBody>
      </p:sp>
      <p:sp>
        <p:nvSpPr>
          <p:cNvPr id="10" name="Line 18">
            <a:extLst>
              <a:ext uri="{FF2B5EF4-FFF2-40B4-BE49-F238E27FC236}">
                <a16:creationId xmlns:a16="http://schemas.microsoft.com/office/drawing/2014/main" id="{B0EAA361-FDD7-4B0A-8E12-5D500C4D9249}"/>
              </a:ext>
            </a:extLst>
          </p:cNvPr>
          <p:cNvSpPr>
            <a:spLocks noChangeShapeType="1"/>
          </p:cNvSpPr>
          <p:nvPr/>
        </p:nvSpPr>
        <p:spPr bwMode="auto">
          <a:xfrm>
            <a:off x="4697505" y="2869603"/>
            <a:ext cx="0" cy="457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400">
              <a:latin typeface="Work Sans Light" pitchFamily="2" charset="0"/>
            </a:endParaRPr>
          </a:p>
        </p:txBody>
      </p:sp>
      <p:sp>
        <p:nvSpPr>
          <p:cNvPr id="11" name="Line 20">
            <a:extLst>
              <a:ext uri="{FF2B5EF4-FFF2-40B4-BE49-F238E27FC236}">
                <a16:creationId xmlns:a16="http://schemas.microsoft.com/office/drawing/2014/main" id="{C5C004E1-6DFE-45E8-A741-E7C8D3F9718D}"/>
              </a:ext>
            </a:extLst>
          </p:cNvPr>
          <p:cNvSpPr>
            <a:spLocks noChangeShapeType="1"/>
          </p:cNvSpPr>
          <p:nvPr/>
        </p:nvSpPr>
        <p:spPr bwMode="auto">
          <a:xfrm>
            <a:off x="3630705" y="3326803"/>
            <a:ext cx="0" cy="6096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400">
              <a:latin typeface="Work Sans Light" pitchFamily="2" charset="0"/>
            </a:endParaRPr>
          </a:p>
        </p:txBody>
      </p:sp>
      <p:sp>
        <p:nvSpPr>
          <p:cNvPr id="12" name="Line 21">
            <a:extLst>
              <a:ext uri="{FF2B5EF4-FFF2-40B4-BE49-F238E27FC236}">
                <a16:creationId xmlns:a16="http://schemas.microsoft.com/office/drawing/2014/main" id="{AC24EA38-7781-495C-8781-5D7728CC4ADD}"/>
              </a:ext>
            </a:extLst>
          </p:cNvPr>
          <p:cNvSpPr>
            <a:spLocks noChangeShapeType="1"/>
          </p:cNvSpPr>
          <p:nvPr/>
        </p:nvSpPr>
        <p:spPr bwMode="auto">
          <a:xfrm>
            <a:off x="5688105" y="3326803"/>
            <a:ext cx="0" cy="6096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400">
              <a:latin typeface="Work Sans Light" pitchFamily="2" charset="0"/>
            </a:endParaRPr>
          </a:p>
        </p:txBody>
      </p:sp>
      <p:sp>
        <p:nvSpPr>
          <p:cNvPr id="13" name="Line 22">
            <a:extLst>
              <a:ext uri="{FF2B5EF4-FFF2-40B4-BE49-F238E27FC236}">
                <a16:creationId xmlns:a16="http://schemas.microsoft.com/office/drawing/2014/main" id="{D82DC4E1-FDD3-4BA0-A01D-3B915819AA3C}"/>
              </a:ext>
            </a:extLst>
          </p:cNvPr>
          <p:cNvSpPr>
            <a:spLocks noChangeShapeType="1"/>
          </p:cNvSpPr>
          <p:nvPr/>
        </p:nvSpPr>
        <p:spPr bwMode="auto">
          <a:xfrm>
            <a:off x="8355105" y="2869603"/>
            <a:ext cx="0" cy="457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400">
              <a:latin typeface="Work Sans Light" pitchFamily="2" charset="0"/>
            </a:endParaRPr>
          </a:p>
        </p:txBody>
      </p:sp>
      <p:sp>
        <p:nvSpPr>
          <p:cNvPr id="14" name="Line 24">
            <a:extLst>
              <a:ext uri="{FF2B5EF4-FFF2-40B4-BE49-F238E27FC236}">
                <a16:creationId xmlns:a16="http://schemas.microsoft.com/office/drawing/2014/main" id="{BF74A2F3-3429-4936-94F3-463B6DD8F41F}"/>
              </a:ext>
            </a:extLst>
          </p:cNvPr>
          <p:cNvSpPr>
            <a:spLocks noChangeShapeType="1"/>
          </p:cNvSpPr>
          <p:nvPr/>
        </p:nvSpPr>
        <p:spPr bwMode="auto">
          <a:xfrm>
            <a:off x="7364505" y="3326803"/>
            <a:ext cx="0" cy="6096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400">
              <a:latin typeface="Work Sans Light" pitchFamily="2" charset="0"/>
            </a:endParaRPr>
          </a:p>
        </p:txBody>
      </p:sp>
      <p:sp>
        <p:nvSpPr>
          <p:cNvPr id="15" name="Line 25">
            <a:extLst>
              <a:ext uri="{FF2B5EF4-FFF2-40B4-BE49-F238E27FC236}">
                <a16:creationId xmlns:a16="http://schemas.microsoft.com/office/drawing/2014/main" id="{E0752531-A628-42AE-B5C2-098B5C076604}"/>
              </a:ext>
            </a:extLst>
          </p:cNvPr>
          <p:cNvSpPr>
            <a:spLocks noChangeShapeType="1"/>
          </p:cNvSpPr>
          <p:nvPr/>
        </p:nvSpPr>
        <p:spPr bwMode="auto">
          <a:xfrm>
            <a:off x="9269505" y="3326803"/>
            <a:ext cx="0" cy="6096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400">
              <a:latin typeface="Work Sans Light" pitchFamily="2" charset="0"/>
            </a:endParaRPr>
          </a:p>
        </p:txBody>
      </p:sp>
      <p:cxnSp>
        <p:nvCxnSpPr>
          <p:cNvPr id="16" name="Straight Connector 15">
            <a:extLst>
              <a:ext uri="{FF2B5EF4-FFF2-40B4-BE49-F238E27FC236}">
                <a16:creationId xmlns:a16="http://schemas.microsoft.com/office/drawing/2014/main" id="{886C8D30-3576-4E75-9E98-3D70688CE01F}"/>
              </a:ext>
            </a:extLst>
          </p:cNvPr>
          <p:cNvCxnSpPr/>
          <p:nvPr/>
        </p:nvCxnSpPr>
        <p:spPr>
          <a:xfrm>
            <a:off x="3630705" y="3326803"/>
            <a:ext cx="20574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3CB6E7F-43B2-4669-A765-1698481DD7CF}"/>
              </a:ext>
            </a:extLst>
          </p:cNvPr>
          <p:cNvCxnSpPr/>
          <p:nvPr/>
        </p:nvCxnSpPr>
        <p:spPr>
          <a:xfrm>
            <a:off x="7364505" y="3326803"/>
            <a:ext cx="1905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6180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70" decel="100000"/>
                                        <p:tgtEl>
                                          <p:spTgt spid="4"/>
                                        </p:tgtEl>
                                      </p:cBhvr>
                                    </p:animEffect>
                                    <p:animScale>
                                      <p:cBhvr>
                                        <p:cTn id="13" dur="770" decel="100000"/>
                                        <p:tgtEl>
                                          <p:spTgt spid="4"/>
                                        </p:tgtEl>
                                      </p:cBhvr>
                                      <p:from x="10000" y="10000"/>
                                      <p:to x="200000" y="450000"/>
                                    </p:animScale>
                                    <p:animScale>
                                      <p:cBhvr>
                                        <p:cTn id="14" dur="1230" accel="100000" fill="hold">
                                          <p:stCondLst>
                                            <p:cond delay="770"/>
                                          </p:stCondLst>
                                        </p:cTn>
                                        <p:tgtEl>
                                          <p:spTgt spid="4"/>
                                        </p:tgtEl>
                                      </p:cBhvr>
                                      <p:from x="200000" y="450000"/>
                                      <p:to x="100000" y="100000"/>
                                    </p:animScale>
                                    <p:set>
                                      <p:cBhvr>
                                        <p:cTn id="15" dur="770" fill="hold"/>
                                        <p:tgtEl>
                                          <p:spTgt spid="4"/>
                                        </p:tgtEl>
                                        <p:attrNameLst>
                                          <p:attrName>ppt_x</p:attrName>
                                        </p:attrNameLst>
                                      </p:cBhvr>
                                      <p:to>
                                        <p:strVal val="(0.5)"/>
                                      </p:to>
                                    </p:set>
                                    <p:anim from="(0.5)" to="(#ppt_x)" calcmode="lin" valueType="num">
                                      <p:cBhvr>
                                        <p:cTn id="16" dur="1230" accel="100000" fill="hold">
                                          <p:stCondLst>
                                            <p:cond delay="770"/>
                                          </p:stCondLst>
                                        </p:cTn>
                                        <p:tgtEl>
                                          <p:spTgt spid="4"/>
                                        </p:tgtEl>
                                        <p:attrNameLst>
                                          <p:attrName>ppt_x</p:attrName>
                                        </p:attrNameLst>
                                      </p:cBhvr>
                                    </p:anim>
                                    <p:set>
                                      <p:cBhvr>
                                        <p:cTn id="17" dur="770" fill="hold"/>
                                        <p:tgtEl>
                                          <p:spTgt spid="4"/>
                                        </p:tgtEl>
                                        <p:attrNameLst>
                                          <p:attrName>ppt_y</p:attrName>
                                        </p:attrNameLst>
                                      </p:cBhvr>
                                      <p:to>
                                        <p:strVal val="(#ppt_y+0.4)"/>
                                      </p:to>
                                    </p:set>
                                    <p:anim from="(#ppt_y+0.4)" to="(#ppt_y)" calcmode="lin" valueType="num">
                                      <p:cBhvr>
                                        <p:cTn id="18" dur="1230" accel="100000" fill="hold">
                                          <p:stCondLst>
                                            <p:cond delay="770"/>
                                          </p:stCondLst>
                                        </p:cTn>
                                        <p:tgtEl>
                                          <p:spTgt spid="4"/>
                                        </p:tgtEl>
                                        <p:attrNameLst>
                                          <p:attrName>ppt_y</p:attrName>
                                        </p:attrNameLst>
                                      </p:cBhvr>
                                    </p:anim>
                                  </p:childTnLst>
                                </p:cTn>
                              </p:par>
                              <p:par>
                                <p:cTn id="19" presetID="5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770" decel="100000"/>
                                        <p:tgtEl>
                                          <p:spTgt spid="6"/>
                                        </p:tgtEl>
                                      </p:cBhvr>
                                    </p:animEffect>
                                    <p:animScale>
                                      <p:cBhvr>
                                        <p:cTn id="22" dur="770" decel="100000"/>
                                        <p:tgtEl>
                                          <p:spTgt spid="6"/>
                                        </p:tgtEl>
                                      </p:cBhvr>
                                      <p:from x="10000" y="10000"/>
                                      <p:to x="200000" y="450000"/>
                                    </p:animScale>
                                    <p:animScale>
                                      <p:cBhvr>
                                        <p:cTn id="23" dur="1230" accel="100000" fill="hold">
                                          <p:stCondLst>
                                            <p:cond delay="770"/>
                                          </p:stCondLst>
                                        </p:cTn>
                                        <p:tgtEl>
                                          <p:spTgt spid="6"/>
                                        </p:tgtEl>
                                      </p:cBhvr>
                                      <p:from x="200000" y="450000"/>
                                      <p:to x="100000" y="100000"/>
                                    </p:animScale>
                                    <p:set>
                                      <p:cBhvr>
                                        <p:cTn id="24" dur="770" fill="hold"/>
                                        <p:tgtEl>
                                          <p:spTgt spid="6"/>
                                        </p:tgtEl>
                                        <p:attrNameLst>
                                          <p:attrName>ppt_x</p:attrName>
                                        </p:attrNameLst>
                                      </p:cBhvr>
                                      <p:to>
                                        <p:strVal val="(0.5)"/>
                                      </p:to>
                                    </p:set>
                                    <p:anim from="(0.5)" to="(#ppt_x)" calcmode="lin" valueType="num">
                                      <p:cBhvr>
                                        <p:cTn id="25" dur="1230" accel="100000" fill="hold">
                                          <p:stCondLst>
                                            <p:cond delay="770"/>
                                          </p:stCondLst>
                                        </p:cTn>
                                        <p:tgtEl>
                                          <p:spTgt spid="6"/>
                                        </p:tgtEl>
                                        <p:attrNameLst>
                                          <p:attrName>ppt_x</p:attrName>
                                        </p:attrNameLst>
                                      </p:cBhvr>
                                    </p:anim>
                                    <p:set>
                                      <p:cBhvr>
                                        <p:cTn id="26" dur="770" fill="hold"/>
                                        <p:tgtEl>
                                          <p:spTgt spid="6"/>
                                        </p:tgtEl>
                                        <p:attrNameLst>
                                          <p:attrName>ppt_y</p:attrName>
                                        </p:attrNameLst>
                                      </p:cBhvr>
                                      <p:to>
                                        <p:strVal val="(#ppt_y+0.4)"/>
                                      </p:to>
                                    </p:set>
                                    <p:anim from="(#ppt_y+0.4)" to="(#ppt_y)" calcmode="lin" valueType="num">
                                      <p:cBhvr>
                                        <p:cTn id="27" dur="1230" accel="100000" fill="hold">
                                          <p:stCondLst>
                                            <p:cond delay="770"/>
                                          </p:stCondLst>
                                        </p:cTn>
                                        <p:tgtEl>
                                          <p:spTgt spid="6"/>
                                        </p:tgtEl>
                                        <p:attrNameLst>
                                          <p:attrName>ppt_y</p:attrName>
                                        </p:attrNameLst>
                                      </p:cBhvr>
                                    </p:anim>
                                  </p:childTnLst>
                                </p:cTn>
                              </p:par>
                              <p:par>
                                <p:cTn id="28" presetID="51"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770" decel="100000"/>
                                        <p:tgtEl>
                                          <p:spTgt spid="7"/>
                                        </p:tgtEl>
                                      </p:cBhvr>
                                    </p:animEffect>
                                    <p:animScale>
                                      <p:cBhvr>
                                        <p:cTn id="31" dur="770" decel="100000"/>
                                        <p:tgtEl>
                                          <p:spTgt spid="7"/>
                                        </p:tgtEl>
                                      </p:cBhvr>
                                      <p:from x="10000" y="10000"/>
                                      <p:to x="200000" y="450000"/>
                                    </p:animScale>
                                    <p:animScale>
                                      <p:cBhvr>
                                        <p:cTn id="32" dur="1230" accel="100000" fill="hold">
                                          <p:stCondLst>
                                            <p:cond delay="770"/>
                                          </p:stCondLst>
                                        </p:cTn>
                                        <p:tgtEl>
                                          <p:spTgt spid="7"/>
                                        </p:tgtEl>
                                      </p:cBhvr>
                                      <p:from x="200000" y="450000"/>
                                      <p:to x="100000" y="100000"/>
                                    </p:animScale>
                                    <p:set>
                                      <p:cBhvr>
                                        <p:cTn id="33" dur="770" fill="hold"/>
                                        <p:tgtEl>
                                          <p:spTgt spid="7"/>
                                        </p:tgtEl>
                                        <p:attrNameLst>
                                          <p:attrName>ppt_x</p:attrName>
                                        </p:attrNameLst>
                                      </p:cBhvr>
                                      <p:to>
                                        <p:strVal val="(0.5)"/>
                                      </p:to>
                                    </p:set>
                                    <p:anim from="(0.5)" to="(#ppt_x)" calcmode="lin" valueType="num">
                                      <p:cBhvr>
                                        <p:cTn id="34" dur="1230" accel="100000" fill="hold">
                                          <p:stCondLst>
                                            <p:cond delay="770"/>
                                          </p:stCondLst>
                                        </p:cTn>
                                        <p:tgtEl>
                                          <p:spTgt spid="7"/>
                                        </p:tgtEl>
                                        <p:attrNameLst>
                                          <p:attrName>ppt_x</p:attrName>
                                        </p:attrNameLst>
                                      </p:cBhvr>
                                    </p:anim>
                                    <p:set>
                                      <p:cBhvr>
                                        <p:cTn id="35" dur="770" fill="hold"/>
                                        <p:tgtEl>
                                          <p:spTgt spid="7"/>
                                        </p:tgtEl>
                                        <p:attrNameLst>
                                          <p:attrName>ppt_y</p:attrName>
                                        </p:attrNameLst>
                                      </p:cBhvr>
                                      <p:to>
                                        <p:strVal val="(#ppt_y+0.4)"/>
                                      </p:to>
                                    </p:set>
                                    <p:anim from="(#ppt_y+0.4)" to="(#ppt_y)" calcmode="lin" valueType="num">
                                      <p:cBhvr>
                                        <p:cTn id="36" dur="1230" accel="100000" fill="hold">
                                          <p:stCondLst>
                                            <p:cond delay="770"/>
                                          </p:stCondLst>
                                        </p:cTn>
                                        <p:tgtEl>
                                          <p:spTgt spid="7"/>
                                        </p:tgtEl>
                                        <p:attrNameLst>
                                          <p:attrName>ppt_y</p:attrName>
                                        </p:attrNameLst>
                                      </p:cBhvr>
                                    </p:anim>
                                  </p:childTnLst>
                                </p:cTn>
                              </p:par>
                              <p:par>
                                <p:cTn id="37" presetID="5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770" decel="100000"/>
                                        <p:tgtEl>
                                          <p:spTgt spid="10"/>
                                        </p:tgtEl>
                                      </p:cBhvr>
                                    </p:animEffect>
                                    <p:animScale>
                                      <p:cBhvr>
                                        <p:cTn id="40" dur="770" decel="100000"/>
                                        <p:tgtEl>
                                          <p:spTgt spid="10"/>
                                        </p:tgtEl>
                                      </p:cBhvr>
                                      <p:from x="10000" y="10000"/>
                                      <p:to x="200000" y="450000"/>
                                    </p:animScale>
                                    <p:animScale>
                                      <p:cBhvr>
                                        <p:cTn id="41" dur="1230" accel="100000" fill="hold">
                                          <p:stCondLst>
                                            <p:cond delay="770"/>
                                          </p:stCondLst>
                                        </p:cTn>
                                        <p:tgtEl>
                                          <p:spTgt spid="10"/>
                                        </p:tgtEl>
                                      </p:cBhvr>
                                      <p:from x="200000" y="450000"/>
                                      <p:to x="100000" y="100000"/>
                                    </p:animScale>
                                    <p:set>
                                      <p:cBhvr>
                                        <p:cTn id="42" dur="770" fill="hold"/>
                                        <p:tgtEl>
                                          <p:spTgt spid="10"/>
                                        </p:tgtEl>
                                        <p:attrNameLst>
                                          <p:attrName>ppt_x</p:attrName>
                                        </p:attrNameLst>
                                      </p:cBhvr>
                                      <p:to>
                                        <p:strVal val="(0.5)"/>
                                      </p:to>
                                    </p:set>
                                    <p:anim from="(0.5)" to="(#ppt_x)" calcmode="lin" valueType="num">
                                      <p:cBhvr>
                                        <p:cTn id="43" dur="1230" accel="100000" fill="hold">
                                          <p:stCondLst>
                                            <p:cond delay="770"/>
                                          </p:stCondLst>
                                        </p:cTn>
                                        <p:tgtEl>
                                          <p:spTgt spid="10"/>
                                        </p:tgtEl>
                                        <p:attrNameLst>
                                          <p:attrName>ppt_x</p:attrName>
                                        </p:attrNameLst>
                                      </p:cBhvr>
                                    </p:anim>
                                    <p:set>
                                      <p:cBhvr>
                                        <p:cTn id="44" dur="770" fill="hold"/>
                                        <p:tgtEl>
                                          <p:spTgt spid="10"/>
                                        </p:tgtEl>
                                        <p:attrNameLst>
                                          <p:attrName>ppt_y</p:attrName>
                                        </p:attrNameLst>
                                      </p:cBhvr>
                                      <p:to>
                                        <p:strVal val="(#ppt_y+0.4)"/>
                                      </p:to>
                                    </p:set>
                                    <p:anim from="(#ppt_y+0.4)" to="(#ppt_y)" calcmode="lin" valueType="num">
                                      <p:cBhvr>
                                        <p:cTn id="45" dur="1230" accel="100000" fill="hold">
                                          <p:stCondLst>
                                            <p:cond delay="770"/>
                                          </p:stCondLst>
                                        </p:cTn>
                                        <p:tgtEl>
                                          <p:spTgt spid="10"/>
                                        </p:tgtEl>
                                        <p:attrNameLst>
                                          <p:attrName>ppt_y</p:attrName>
                                        </p:attrNameLst>
                                      </p:cBhvr>
                                    </p:anim>
                                  </p:childTnLst>
                                </p:cTn>
                              </p:par>
                              <p:par>
                                <p:cTn id="46" presetID="51" presetClass="entr" presetSubtype="0" fill="hold"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770" decel="100000"/>
                                        <p:tgtEl>
                                          <p:spTgt spid="11"/>
                                        </p:tgtEl>
                                      </p:cBhvr>
                                    </p:animEffect>
                                    <p:animScale>
                                      <p:cBhvr>
                                        <p:cTn id="49" dur="770" decel="100000"/>
                                        <p:tgtEl>
                                          <p:spTgt spid="11"/>
                                        </p:tgtEl>
                                      </p:cBhvr>
                                      <p:from x="10000" y="10000"/>
                                      <p:to x="200000" y="450000"/>
                                    </p:animScale>
                                    <p:animScale>
                                      <p:cBhvr>
                                        <p:cTn id="50" dur="1230" accel="100000" fill="hold">
                                          <p:stCondLst>
                                            <p:cond delay="770"/>
                                          </p:stCondLst>
                                        </p:cTn>
                                        <p:tgtEl>
                                          <p:spTgt spid="11"/>
                                        </p:tgtEl>
                                      </p:cBhvr>
                                      <p:from x="200000" y="450000"/>
                                      <p:to x="100000" y="100000"/>
                                    </p:animScale>
                                    <p:set>
                                      <p:cBhvr>
                                        <p:cTn id="51" dur="770" fill="hold"/>
                                        <p:tgtEl>
                                          <p:spTgt spid="11"/>
                                        </p:tgtEl>
                                        <p:attrNameLst>
                                          <p:attrName>ppt_x</p:attrName>
                                        </p:attrNameLst>
                                      </p:cBhvr>
                                      <p:to>
                                        <p:strVal val="(0.5)"/>
                                      </p:to>
                                    </p:set>
                                    <p:anim from="(0.5)" to="(#ppt_x)" calcmode="lin" valueType="num">
                                      <p:cBhvr>
                                        <p:cTn id="52" dur="1230" accel="100000" fill="hold">
                                          <p:stCondLst>
                                            <p:cond delay="770"/>
                                          </p:stCondLst>
                                        </p:cTn>
                                        <p:tgtEl>
                                          <p:spTgt spid="11"/>
                                        </p:tgtEl>
                                        <p:attrNameLst>
                                          <p:attrName>ppt_x</p:attrName>
                                        </p:attrNameLst>
                                      </p:cBhvr>
                                    </p:anim>
                                    <p:set>
                                      <p:cBhvr>
                                        <p:cTn id="53" dur="770" fill="hold"/>
                                        <p:tgtEl>
                                          <p:spTgt spid="11"/>
                                        </p:tgtEl>
                                        <p:attrNameLst>
                                          <p:attrName>ppt_y</p:attrName>
                                        </p:attrNameLst>
                                      </p:cBhvr>
                                      <p:to>
                                        <p:strVal val="(#ppt_y+0.4)"/>
                                      </p:to>
                                    </p:set>
                                    <p:anim from="(#ppt_y+0.4)" to="(#ppt_y)" calcmode="lin" valueType="num">
                                      <p:cBhvr>
                                        <p:cTn id="54" dur="1230" accel="100000" fill="hold">
                                          <p:stCondLst>
                                            <p:cond delay="770"/>
                                          </p:stCondLst>
                                        </p:cTn>
                                        <p:tgtEl>
                                          <p:spTgt spid="11"/>
                                        </p:tgtEl>
                                        <p:attrNameLst>
                                          <p:attrName>ppt_y</p:attrName>
                                        </p:attrNameLst>
                                      </p:cBhvr>
                                    </p:anim>
                                  </p:childTnLst>
                                </p:cTn>
                              </p:par>
                              <p:par>
                                <p:cTn id="55" presetID="51" presetClass="entr" presetSubtype="0" fill="hold"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770" decel="100000"/>
                                        <p:tgtEl>
                                          <p:spTgt spid="12"/>
                                        </p:tgtEl>
                                      </p:cBhvr>
                                    </p:animEffect>
                                    <p:animScale>
                                      <p:cBhvr>
                                        <p:cTn id="58" dur="770" decel="100000"/>
                                        <p:tgtEl>
                                          <p:spTgt spid="12"/>
                                        </p:tgtEl>
                                      </p:cBhvr>
                                      <p:from x="10000" y="10000"/>
                                      <p:to x="200000" y="450000"/>
                                    </p:animScale>
                                    <p:animScale>
                                      <p:cBhvr>
                                        <p:cTn id="59" dur="1230" accel="100000" fill="hold">
                                          <p:stCondLst>
                                            <p:cond delay="770"/>
                                          </p:stCondLst>
                                        </p:cTn>
                                        <p:tgtEl>
                                          <p:spTgt spid="12"/>
                                        </p:tgtEl>
                                      </p:cBhvr>
                                      <p:from x="200000" y="450000"/>
                                      <p:to x="100000" y="100000"/>
                                    </p:animScale>
                                    <p:set>
                                      <p:cBhvr>
                                        <p:cTn id="60" dur="770" fill="hold"/>
                                        <p:tgtEl>
                                          <p:spTgt spid="12"/>
                                        </p:tgtEl>
                                        <p:attrNameLst>
                                          <p:attrName>ppt_x</p:attrName>
                                        </p:attrNameLst>
                                      </p:cBhvr>
                                      <p:to>
                                        <p:strVal val="(0.5)"/>
                                      </p:to>
                                    </p:set>
                                    <p:anim from="(0.5)" to="(#ppt_x)" calcmode="lin" valueType="num">
                                      <p:cBhvr>
                                        <p:cTn id="61" dur="1230" accel="100000" fill="hold">
                                          <p:stCondLst>
                                            <p:cond delay="770"/>
                                          </p:stCondLst>
                                        </p:cTn>
                                        <p:tgtEl>
                                          <p:spTgt spid="12"/>
                                        </p:tgtEl>
                                        <p:attrNameLst>
                                          <p:attrName>ppt_x</p:attrName>
                                        </p:attrNameLst>
                                      </p:cBhvr>
                                    </p:anim>
                                    <p:set>
                                      <p:cBhvr>
                                        <p:cTn id="62" dur="770" fill="hold"/>
                                        <p:tgtEl>
                                          <p:spTgt spid="12"/>
                                        </p:tgtEl>
                                        <p:attrNameLst>
                                          <p:attrName>ppt_y</p:attrName>
                                        </p:attrNameLst>
                                      </p:cBhvr>
                                      <p:to>
                                        <p:strVal val="(#ppt_y+0.4)"/>
                                      </p:to>
                                    </p:set>
                                    <p:anim from="(#ppt_y+0.4)" to="(#ppt_y)" calcmode="lin" valueType="num">
                                      <p:cBhvr>
                                        <p:cTn id="63" dur="1230" accel="100000" fill="hold">
                                          <p:stCondLst>
                                            <p:cond delay="770"/>
                                          </p:stCondLst>
                                        </p:cTn>
                                        <p:tgtEl>
                                          <p:spTgt spid="12"/>
                                        </p:tgtEl>
                                        <p:attrNameLst>
                                          <p:attrName>ppt_y</p:attrName>
                                        </p:attrNameLst>
                                      </p:cBhvr>
                                    </p:anim>
                                  </p:childTnLst>
                                </p:cTn>
                              </p:par>
                              <p:par>
                                <p:cTn id="64" presetID="51" presetClass="entr" presetSubtype="0" fill="hold"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770" decel="100000"/>
                                        <p:tgtEl>
                                          <p:spTgt spid="16"/>
                                        </p:tgtEl>
                                      </p:cBhvr>
                                    </p:animEffect>
                                    <p:animScale>
                                      <p:cBhvr>
                                        <p:cTn id="67" dur="770" decel="100000"/>
                                        <p:tgtEl>
                                          <p:spTgt spid="16"/>
                                        </p:tgtEl>
                                      </p:cBhvr>
                                      <p:from x="10000" y="10000"/>
                                      <p:to x="200000" y="450000"/>
                                    </p:animScale>
                                    <p:animScale>
                                      <p:cBhvr>
                                        <p:cTn id="68" dur="1230" accel="100000" fill="hold">
                                          <p:stCondLst>
                                            <p:cond delay="770"/>
                                          </p:stCondLst>
                                        </p:cTn>
                                        <p:tgtEl>
                                          <p:spTgt spid="16"/>
                                        </p:tgtEl>
                                      </p:cBhvr>
                                      <p:from x="200000" y="450000"/>
                                      <p:to x="100000" y="100000"/>
                                    </p:animScale>
                                    <p:set>
                                      <p:cBhvr>
                                        <p:cTn id="69" dur="770" fill="hold"/>
                                        <p:tgtEl>
                                          <p:spTgt spid="16"/>
                                        </p:tgtEl>
                                        <p:attrNameLst>
                                          <p:attrName>ppt_x</p:attrName>
                                        </p:attrNameLst>
                                      </p:cBhvr>
                                      <p:to>
                                        <p:strVal val="(0.5)"/>
                                      </p:to>
                                    </p:set>
                                    <p:anim from="(0.5)" to="(#ppt_x)" calcmode="lin" valueType="num">
                                      <p:cBhvr>
                                        <p:cTn id="70" dur="1230" accel="100000" fill="hold">
                                          <p:stCondLst>
                                            <p:cond delay="770"/>
                                          </p:stCondLst>
                                        </p:cTn>
                                        <p:tgtEl>
                                          <p:spTgt spid="16"/>
                                        </p:tgtEl>
                                        <p:attrNameLst>
                                          <p:attrName>ppt_x</p:attrName>
                                        </p:attrNameLst>
                                      </p:cBhvr>
                                    </p:anim>
                                    <p:set>
                                      <p:cBhvr>
                                        <p:cTn id="71" dur="770" fill="hold"/>
                                        <p:tgtEl>
                                          <p:spTgt spid="16"/>
                                        </p:tgtEl>
                                        <p:attrNameLst>
                                          <p:attrName>ppt_y</p:attrName>
                                        </p:attrNameLst>
                                      </p:cBhvr>
                                      <p:to>
                                        <p:strVal val="(#ppt_y+0.4)"/>
                                      </p:to>
                                    </p:set>
                                    <p:anim from="(#ppt_y+0.4)" to="(#ppt_y)" calcmode="lin" valueType="num">
                                      <p:cBhvr>
                                        <p:cTn id="72" dur="1230" accel="100000" fill="hold">
                                          <p:stCondLst>
                                            <p:cond delay="770"/>
                                          </p:stCondLst>
                                        </p:cTn>
                                        <p:tgtEl>
                                          <p:spTgt spid="16"/>
                                        </p:tgtEl>
                                        <p:attrNameLst>
                                          <p:attrName>ppt_y</p:attrName>
                                        </p:attrNameLst>
                                      </p:cBhvr>
                                    </p:anim>
                                  </p:childTnLst>
                                </p:cTn>
                              </p:par>
                            </p:childTnLst>
                          </p:cTn>
                        </p:par>
                      </p:childTnLst>
                    </p:cTn>
                  </p:par>
                  <p:par>
                    <p:cTn id="73" fill="hold">
                      <p:stCondLst>
                        <p:cond delay="indefinite"/>
                      </p:stCondLst>
                      <p:childTnLst>
                        <p:par>
                          <p:cTn id="74" fill="hold">
                            <p:stCondLst>
                              <p:cond delay="0"/>
                            </p:stCondLst>
                            <p:childTnLst>
                              <p:par>
                                <p:cTn id="75" presetID="51" presetClass="entr" presetSubtype="0" fill="hold" grpId="0" nodeType="clickEffect">
                                  <p:stCondLst>
                                    <p:cond delay="0"/>
                                  </p:stCondLst>
                                  <p:childTnLst>
                                    <p:set>
                                      <p:cBhvr>
                                        <p:cTn id="76" dur="1" fill="hold">
                                          <p:stCondLst>
                                            <p:cond delay="0"/>
                                          </p:stCondLst>
                                        </p:cTn>
                                        <p:tgtEl>
                                          <p:spTgt spid="5"/>
                                        </p:tgtEl>
                                        <p:attrNameLst>
                                          <p:attrName>style.visibility</p:attrName>
                                        </p:attrNameLst>
                                      </p:cBhvr>
                                      <p:to>
                                        <p:strVal val="visible"/>
                                      </p:to>
                                    </p:set>
                                    <p:animEffect transition="in" filter="fade">
                                      <p:cBhvr>
                                        <p:cTn id="77" dur="770" decel="100000"/>
                                        <p:tgtEl>
                                          <p:spTgt spid="5"/>
                                        </p:tgtEl>
                                      </p:cBhvr>
                                    </p:animEffect>
                                    <p:animScale>
                                      <p:cBhvr>
                                        <p:cTn id="78" dur="770" decel="100000"/>
                                        <p:tgtEl>
                                          <p:spTgt spid="5"/>
                                        </p:tgtEl>
                                      </p:cBhvr>
                                      <p:from x="10000" y="10000"/>
                                      <p:to x="200000" y="450000"/>
                                    </p:animScale>
                                    <p:animScale>
                                      <p:cBhvr>
                                        <p:cTn id="79" dur="1230" accel="100000" fill="hold">
                                          <p:stCondLst>
                                            <p:cond delay="770"/>
                                          </p:stCondLst>
                                        </p:cTn>
                                        <p:tgtEl>
                                          <p:spTgt spid="5"/>
                                        </p:tgtEl>
                                      </p:cBhvr>
                                      <p:from x="200000" y="450000"/>
                                      <p:to x="100000" y="100000"/>
                                    </p:animScale>
                                    <p:set>
                                      <p:cBhvr>
                                        <p:cTn id="80" dur="770" fill="hold"/>
                                        <p:tgtEl>
                                          <p:spTgt spid="5"/>
                                        </p:tgtEl>
                                        <p:attrNameLst>
                                          <p:attrName>ppt_x</p:attrName>
                                        </p:attrNameLst>
                                      </p:cBhvr>
                                      <p:to>
                                        <p:strVal val="(0.5)"/>
                                      </p:to>
                                    </p:set>
                                    <p:anim from="(0.5)" to="(#ppt_x)" calcmode="lin" valueType="num">
                                      <p:cBhvr>
                                        <p:cTn id="81" dur="1230" accel="100000" fill="hold">
                                          <p:stCondLst>
                                            <p:cond delay="770"/>
                                          </p:stCondLst>
                                        </p:cTn>
                                        <p:tgtEl>
                                          <p:spTgt spid="5"/>
                                        </p:tgtEl>
                                        <p:attrNameLst>
                                          <p:attrName>ppt_x</p:attrName>
                                        </p:attrNameLst>
                                      </p:cBhvr>
                                    </p:anim>
                                    <p:set>
                                      <p:cBhvr>
                                        <p:cTn id="82" dur="770" fill="hold"/>
                                        <p:tgtEl>
                                          <p:spTgt spid="5"/>
                                        </p:tgtEl>
                                        <p:attrNameLst>
                                          <p:attrName>ppt_y</p:attrName>
                                        </p:attrNameLst>
                                      </p:cBhvr>
                                      <p:to>
                                        <p:strVal val="(#ppt_y+0.4)"/>
                                      </p:to>
                                    </p:set>
                                    <p:anim from="(#ppt_y+0.4)" to="(#ppt_y)" calcmode="lin" valueType="num">
                                      <p:cBhvr>
                                        <p:cTn id="83" dur="1230" accel="100000" fill="hold">
                                          <p:stCondLst>
                                            <p:cond delay="770"/>
                                          </p:stCondLst>
                                        </p:cTn>
                                        <p:tgtEl>
                                          <p:spTgt spid="5"/>
                                        </p:tgtEl>
                                        <p:attrNameLst>
                                          <p:attrName>ppt_y</p:attrName>
                                        </p:attrNameLst>
                                      </p:cBhvr>
                                    </p:anim>
                                  </p:childTnLst>
                                </p:cTn>
                              </p:par>
                              <p:par>
                                <p:cTn id="84" presetID="51" presetClass="entr" presetSubtype="0" fill="hold" grpId="0" nodeType="withEffect">
                                  <p:stCondLst>
                                    <p:cond delay="0"/>
                                  </p:stCondLst>
                                  <p:childTnLst>
                                    <p:set>
                                      <p:cBhvr>
                                        <p:cTn id="85" dur="1" fill="hold">
                                          <p:stCondLst>
                                            <p:cond delay="0"/>
                                          </p:stCondLst>
                                        </p:cTn>
                                        <p:tgtEl>
                                          <p:spTgt spid="8"/>
                                        </p:tgtEl>
                                        <p:attrNameLst>
                                          <p:attrName>style.visibility</p:attrName>
                                        </p:attrNameLst>
                                      </p:cBhvr>
                                      <p:to>
                                        <p:strVal val="visible"/>
                                      </p:to>
                                    </p:set>
                                    <p:animEffect transition="in" filter="fade">
                                      <p:cBhvr>
                                        <p:cTn id="86" dur="770" decel="100000"/>
                                        <p:tgtEl>
                                          <p:spTgt spid="8"/>
                                        </p:tgtEl>
                                      </p:cBhvr>
                                    </p:animEffect>
                                    <p:animScale>
                                      <p:cBhvr>
                                        <p:cTn id="87" dur="770" decel="100000"/>
                                        <p:tgtEl>
                                          <p:spTgt spid="8"/>
                                        </p:tgtEl>
                                      </p:cBhvr>
                                      <p:from x="10000" y="10000"/>
                                      <p:to x="200000" y="450000"/>
                                    </p:animScale>
                                    <p:animScale>
                                      <p:cBhvr>
                                        <p:cTn id="88" dur="1230" accel="100000" fill="hold">
                                          <p:stCondLst>
                                            <p:cond delay="770"/>
                                          </p:stCondLst>
                                        </p:cTn>
                                        <p:tgtEl>
                                          <p:spTgt spid="8"/>
                                        </p:tgtEl>
                                      </p:cBhvr>
                                      <p:from x="200000" y="450000"/>
                                      <p:to x="100000" y="100000"/>
                                    </p:animScale>
                                    <p:set>
                                      <p:cBhvr>
                                        <p:cTn id="89" dur="770" fill="hold"/>
                                        <p:tgtEl>
                                          <p:spTgt spid="8"/>
                                        </p:tgtEl>
                                        <p:attrNameLst>
                                          <p:attrName>ppt_x</p:attrName>
                                        </p:attrNameLst>
                                      </p:cBhvr>
                                      <p:to>
                                        <p:strVal val="(0.5)"/>
                                      </p:to>
                                    </p:set>
                                    <p:anim from="(0.5)" to="(#ppt_x)" calcmode="lin" valueType="num">
                                      <p:cBhvr>
                                        <p:cTn id="90" dur="1230" accel="100000" fill="hold">
                                          <p:stCondLst>
                                            <p:cond delay="770"/>
                                          </p:stCondLst>
                                        </p:cTn>
                                        <p:tgtEl>
                                          <p:spTgt spid="8"/>
                                        </p:tgtEl>
                                        <p:attrNameLst>
                                          <p:attrName>ppt_x</p:attrName>
                                        </p:attrNameLst>
                                      </p:cBhvr>
                                    </p:anim>
                                    <p:set>
                                      <p:cBhvr>
                                        <p:cTn id="91" dur="770" fill="hold"/>
                                        <p:tgtEl>
                                          <p:spTgt spid="8"/>
                                        </p:tgtEl>
                                        <p:attrNameLst>
                                          <p:attrName>ppt_y</p:attrName>
                                        </p:attrNameLst>
                                      </p:cBhvr>
                                      <p:to>
                                        <p:strVal val="(#ppt_y+0.4)"/>
                                      </p:to>
                                    </p:set>
                                    <p:anim from="(#ppt_y+0.4)" to="(#ppt_y)" calcmode="lin" valueType="num">
                                      <p:cBhvr>
                                        <p:cTn id="92" dur="1230" accel="100000" fill="hold">
                                          <p:stCondLst>
                                            <p:cond delay="770"/>
                                          </p:stCondLst>
                                        </p:cTn>
                                        <p:tgtEl>
                                          <p:spTgt spid="8"/>
                                        </p:tgtEl>
                                        <p:attrNameLst>
                                          <p:attrName>ppt_y</p:attrName>
                                        </p:attrNameLst>
                                      </p:cBhvr>
                                    </p:anim>
                                  </p:childTnLst>
                                </p:cTn>
                              </p:par>
                              <p:par>
                                <p:cTn id="93" presetID="51" presetClass="entr" presetSubtype="0" fill="hold" grpId="0" nodeType="withEffect">
                                  <p:stCondLst>
                                    <p:cond delay="0"/>
                                  </p:stCondLst>
                                  <p:childTnLst>
                                    <p:set>
                                      <p:cBhvr>
                                        <p:cTn id="94" dur="1" fill="hold">
                                          <p:stCondLst>
                                            <p:cond delay="0"/>
                                          </p:stCondLst>
                                        </p:cTn>
                                        <p:tgtEl>
                                          <p:spTgt spid="9"/>
                                        </p:tgtEl>
                                        <p:attrNameLst>
                                          <p:attrName>style.visibility</p:attrName>
                                        </p:attrNameLst>
                                      </p:cBhvr>
                                      <p:to>
                                        <p:strVal val="visible"/>
                                      </p:to>
                                    </p:set>
                                    <p:animEffect transition="in" filter="fade">
                                      <p:cBhvr>
                                        <p:cTn id="95" dur="770" decel="100000"/>
                                        <p:tgtEl>
                                          <p:spTgt spid="9"/>
                                        </p:tgtEl>
                                      </p:cBhvr>
                                    </p:animEffect>
                                    <p:animScale>
                                      <p:cBhvr>
                                        <p:cTn id="96" dur="770" decel="100000"/>
                                        <p:tgtEl>
                                          <p:spTgt spid="9"/>
                                        </p:tgtEl>
                                      </p:cBhvr>
                                      <p:from x="10000" y="10000"/>
                                      <p:to x="200000" y="450000"/>
                                    </p:animScale>
                                    <p:animScale>
                                      <p:cBhvr>
                                        <p:cTn id="97" dur="1230" accel="100000" fill="hold">
                                          <p:stCondLst>
                                            <p:cond delay="770"/>
                                          </p:stCondLst>
                                        </p:cTn>
                                        <p:tgtEl>
                                          <p:spTgt spid="9"/>
                                        </p:tgtEl>
                                      </p:cBhvr>
                                      <p:from x="200000" y="450000"/>
                                      <p:to x="100000" y="100000"/>
                                    </p:animScale>
                                    <p:set>
                                      <p:cBhvr>
                                        <p:cTn id="98" dur="770" fill="hold"/>
                                        <p:tgtEl>
                                          <p:spTgt spid="9"/>
                                        </p:tgtEl>
                                        <p:attrNameLst>
                                          <p:attrName>ppt_x</p:attrName>
                                        </p:attrNameLst>
                                      </p:cBhvr>
                                      <p:to>
                                        <p:strVal val="(0.5)"/>
                                      </p:to>
                                    </p:set>
                                    <p:anim from="(0.5)" to="(#ppt_x)" calcmode="lin" valueType="num">
                                      <p:cBhvr>
                                        <p:cTn id="99" dur="1230" accel="100000" fill="hold">
                                          <p:stCondLst>
                                            <p:cond delay="770"/>
                                          </p:stCondLst>
                                        </p:cTn>
                                        <p:tgtEl>
                                          <p:spTgt spid="9"/>
                                        </p:tgtEl>
                                        <p:attrNameLst>
                                          <p:attrName>ppt_x</p:attrName>
                                        </p:attrNameLst>
                                      </p:cBhvr>
                                    </p:anim>
                                    <p:set>
                                      <p:cBhvr>
                                        <p:cTn id="100" dur="770" fill="hold"/>
                                        <p:tgtEl>
                                          <p:spTgt spid="9"/>
                                        </p:tgtEl>
                                        <p:attrNameLst>
                                          <p:attrName>ppt_y</p:attrName>
                                        </p:attrNameLst>
                                      </p:cBhvr>
                                      <p:to>
                                        <p:strVal val="(#ppt_y+0.4)"/>
                                      </p:to>
                                    </p:set>
                                    <p:anim from="(#ppt_y+0.4)" to="(#ppt_y)" calcmode="lin" valueType="num">
                                      <p:cBhvr>
                                        <p:cTn id="101" dur="1230" accel="100000" fill="hold">
                                          <p:stCondLst>
                                            <p:cond delay="770"/>
                                          </p:stCondLst>
                                        </p:cTn>
                                        <p:tgtEl>
                                          <p:spTgt spid="9"/>
                                        </p:tgtEl>
                                        <p:attrNameLst>
                                          <p:attrName>ppt_y</p:attrName>
                                        </p:attrNameLst>
                                      </p:cBhvr>
                                    </p:anim>
                                  </p:childTnLst>
                                </p:cTn>
                              </p:par>
                              <p:par>
                                <p:cTn id="102" presetID="51" presetClass="entr" presetSubtype="0" fill="hold" nodeType="withEffect">
                                  <p:stCondLst>
                                    <p:cond delay="0"/>
                                  </p:stCondLst>
                                  <p:childTnLst>
                                    <p:set>
                                      <p:cBhvr>
                                        <p:cTn id="103" dur="1" fill="hold">
                                          <p:stCondLst>
                                            <p:cond delay="0"/>
                                          </p:stCondLst>
                                        </p:cTn>
                                        <p:tgtEl>
                                          <p:spTgt spid="13"/>
                                        </p:tgtEl>
                                        <p:attrNameLst>
                                          <p:attrName>style.visibility</p:attrName>
                                        </p:attrNameLst>
                                      </p:cBhvr>
                                      <p:to>
                                        <p:strVal val="visible"/>
                                      </p:to>
                                    </p:set>
                                    <p:animEffect transition="in" filter="fade">
                                      <p:cBhvr>
                                        <p:cTn id="104" dur="770" decel="100000"/>
                                        <p:tgtEl>
                                          <p:spTgt spid="13"/>
                                        </p:tgtEl>
                                      </p:cBhvr>
                                    </p:animEffect>
                                    <p:animScale>
                                      <p:cBhvr>
                                        <p:cTn id="105" dur="770" decel="100000"/>
                                        <p:tgtEl>
                                          <p:spTgt spid="13"/>
                                        </p:tgtEl>
                                      </p:cBhvr>
                                      <p:from x="10000" y="10000"/>
                                      <p:to x="200000" y="450000"/>
                                    </p:animScale>
                                    <p:animScale>
                                      <p:cBhvr>
                                        <p:cTn id="106" dur="1230" accel="100000" fill="hold">
                                          <p:stCondLst>
                                            <p:cond delay="770"/>
                                          </p:stCondLst>
                                        </p:cTn>
                                        <p:tgtEl>
                                          <p:spTgt spid="13"/>
                                        </p:tgtEl>
                                      </p:cBhvr>
                                      <p:from x="200000" y="450000"/>
                                      <p:to x="100000" y="100000"/>
                                    </p:animScale>
                                    <p:set>
                                      <p:cBhvr>
                                        <p:cTn id="107" dur="770" fill="hold"/>
                                        <p:tgtEl>
                                          <p:spTgt spid="13"/>
                                        </p:tgtEl>
                                        <p:attrNameLst>
                                          <p:attrName>ppt_x</p:attrName>
                                        </p:attrNameLst>
                                      </p:cBhvr>
                                      <p:to>
                                        <p:strVal val="(0.5)"/>
                                      </p:to>
                                    </p:set>
                                    <p:anim from="(0.5)" to="(#ppt_x)" calcmode="lin" valueType="num">
                                      <p:cBhvr>
                                        <p:cTn id="108" dur="1230" accel="100000" fill="hold">
                                          <p:stCondLst>
                                            <p:cond delay="770"/>
                                          </p:stCondLst>
                                        </p:cTn>
                                        <p:tgtEl>
                                          <p:spTgt spid="13"/>
                                        </p:tgtEl>
                                        <p:attrNameLst>
                                          <p:attrName>ppt_x</p:attrName>
                                        </p:attrNameLst>
                                      </p:cBhvr>
                                    </p:anim>
                                    <p:set>
                                      <p:cBhvr>
                                        <p:cTn id="109" dur="770" fill="hold"/>
                                        <p:tgtEl>
                                          <p:spTgt spid="13"/>
                                        </p:tgtEl>
                                        <p:attrNameLst>
                                          <p:attrName>ppt_y</p:attrName>
                                        </p:attrNameLst>
                                      </p:cBhvr>
                                      <p:to>
                                        <p:strVal val="(#ppt_y+0.4)"/>
                                      </p:to>
                                    </p:set>
                                    <p:anim from="(#ppt_y+0.4)" to="(#ppt_y)" calcmode="lin" valueType="num">
                                      <p:cBhvr>
                                        <p:cTn id="110" dur="1230" accel="100000" fill="hold">
                                          <p:stCondLst>
                                            <p:cond delay="770"/>
                                          </p:stCondLst>
                                        </p:cTn>
                                        <p:tgtEl>
                                          <p:spTgt spid="13"/>
                                        </p:tgtEl>
                                        <p:attrNameLst>
                                          <p:attrName>ppt_y</p:attrName>
                                        </p:attrNameLst>
                                      </p:cBhvr>
                                    </p:anim>
                                  </p:childTnLst>
                                </p:cTn>
                              </p:par>
                              <p:par>
                                <p:cTn id="111" presetID="51" presetClass="entr" presetSubtype="0" fill="hold" nodeType="withEffect">
                                  <p:stCondLst>
                                    <p:cond delay="0"/>
                                  </p:stCondLst>
                                  <p:childTnLst>
                                    <p:set>
                                      <p:cBhvr>
                                        <p:cTn id="112" dur="1" fill="hold">
                                          <p:stCondLst>
                                            <p:cond delay="0"/>
                                          </p:stCondLst>
                                        </p:cTn>
                                        <p:tgtEl>
                                          <p:spTgt spid="14"/>
                                        </p:tgtEl>
                                        <p:attrNameLst>
                                          <p:attrName>style.visibility</p:attrName>
                                        </p:attrNameLst>
                                      </p:cBhvr>
                                      <p:to>
                                        <p:strVal val="visible"/>
                                      </p:to>
                                    </p:set>
                                    <p:animEffect transition="in" filter="fade">
                                      <p:cBhvr>
                                        <p:cTn id="113" dur="770" decel="100000"/>
                                        <p:tgtEl>
                                          <p:spTgt spid="14"/>
                                        </p:tgtEl>
                                      </p:cBhvr>
                                    </p:animEffect>
                                    <p:animScale>
                                      <p:cBhvr>
                                        <p:cTn id="114" dur="770" decel="100000"/>
                                        <p:tgtEl>
                                          <p:spTgt spid="14"/>
                                        </p:tgtEl>
                                      </p:cBhvr>
                                      <p:from x="10000" y="10000"/>
                                      <p:to x="200000" y="450000"/>
                                    </p:animScale>
                                    <p:animScale>
                                      <p:cBhvr>
                                        <p:cTn id="115" dur="1230" accel="100000" fill="hold">
                                          <p:stCondLst>
                                            <p:cond delay="770"/>
                                          </p:stCondLst>
                                        </p:cTn>
                                        <p:tgtEl>
                                          <p:spTgt spid="14"/>
                                        </p:tgtEl>
                                      </p:cBhvr>
                                      <p:from x="200000" y="450000"/>
                                      <p:to x="100000" y="100000"/>
                                    </p:animScale>
                                    <p:set>
                                      <p:cBhvr>
                                        <p:cTn id="116" dur="770" fill="hold"/>
                                        <p:tgtEl>
                                          <p:spTgt spid="14"/>
                                        </p:tgtEl>
                                        <p:attrNameLst>
                                          <p:attrName>ppt_x</p:attrName>
                                        </p:attrNameLst>
                                      </p:cBhvr>
                                      <p:to>
                                        <p:strVal val="(0.5)"/>
                                      </p:to>
                                    </p:set>
                                    <p:anim from="(0.5)" to="(#ppt_x)" calcmode="lin" valueType="num">
                                      <p:cBhvr>
                                        <p:cTn id="117" dur="1230" accel="100000" fill="hold">
                                          <p:stCondLst>
                                            <p:cond delay="770"/>
                                          </p:stCondLst>
                                        </p:cTn>
                                        <p:tgtEl>
                                          <p:spTgt spid="14"/>
                                        </p:tgtEl>
                                        <p:attrNameLst>
                                          <p:attrName>ppt_x</p:attrName>
                                        </p:attrNameLst>
                                      </p:cBhvr>
                                    </p:anim>
                                    <p:set>
                                      <p:cBhvr>
                                        <p:cTn id="118" dur="770" fill="hold"/>
                                        <p:tgtEl>
                                          <p:spTgt spid="14"/>
                                        </p:tgtEl>
                                        <p:attrNameLst>
                                          <p:attrName>ppt_y</p:attrName>
                                        </p:attrNameLst>
                                      </p:cBhvr>
                                      <p:to>
                                        <p:strVal val="(#ppt_y+0.4)"/>
                                      </p:to>
                                    </p:set>
                                    <p:anim from="(#ppt_y+0.4)" to="(#ppt_y)" calcmode="lin" valueType="num">
                                      <p:cBhvr>
                                        <p:cTn id="119" dur="1230" accel="100000" fill="hold">
                                          <p:stCondLst>
                                            <p:cond delay="770"/>
                                          </p:stCondLst>
                                        </p:cTn>
                                        <p:tgtEl>
                                          <p:spTgt spid="14"/>
                                        </p:tgtEl>
                                        <p:attrNameLst>
                                          <p:attrName>ppt_y</p:attrName>
                                        </p:attrNameLst>
                                      </p:cBhvr>
                                    </p:anim>
                                  </p:childTnLst>
                                </p:cTn>
                              </p:par>
                              <p:par>
                                <p:cTn id="120" presetID="51" presetClass="entr" presetSubtype="0" fill="hold" nodeType="withEffect">
                                  <p:stCondLst>
                                    <p:cond delay="0"/>
                                  </p:stCondLst>
                                  <p:childTnLst>
                                    <p:set>
                                      <p:cBhvr>
                                        <p:cTn id="121" dur="1" fill="hold">
                                          <p:stCondLst>
                                            <p:cond delay="0"/>
                                          </p:stCondLst>
                                        </p:cTn>
                                        <p:tgtEl>
                                          <p:spTgt spid="15"/>
                                        </p:tgtEl>
                                        <p:attrNameLst>
                                          <p:attrName>style.visibility</p:attrName>
                                        </p:attrNameLst>
                                      </p:cBhvr>
                                      <p:to>
                                        <p:strVal val="visible"/>
                                      </p:to>
                                    </p:set>
                                    <p:animEffect transition="in" filter="fade">
                                      <p:cBhvr>
                                        <p:cTn id="122" dur="770" decel="100000"/>
                                        <p:tgtEl>
                                          <p:spTgt spid="15"/>
                                        </p:tgtEl>
                                      </p:cBhvr>
                                    </p:animEffect>
                                    <p:animScale>
                                      <p:cBhvr>
                                        <p:cTn id="123" dur="770" decel="100000"/>
                                        <p:tgtEl>
                                          <p:spTgt spid="15"/>
                                        </p:tgtEl>
                                      </p:cBhvr>
                                      <p:from x="10000" y="10000"/>
                                      <p:to x="200000" y="450000"/>
                                    </p:animScale>
                                    <p:animScale>
                                      <p:cBhvr>
                                        <p:cTn id="124" dur="1230" accel="100000" fill="hold">
                                          <p:stCondLst>
                                            <p:cond delay="770"/>
                                          </p:stCondLst>
                                        </p:cTn>
                                        <p:tgtEl>
                                          <p:spTgt spid="15"/>
                                        </p:tgtEl>
                                      </p:cBhvr>
                                      <p:from x="200000" y="450000"/>
                                      <p:to x="100000" y="100000"/>
                                    </p:animScale>
                                    <p:set>
                                      <p:cBhvr>
                                        <p:cTn id="125" dur="770" fill="hold"/>
                                        <p:tgtEl>
                                          <p:spTgt spid="15"/>
                                        </p:tgtEl>
                                        <p:attrNameLst>
                                          <p:attrName>ppt_x</p:attrName>
                                        </p:attrNameLst>
                                      </p:cBhvr>
                                      <p:to>
                                        <p:strVal val="(0.5)"/>
                                      </p:to>
                                    </p:set>
                                    <p:anim from="(0.5)" to="(#ppt_x)" calcmode="lin" valueType="num">
                                      <p:cBhvr>
                                        <p:cTn id="126" dur="1230" accel="100000" fill="hold">
                                          <p:stCondLst>
                                            <p:cond delay="770"/>
                                          </p:stCondLst>
                                        </p:cTn>
                                        <p:tgtEl>
                                          <p:spTgt spid="15"/>
                                        </p:tgtEl>
                                        <p:attrNameLst>
                                          <p:attrName>ppt_x</p:attrName>
                                        </p:attrNameLst>
                                      </p:cBhvr>
                                    </p:anim>
                                    <p:set>
                                      <p:cBhvr>
                                        <p:cTn id="127" dur="770" fill="hold"/>
                                        <p:tgtEl>
                                          <p:spTgt spid="15"/>
                                        </p:tgtEl>
                                        <p:attrNameLst>
                                          <p:attrName>ppt_y</p:attrName>
                                        </p:attrNameLst>
                                      </p:cBhvr>
                                      <p:to>
                                        <p:strVal val="(#ppt_y+0.4)"/>
                                      </p:to>
                                    </p:set>
                                    <p:anim from="(#ppt_y+0.4)" to="(#ppt_y)" calcmode="lin" valueType="num">
                                      <p:cBhvr>
                                        <p:cTn id="128" dur="1230" accel="100000" fill="hold">
                                          <p:stCondLst>
                                            <p:cond delay="770"/>
                                          </p:stCondLst>
                                        </p:cTn>
                                        <p:tgtEl>
                                          <p:spTgt spid="15"/>
                                        </p:tgtEl>
                                        <p:attrNameLst>
                                          <p:attrName>ppt_y</p:attrName>
                                        </p:attrNameLst>
                                      </p:cBhvr>
                                    </p:anim>
                                  </p:childTnLst>
                                </p:cTn>
                              </p:par>
                              <p:par>
                                <p:cTn id="129" presetID="51" presetClass="entr" presetSubtype="0" fill="hold" nodeType="withEffect">
                                  <p:stCondLst>
                                    <p:cond delay="0"/>
                                  </p:stCondLst>
                                  <p:childTnLst>
                                    <p:set>
                                      <p:cBhvr>
                                        <p:cTn id="130" dur="1" fill="hold">
                                          <p:stCondLst>
                                            <p:cond delay="0"/>
                                          </p:stCondLst>
                                        </p:cTn>
                                        <p:tgtEl>
                                          <p:spTgt spid="17"/>
                                        </p:tgtEl>
                                        <p:attrNameLst>
                                          <p:attrName>style.visibility</p:attrName>
                                        </p:attrNameLst>
                                      </p:cBhvr>
                                      <p:to>
                                        <p:strVal val="visible"/>
                                      </p:to>
                                    </p:set>
                                    <p:animEffect transition="in" filter="fade">
                                      <p:cBhvr>
                                        <p:cTn id="131" dur="770" decel="100000"/>
                                        <p:tgtEl>
                                          <p:spTgt spid="17"/>
                                        </p:tgtEl>
                                      </p:cBhvr>
                                    </p:animEffect>
                                    <p:animScale>
                                      <p:cBhvr>
                                        <p:cTn id="132" dur="770" decel="100000"/>
                                        <p:tgtEl>
                                          <p:spTgt spid="17"/>
                                        </p:tgtEl>
                                      </p:cBhvr>
                                      <p:from x="10000" y="10000"/>
                                      <p:to x="200000" y="450000"/>
                                    </p:animScale>
                                    <p:animScale>
                                      <p:cBhvr>
                                        <p:cTn id="133" dur="1230" accel="100000" fill="hold">
                                          <p:stCondLst>
                                            <p:cond delay="770"/>
                                          </p:stCondLst>
                                        </p:cTn>
                                        <p:tgtEl>
                                          <p:spTgt spid="17"/>
                                        </p:tgtEl>
                                      </p:cBhvr>
                                      <p:from x="200000" y="450000"/>
                                      <p:to x="100000" y="100000"/>
                                    </p:animScale>
                                    <p:set>
                                      <p:cBhvr>
                                        <p:cTn id="134" dur="770" fill="hold"/>
                                        <p:tgtEl>
                                          <p:spTgt spid="17"/>
                                        </p:tgtEl>
                                        <p:attrNameLst>
                                          <p:attrName>ppt_x</p:attrName>
                                        </p:attrNameLst>
                                      </p:cBhvr>
                                      <p:to>
                                        <p:strVal val="(0.5)"/>
                                      </p:to>
                                    </p:set>
                                    <p:anim from="(0.5)" to="(#ppt_x)" calcmode="lin" valueType="num">
                                      <p:cBhvr>
                                        <p:cTn id="135" dur="1230" accel="100000" fill="hold">
                                          <p:stCondLst>
                                            <p:cond delay="770"/>
                                          </p:stCondLst>
                                        </p:cTn>
                                        <p:tgtEl>
                                          <p:spTgt spid="17"/>
                                        </p:tgtEl>
                                        <p:attrNameLst>
                                          <p:attrName>ppt_x</p:attrName>
                                        </p:attrNameLst>
                                      </p:cBhvr>
                                    </p:anim>
                                    <p:set>
                                      <p:cBhvr>
                                        <p:cTn id="136" dur="770" fill="hold"/>
                                        <p:tgtEl>
                                          <p:spTgt spid="17"/>
                                        </p:tgtEl>
                                        <p:attrNameLst>
                                          <p:attrName>ppt_y</p:attrName>
                                        </p:attrNameLst>
                                      </p:cBhvr>
                                      <p:to>
                                        <p:strVal val="(#ppt_y+0.4)"/>
                                      </p:to>
                                    </p:set>
                                    <p:anim from="(#ppt_y+0.4)" to="(#ppt_y)" calcmode="lin" valueType="num">
                                      <p:cBhvr>
                                        <p:cTn id="137" dur="1230" accel="100000" fill="hold">
                                          <p:stCondLst>
                                            <p:cond delay="770"/>
                                          </p:stCondLst>
                                        </p:cTn>
                                        <p:tgtEl>
                                          <p:spTgt spid="17"/>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6" grpId="0" animBg="1"/>
      <p:bldP spid="7" grpId="0" animBg="1"/>
      <p:bldP spid="8" grpId="0" animBg="1"/>
      <p:bldP spid="9"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1">
            <a:extLst>
              <a:ext uri="{FF2B5EF4-FFF2-40B4-BE49-F238E27FC236}">
                <a16:creationId xmlns:a16="http://schemas.microsoft.com/office/drawing/2014/main" id="{DC871B67-26BB-4761-875E-597EAE59A046}"/>
              </a:ext>
            </a:extLst>
          </p:cNvPr>
          <p:cNvGrpSpPr>
            <a:grpSpLocks/>
          </p:cNvGrpSpPr>
          <p:nvPr/>
        </p:nvGrpSpPr>
        <p:grpSpPr bwMode="auto">
          <a:xfrm>
            <a:off x="1943101" y="1172700"/>
            <a:ext cx="7909804" cy="5029200"/>
            <a:chOff x="20637" y="1600200"/>
            <a:chExt cx="8688388" cy="4997450"/>
          </a:xfrm>
        </p:grpSpPr>
        <p:sp>
          <p:nvSpPr>
            <p:cNvPr id="37892" name="Oval 31" descr="Picture1">
              <a:extLst>
                <a:ext uri="{FF2B5EF4-FFF2-40B4-BE49-F238E27FC236}">
                  <a16:creationId xmlns:a16="http://schemas.microsoft.com/office/drawing/2014/main" id="{7DD3FAA2-9D20-4341-ADED-CA50A7EFF125}"/>
                </a:ext>
              </a:extLst>
            </p:cNvPr>
            <p:cNvSpPr>
              <a:spLocks noChangeArrowheads="1"/>
            </p:cNvSpPr>
            <p:nvPr/>
          </p:nvSpPr>
          <p:spPr bwMode="auto">
            <a:xfrm>
              <a:off x="5368925" y="1600200"/>
              <a:ext cx="2232025" cy="1943100"/>
            </a:xfrm>
            <a:prstGeom prst="ellipse">
              <a:avLst/>
            </a:prstGeom>
            <a:blipFill dpi="0" rotWithShape="1">
              <a:blip r:embed="rId2"/>
              <a:srcRect/>
              <a:stretch>
                <a:fillRect/>
              </a:stretch>
            </a:blipFill>
            <a:ln w="57150">
              <a:solidFill>
                <a:srgbClr val="C0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vi-VN" altLang="en-US" sz="1800">
                <a:latin typeface="Arial" panose="020B0604020202020204" pitchFamily="34" charset="0"/>
              </a:endParaRPr>
            </a:p>
          </p:txBody>
        </p:sp>
        <p:sp>
          <p:nvSpPr>
            <p:cNvPr id="37893" name="Oval 33" descr="Picture2">
              <a:extLst>
                <a:ext uri="{FF2B5EF4-FFF2-40B4-BE49-F238E27FC236}">
                  <a16:creationId xmlns:a16="http://schemas.microsoft.com/office/drawing/2014/main" id="{3B5A321B-C25C-4521-A891-E1329C6B4C67}"/>
                </a:ext>
              </a:extLst>
            </p:cNvPr>
            <p:cNvSpPr>
              <a:spLocks noChangeArrowheads="1"/>
            </p:cNvSpPr>
            <p:nvPr/>
          </p:nvSpPr>
          <p:spPr bwMode="auto">
            <a:xfrm>
              <a:off x="1697037" y="1600200"/>
              <a:ext cx="2232025" cy="1943100"/>
            </a:xfrm>
            <a:prstGeom prst="ellipse">
              <a:avLst/>
            </a:prstGeom>
            <a:blipFill dpi="0" rotWithShape="1">
              <a:blip r:embed="rId3"/>
              <a:srcRect/>
              <a:stretch>
                <a:fillRect/>
              </a:stretch>
            </a:blipFill>
            <a:ln w="57150">
              <a:solidFill>
                <a:srgbClr val="C0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vi-VN" altLang="en-US" sz="1800">
                <a:latin typeface="Arial" panose="020B0604020202020204" pitchFamily="34" charset="0"/>
              </a:endParaRPr>
            </a:p>
          </p:txBody>
        </p:sp>
        <p:sp>
          <p:nvSpPr>
            <p:cNvPr id="37894" name="Oval 34" descr="Picture3">
              <a:extLst>
                <a:ext uri="{FF2B5EF4-FFF2-40B4-BE49-F238E27FC236}">
                  <a16:creationId xmlns:a16="http://schemas.microsoft.com/office/drawing/2014/main" id="{3E3A1048-8E20-4DB6-8CD8-8FB7E569F4FB}"/>
                </a:ext>
              </a:extLst>
            </p:cNvPr>
            <p:cNvSpPr>
              <a:spLocks noChangeArrowheads="1"/>
            </p:cNvSpPr>
            <p:nvPr/>
          </p:nvSpPr>
          <p:spPr bwMode="auto">
            <a:xfrm>
              <a:off x="587375" y="4149725"/>
              <a:ext cx="2232025" cy="1943100"/>
            </a:xfrm>
            <a:prstGeom prst="ellipse">
              <a:avLst/>
            </a:prstGeom>
            <a:blipFill dpi="0" rotWithShape="1">
              <a:blip r:embed="rId4"/>
              <a:srcRect/>
              <a:stretch>
                <a:fillRect/>
              </a:stretch>
            </a:blipFill>
            <a:ln w="57150">
              <a:solidFill>
                <a:srgbClr val="C0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vi-VN" altLang="en-US" sz="1800">
                <a:latin typeface="Arial" panose="020B0604020202020204" pitchFamily="34" charset="0"/>
              </a:endParaRPr>
            </a:p>
          </p:txBody>
        </p:sp>
        <p:sp>
          <p:nvSpPr>
            <p:cNvPr id="37895" name="Oval 36" descr="2">
              <a:extLst>
                <a:ext uri="{FF2B5EF4-FFF2-40B4-BE49-F238E27FC236}">
                  <a16:creationId xmlns:a16="http://schemas.microsoft.com/office/drawing/2014/main" id="{0980595B-1150-4C17-A01C-D1187F6D0148}"/>
                </a:ext>
              </a:extLst>
            </p:cNvPr>
            <p:cNvSpPr>
              <a:spLocks noChangeArrowheads="1"/>
            </p:cNvSpPr>
            <p:nvPr/>
          </p:nvSpPr>
          <p:spPr bwMode="auto">
            <a:xfrm>
              <a:off x="3559175" y="4076700"/>
              <a:ext cx="2232025" cy="1943100"/>
            </a:xfrm>
            <a:prstGeom prst="ellipse">
              <a:avLst/>
            </a:prstGeom>
            <a:blipFill dpi="0" rotWithShape="1">
              <a:blip r:embed="rId5"/>
              <a:srcRect/>
              <a:stretch>
                <a:fillRect/>
              </a:stretch>
            </a:blipFill>
            <a:ln w="57150">
              <a:solidFill>
                <a:srgbClr val="C0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vi-VN" altLang="en-US" sz="1800">
                <a:latin typeface="Arial" panose="020B0604020202020204" pitchFamily="34" charset="0"/>
              </a:endParaRPr>
            </a:p>
          </p:txBody>
        </p:sp>
        <p:sp>
          <p:nvSpPr>
            <p:cNvPr id="37896" name="Oval 37" descr="Bac Ho tham bungari">
              <a:extLst>
                <a:ext uri="{FF2B5EF4-FFF2-40B4-BE49-F238E27FC236}">
                  <a16:creationId xmlns:a16="http://schemas.microsoft.com/office/drawing/2014/main" id="{B957414C-CB2E-4754-9020-FB895B263513}"/>
                </a:ext>
              </a:extLst>
            </p:cNvPr>
            <p:cNvSpPr>
              <a:spLocks noChangeArrowheads="1"/>
            </p:cNvSpPr>
            <p:nvPr/>
          </p:nvSpPr>
          <p:spPr bwMode="auto">
            <a:xfrm>
              <a:off x="6477000" y="4114800"/>
              <a:ext cx="2232025" cy="1943100"/>
            </a:xfrm>
            <a:prstGeom prst="ellipse">
              <a:avLst/>
            </a:prstGeom>
            <a:blipFill dpi="0" rotWithShape="1">
              <a:blip r:embed="rId6"/>
              <a:srcRect/>
              <a:stretch>
                <a:fillRect/>
              </a:stretch>
            </a:blipFill>
            <a:ln w="57150">
              <a:solidFill>
                <a:srgbClr val="C0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vi-VN" altLang="en-US" sz="1800">
                <a:latin typeface="Arial" panose="020B0604020202020204" pitchFamily="34" charset="0"/>
              </a:endParaRPr>
            </a:p>
          </p:txBody>
        </p:sp>
        <p:sp>
          <p:nvSpPr>
            <p:cNvPr id="26" name="Rectangle 43">
              <a:extLst>
                <a:ext uri="{FF2B5EF4-FFF2-40B4-BE49-F238E27FC236}">
                  <a16:creationId xmlns:a16="http://schemas.microsoft.com/office/drawing/2014/main" id="{C3C83CB2-1325-4C7F-8447-8E8453FC8483}"/>
                </a:ext>
              </a:extLst>
            </p:cNvPr>
            <p:cNvSpPr>
              <a:spLocks noChangeArrowheads="1"/>
            </p:cNvSpPr>
            <p:nvPr/>
          </p:nvSpPr>
          <p:spPr bwMode="auto">
            <a:xfrm>
              <a:off x="20637" y="6237288"/>
              <a:ext cx="3384551" cy="360362"/>
            </a:xfrm>
            <a:prstGeom prst="rect">
              <a:avLst/>
            </a:prstGeom>
            <a:noFill/>
            <a:ln w="9525">
              <a:noFill/>
              <a:miter lim="800000"/>
              <a:headEnd/>
              <a:tailEnd/>
            </a:ln>
            <a:effectLst/>
          </p:spPr>
          <p:txBody>
            <a:bodyPr anchor="b"/>
            <a:lstStyle/>
            <a:p>
              <a:pPr algn="ctr" eaLnBrk="1" hangingPunct="1">
                <a:lnSpc>
                  <a:spcPct val="95000"/>
                </a:lnSpc>
                <a:defRPr/>
              </a:pPr>
              <a:endParaRPr lang="en-US" sz="1600" b="1" dirty="0">
                <a:effectLst>
                  <a:glow rad="228600">
                    <a:schemeClr val="accent1">
                      <a:satMod val="175000"/>
                      <a:alpha val="40000"/>
                    </a:schemeClr>
                  </a:glow>
                </a:effectLst>
                <a:latin typeface="Arial" charset="0"/>
                <a:cs typeface="Arial" charset="0"/>
              </a:endParaRPr>
            </a:p>
          </p:txBody>
        </p:sp>
      </p:grpSp>
      <p:sp>
        <p:nvSpPr>
          <p:cNvPr id="18" name="Rectangle 5">
            <a:extLst>
              <a:ext uri="{FF2B5EF4-FFF2-40B4-BE49-F238E27FC236}">
                <a16:creationId xmlns:a16="http://schemas.microsoft.com/office/drawing/2014/main" id="{FB3E930F-AC7F-4A7D-94A9-6F3DC0C81360}"/>
              </a:ext>
            </a:extLst>
          </p:cNvPr>
          <p:cNvSpPr txBox="1">
            <a:spLocks noChangeArrowheads="1"/>
          </p:cNvSpPr>
          <p:nvPr/>
        </p:nvSpPr>
        <p:spPr>
          <a:xfrm>
            <a:off x="4255307" y="130455"/>
            <a:ext cx="4136871" cy="609600"/>
          </a:xfrm>
          <a:prstGeom prst="rect">
            <a:avLst/>
          </a:prstGeom>
        </p:spPr>
        <p:txBody>
          <a:bodyPr/>
          <a:lstStyle/>
          <a:p>
            <a:pPr algn="ctr">
              <a:spcBef>
                <a:spcPts val="600"/>
              </a:spcBef>
              <a:buClr>
                <a:schemeClr val="accent1"/>
              </a:buClr>
              <a:buSzPct val="80000"/>
              <a:defRPr/>
            </a:pPr>
            <a:r>
              <a:rPr lang="en-US" sz="2667" b="1" dirty="0" err="1">
                <a:solidFill>
                  <a:srgbClr val="FF0000"/>
                </a:solidFill>
                <a:latin typeface="Work Sans" pitchFamily="2" charset="0"/>
              </a:rPr>
              <a:t>Nguyên</a:t>
            </a:r>
            <a:r>
              <a:rPr lang="en-US" sz="2667" b="1" dirty="0">
                <a:solidFill>
                  <a:srgbClr val="FF0000"/>
                </a:solidFill>
                <a:latin typeface="Work Sans" pitchFamily="2" charset="0"/>
              </a:rPr>
              <a:t> </a:t>
            </a:r>
            <a:r>
              <a:rPr lang="en-US" sz="2667" b="1" dirty="0" err="1">
                <a:solidFill>
                  <a:srgbClr val="FF0000"/>
                </a:solidFill>
                <a:latin typeface="Work Sans" pitchFamily="2" charset="0"/>
              </a:rPr>
              <a:t>nhân</a:t>
            </a:r>
            <a:r>
              <a:rPr lang="en-US" sz="2667" b="1" dirty="0">
                <a:solidFill>
                  <a:srgbClr val="FF0000"/>
                </a:solidFill>
                <a:latin typeface="Work Sans" pitchFamily="2" charset="0"/>
              </a:rPr>
              <a:t> </a:t>
            </a:r>
            <a:r>
              <a:rPr lang="en-US" sz="2667" b="1" dirty="0" err="1">
                <a:solidFill>
                  <a:srgbClr val="FF0000"/>
                </a:solidFill>
                <a:latin typeface="Work Sans" pitchFamily="2" charset="0"/>
              </a:rPr>
              <a:t>thắng</a:t>
            </a:r>
            <a:r>
              <a:rPr lang="en-US" sz="2667" b="1" dirty="0">
                <a:solidFill>
                  <a:srgbClr val="FF0000"/>
                </a:solidFill>
                <a:latin typeface="Work Sans" pitchFamily="2" charset="0"/>
              </a:rPr>
              <a:t> </a:t>
            </a:r>
            <a:r>
              <a:rPr lang="en-US" sz="2667" b="1" dirty="0" err="1">
                <a:solidFill>
                  <a:srgbClr val="FF0000"/>
                </a:solidFill>
                <a:latin typeface="Work Sans" pitchFamily="2" charset="0"/>
              </a:rPr>
              <a:t>lợi</a:t>
            </a:r>
            <a:endParaRPr lang="en-US" sz="2667" b="1" dirty="0">
              <a:solidFill>
                <a:srgbClr val="FF0000"/>
              </a:solidFill>
              <a:latin typeface="Work Sans" pitchFamily="2" charset="0"/>
            </a:endParaRPr>
          </a:p>
        </p:txBody>
      </p:sp>
      <p:sp>
        <p:nvSpPr>
          <p:cNvPr id="23" name="TextBox 4">
            <a:extLst>
              <a:ext uri="{FF2B5EF4-FFF2-40B4-BE49-F238E27FC236}">
                <a16:creationId xmlns:a16="http://schemas.microsoft.com/office/drawing/2014/main" id="{4B559A4F-9B7B-46D2-8773-585CE33D0D2C}"/>
              </a:ext>
            </a:extLst>
          </p:cNvPr>
          <p:cNvSpPr txBox="1"/>
          <p:nvPr/>
        </p:nvSpPr>
        <p:spPr>
          <a:xfrm>
            <a:off x="2236020" y="3072061"/>
            <a:ext cx="4263926" cy="654025"/>
          </a:xfrm>
          <a:prstGeom prst="rect">
            <a:avLst/>
          </a:prstGeom>
        </p:spPr>
        <p:txBody>
          <a:bodyPr wrap="square" lIns="0" tIns="0" rIns="0" bIns="0" rtlCol="0" anchor="t">
            <a:spAutoFit/>
          </a:bodyPr>
          <a:lstStyle/>
          <a:p>
            <a:pPr algn="ctr">
              <a:lnSpc>
                <a:spcPts val="5085"/>
              </a:lnSpc>
            </a:pPr>
            <a:r>
              <a:rPr lang="en-US" sz="2400" dirty="0" err="1">
                <a:latin typeface="Work Sans" pitchFamily="2" charset="0"/>
              </a:rPr>
              <a:t>Đảng</a:t>
            </a:r>
            <a:r>
              <a:rPr lang="en-US" sz="2400" dirty="0">
                <a:latin typeface="Work Sans" pitchFamily="2" charset="0"/>
              </a:rPr>
              <a:t> </a:t>
            </a:r>
            <a:r>
              <a:rPr lang="en-US" sz="2400" dirty="0" err="1">
                <a:latin typeface="Work Sans" pitchFamily="2" charset="0"/>
              </a:rPr>
              <a:t>Cộng</a:t>
            </a:r>
            <a:r>
              <a:rPr lang="en-US" sz="2400" dirty="0">
                <a:latin typeface="Work Sans" pitchFamily="2" charset="0"/>
              </a:rPr>
              <a:t> </a:t>
            </a:r>
            <a:r>
              <a:rPr lang="en-US" sz="2400" dirty="0" err="1">
                <a:latin typeface="Work Sans" pitchFamily="2" charset="0"/>
              </a:rPr>
              <a:t>sản</a:t>
            </a:r>
            <a:r>
              <a:rPr lang="en-US" sz="2400" dirty="0">
                <a:latin typeface="Work Sans" pitchFamily="2" charset="0"/>
              </a:rPr>
              <a:t> </a:t>
            </a:r>
            <a:r>
              <a:rPr lang="en-US" sz="2400" dirty="0" err="1">
                <a:latin typeface="Work Sans" pitchFamily="2" charset="0"/>
              </a:rPr>
              <a:t>vững</a:t>
            </a:r>
            <a:r>
              <a:rPr lang="en-US" sz="2400" dirty="0">
                <a:latin typeface="Work Sans" pitchFamily="2" charset="0"/>
              </a:rPr>
              <a:t> </a:t>
            </a:r>
            <a:r>
              <a:rPr lang="en-US" sz="2400" dirty="0" err="1">
                <a:latin typeface="Work Sans" pitchFamily="2" charset="0"/>
              </a:rPr>
              <a:t>mạnh</a:t>
            </a:r>
            <a:endParaRPr lang="en-US" sz="2400" dirty="0">
              <a:latin typeface="Work Sans" pitchFamily="2" charset="0"/>
            </a:endParaRPr>
          </a:p>
        </p:txBody>
      </p:sp>
      <p:sp>
        <p:nvSpPr>
          <p:cNvPr id="25" name="TextBox 4">
            <a:extLst>
              <a:ext uri="{FF2B5EF4-FFF2-40B4-BE49-F238E27FC236}">
                <a16:creationId xmlns:a16="http://schemas.microsoft.com/office/drawing/2014/main" id="{C1498E9E-F52F-4312-9FE8-7AE0DA9F51E4}"/>
              </a:ext>
            </a:extLst>
          </p:cNvPr>
          <p:cNvSpPr txBox="1"/>
          <p:nvPr/>
        </p:nvSpPr>
        <p:spPr>
          <a:xfrm>
            <a:off x="6434989" y="3016176"/>
            <a:ext cx="3417916" cy="1308050"/>
          </a:xfrm>
          <a:prstGeom prst="rect">
            <a:avLst/>
          </a:prstGeom>
        </p:spPr>
        <p:txBody>
          <a:bodyPr wrap="square" lIns="0" tIns="0" rIns="0" bIns="0" rtlCol="0" anchor="t">
            <a:spAutoFit/>
          </a:bodyPr>
          <a:lstStyle/>
          <a:p>
            <a:pPr algn="ctr">
              <a:lnSpc>
                <a:spcPts val="5085"/>
              </a:lnSpc>
            </a:pPr>
            <a:r>
              <a:rPr lang="en-US" sz="2400" dirty="0" err="1">
                <a:latin typeface="Work Sans" pitchFamily="2" charset="0"/>
              </a:rPr>
              <a:t>Chính</a:t>
            </a:r>
            <a:r>
              <a:rPr lang="en-US" sz="2400" dirty="0">
                <a:latin typeface="Work Sans" pitchFamily="2" charset="0"/>
              </a:rPr>
              <a:t> </a:t>
            </a:r>
            <a:r>
              <a:rPr lang="en-US" sz="2400" dirty="0" err="1">
                <a:latin typeface="Work Sans" pitchFamily="2" charset="0"/>
              </a:rPr>
              <a:t>quyền</a:t>
            </a:r>
            <a:r>
              <a:rPr lang="en-US" sz="2400" dirty="0">
                <a:latin typeface="Work Sans" pitchFamily="2" charset="0"/>
              </a:rPr>
              <a:t> </a:t>
            </a:r>
            <a:r>
              <a:rPr lang="en-US" sz="2400" dirty="0" err="1">
                <a:latin typeface="Work Sans" pitchFamily="2" charset="0"/>
              </a:rPr>
              <a:t>của</a:t>
            </a:r>
            <a:r>
              <a:rPr lang="en-US" sz="2400" dirty="0">
                <a:latin typeface="Work Sans" pitchFamily="2" charset="0"/>
              </a:rPr>
              <a:t> </a:t>
            </a:r>
            <a:r>
              <a:rPr lang="en-US" sz="2400" dirty="0" err="1">
                <a:latin typeface="Work Sans" pitchFamily="2" charset="0"/>
              </a:rPr>
              <a:t>nhân</a:t>
            </a:r>
            <a:r>
              <a:rPr lang="en-US" sz="2400" dirty="0">
                <a:latin typeface="Work Sans" pitchFamily="2" charset="0"/>
              </a:rPr>
              <a:t> </a:t>
            </a:r>
            <a:r>
              <a:rPr lang="en-US" sz="2400" dirty="0" err="1">
                <a:latin typeface="Work Sans" pitchFamily="2" charset="0"/>
              </a:rPr>
              <a:t>dân</a:t>
            </a:r>
            <a:endParaRPr lang="en-US" sz="2400" dirty="0">
              <a:latin typeface="Work Sans" pitchFamily="2" charset="0"/>
            </a:endParaRPr>
          </a:p>
        </p:txBody>
      </p:sp>
      <p:sp>
        <p:nvSpPr>
          <p:cNvPr id="27" name="TextBox 4">
            <a:extLst>
              <a:ext uri="{FF2B5EF4-FFF2-40B4-BE49-F238E27FC236}">
                <a16:creationId xmlns:a16="http://schemas.microsoft.com/office/drawing/2014/main" id="{02A0EA3D-E56B-465A-BB16-D3CD39DF753C}"/>
              </a:ext>
            </a:extLst>
          </p:cNvPr>
          <p:cNvSpPr txBox="1"/>
          <p:nvPr/>
        </p:nvSpPr>
        <p:spPr>
          <a:xfrm>
            <a:off x="669626" y="5583559"/>
            <a:ext cx="4123385" cy="654025"/>
          </a:xfrm>
          <a:prstGeom prst="rect">
            <a:avLst/>
          </a:prstGeom>
        </p:spPr>
        <p:txBody>
          <a:bodyPr wrap="square" lIns="0" tIns="0" rIns="0" bIns="0" rtlCol="0" anchor="t">
            <a:spAutoFit/>
          </a:bodyPr>
          <a:lstStyle/>
          <a:p>
            <a:pPr algn="ctr">
              <a:lnSpc>
                <a:spcPts val="5085"/>
              </a:lnSpc>
            </a:pPr>
            <a:r>
              <a:rPr lang="en-US" sz="2400" dirty="0" err="1">
                <a:latin typeface="Work Sans" pitchFamily="2" charset="0"/>
              </a:rPr>
              <a:t>Lực</a:t>
            </a:r>
            <a:r>
              <a:rPr lang="en-US" sz="2400" dirty="0">
                <a:latin typeface="Work Sans" pitchFamily="2" charset="0"/>
              </a:rPr>
              <a:t> </a:t>
            </a:r>
            <a:r>
              <a:rPr lang="en-US" sz="2400" dirty="0" err="1">
                <a:latin typeface="Work Sans" pitchFamily="2" charset="0"/>
              </a:rPr>
              <a:t>lượng</a:t>
            </a:r>
            <a:r>
              <a:rPr lang="en-US" sz="2400" dirty="0">
                <a:latin typeface="Work Sans" pitchFamily="2" charset="0"/>
              </a:rPr>
              <a:t> </a:t>
            </a:r>
            <a:r>
              <a:rPr lang="en-US" sz="2400" dirty="0" err="1">
                <a:latin typeface="Work Sans" pitchFamily="2" charset="0"/>
              </a:rPr>
              <a:t>vũ</a:t>
            </a:r>
            <a:r>
              <a:rPr lang="en-US" sz="2400" dirty="0">
                <a:latin typeface="Work Sans" pitchFamily="2" charset="0"/>
              </a:rPr>
              <a:t> </a:t>
            </a:r>
            <a:r>
              <a:rPr lang="en-US" sz="2400" dirty="0" err="1">
                <a:latin typeface="Work Sans" pitchFamily="2" charset="0"/>
              </a:rPr>
              <a:t>trang</a:t>
            </a:r>
            <a:r>
              <a:rPr lang="en-US" sz="2400" dirty="0">
                <a:latin typeface="Work Sans" pitchFamily="2" charset="0"/>
              </a:rPr>
              <a:t> </a:t>
            </a:r>
            <a:r>
              <a:rPr lang="en-US" sz="2400" dirty="0" err="1">
                <a:latin typeface="Work Sans" pitchFamily="2" charset="0"/>
              </a:rPr>
              <a:t>nhân</a:t>
            </a:r>
            <a:r>
              <a:rPr lang="en-US" sz="2400" dirty="0">
                <a:latin typeface="Work Sans" pitchFamily="2" charset="0"/>
              </a:rPr>
              <a:t> </a:t>
            </a:r>
            <a:r>
              <a:rPr lang="en-US" sz="2400" dirty="0" err="1">
                <a:latin typeface="Work Sans" pitchFamily="2" charset="0"/>
              </a:rPr>
              <a:t>dân</a:t>
            </a:r>
            <a:endParaRPr lang="en-US" sz="2400" dirty="0">
              <a:latin typeface="Work Sans" pitchFamily="2" charset="0"/>
            </a:endParaRPr>
          </a:p>
        </p:txBody>
      </p:sp>
      <p:sp>
        <p:nvSpPr>
          <p:cNvPr id="29" name="TextBox 4">
            <a:extLst>
              <a:ext uri="{FF2B5EF4-FFF2-40B4-BE49-F238E27FC236}">
                <a16:creationId xmlns:a16="http://schemas.microsoft.com/office/drawing/2014/main" id="{3B425B4F-ECC5-4CA3-8BB3-E7F3F7BB4055}"/>
              </a:ext>
            </a:extLst>
          </p:cNvPr>
          <p:cNvSpPr txBox="1"/>
          <p:nvPr/>
        </p:nvSpPr>
        <p:spPr>
          <a:xfrm>
            <a:off x="4447021" y="5568320"/>
            <a:ext cx="3417916" cy="654025"/>
          </a:xfrm>
          <a:prstGeom prst="rect">
            <a:avLst/>
          </a:prstGeom>
        </p:spPr>
        <p:txBody>
          <a:bodyPr wrap="square" lIns="0" tIns="0" rIns="0" bIns="0" rtlCol="0" anchor="t">
            <a:spAutoFit/>
          </a:bodyPr>
          <a:lstStyle/>
          <a:p>
            <a:pPr algn="ctr">
              <a:lnSpc>
                <a:spcPts val="5085"/>
              </a:lnSpc>
            </a:pPr>
            <a:r>
              <a:rPr lang="en-US" sz="2400" dirty="0" err="1">
                <a:latin typeface="Work Sans" pitchFamily="2" charset="0"/>
              </a:rPr>
              <a:t>Đoàn</a:t>
            </a:r>
            <a:r>
              <a:rPr lang="en-US" sz="2400" dirty="0">
                <a:latin typeface="Work Sans" pitchFamily="2" charset="0"/>
              </a:rPr>
              <a:t> </a:t>
            </a:r>
            <a:r>
              <a:rPr lang="en-US" sz="2400" dirty="0" err="1">
                <a:latin typeface="Work Sans" pitchFamily="2" charset="0"/>
              </a:rPr>
              <a:t>kết</a:t>
            </a:r>
            <a:r>
              <a:rPr lang="en-US" sz="2400" dirty="0">
                <a:latin typeface="Work Sans" pitchFamily="2" charset="0"/>
              </a:rPr>
              <a:t> </a:t>
            </a:r>
            <a:r>
              <a:rPr lang="en-US" sz="2400" dirty="0" err="1">
                <a:latin typeface="Work Sans" pitchFamily="2" charset="0"/>
              </a:rPr>
              <a:t>toàn</a:t>
            </a:r>
            <a:r>
              <a:rPr lang="en-US" sz="2400" dirty="0">
                <a:latin typeface="Work Sans" pitchFamily="2" charset="0"/>
              </a:rPr>
              <a:t> </a:t>
            </a:r>
            <a:r>
              <a:rPr lang="en-US" sz="2400" dirty="0" err="1">
                <a:latin typeface="Work Sans" pitchFamily="2" charset="0"/>
              </a:rPr>
              <a:t>dân</a:t>
            </a:r>
            <a:endParaRPr lang="en-US" sz="2400" dirty="0">
              <a:latin typeface="Work Sans" pitchFamily="2" charset="0"/>
            </a:endParaRPr>
          </a:p>
        </p:txBody>
      </p:sp>
      <p:sp>
        <p:nvSpPr>
          <p:cNvPr id="31" name="TextBox 4">
            <a:extLst>
              <a:ext uri="{FF2B5EF4-FFF2-40B4-BE49-F238E27FC236}">
                <a16:creationId xmlns:a16="http://schemas.microsoft.com/office/drawing/2014/main" id="{75EF326C-64BF-4F33-B7DB-2B69FE1B1F6E}"/>
              </a:ext>
            </a:extLst>
          </p:cNvPr>
          <p:cNvSpPr txBox="1"/>
          <p:nvPr/>
        </p:nvSpPr>
        <p:spPr>
          <a:xfrm>
            <a:off x="7220535" y="5568318"/>
            <a:ext cx="3417916" cy="654025"/>
          </a:xfrm>
          <a:prstGeom prst="rect">
            <a:avLst/>
          </a:prstGeom>
        </p:spPr>
        <p:txBody>
          <a:bodyPr wrap="square" lIns="0" tIns="0" rIns="0" bIns="0" rtlCol="0" anchor="t">
            <a:spAutoFit/>
          </a:bodyPr>
          <a:lstStyle/>
          <a:p>
            <a:pPr algn="ctr">
              <a:lnSpc>
                <a:spcPts val="5085"/>
              </a:lnSpc>
            </a:pPr>
            <a:r>
              <a:rPr lang="en-US" sz="2400" dirty="0" err="1">
                <a:latin typeface="Work Sans" pitchFamily="2" charset="0"/>
              </a:rPr>
              <a:t>Đoàn</a:t>
            </a:r>
            <a:r>
              <a:rPr lang="en-US" sz="2400" dirty="0">
                <a:latin typeface="Work Sans" pitchFamily="2" charset="0"/>
              </a:rPr>
              <a:t> </a:t>
            </a:r>
            <a:r>
              <a:rPr lang="en-US" sz="2400" dirty="0" err="1">
                <a:latin typeface="Work Sans" pitchFamily="2" charset="0"/>
              </a:rPr>
              <a:t>kết</a:t>
            </a:r>
            <a:r>
              <a:rPr lang="en-US" sz="2400" dirty="0">
                <a:latin typeface="Work Sans" pitchFamily="2" charset="0"/>
              </a:rPr>
              <a:t> </a:t>
            </a:r>
            <a:r>
              <a:rPr lang="en-US" sz="2400" dirty="0" err="1">
                <a:latin typeface="Work Sans" pitchFamily="2" charset="0"/>
              </a:rPr>
              <a:t>quốc</a:t>
            </a:r>
            <a:r>
              <a:rPr lang="en-US" sz="2400" dirty="0">
                <a:latin typeface="Work Sans" pitchFamily="2" charset="0"/>
              </a:rPr>
              <a:t> </a:t>
            </a:r>
            <a:r>
              <a:rPr lang="en-US" sz="2400" dirty="0" err="1">
                <a:latin typeface="Work Sans" pitchFamily="2" charset="0"/>
              </a:rPr>
              <a:t>tế</a:t>
            </a:r>
            <a:endParaRPr lang="en-US" sz="2400" dirty="0">
              <a:latin typeface="Work Sans" pitchFamily="2" charset="0"/>
            </a:endParaRPr>
          </a:p>
        </p:txBody>
      </p:sp>
    </p:spTree>
    <p:extLst>
      <p:ext uri="{BB962C8B-B14F-4D97-AF65-F5344CB8AC3E}">
        <p14:creationId xmlns:p14="http://schemas.microsoft.com/office/powerpoint/2010/main" val="16763778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 calcmode="lin" valueType="num">
                                      <p:cBhvr>
                                        <p:cTn id="7"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8">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4"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to="" calcmode="lin" valueType="num">
                                      <p:cBhvr>
                                        <p:cTn id="14" dur="1" fill="hold"/>
                                        <p:tgtEl>
                                          <p:spTgt spid="2"/>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293B04-8C68-4DC8-A4BB-EE4F95CE6687}"/>
              </a:ext>
            </a:extLst>
          </p:cNvPr>
          <p:cNvSpPr txBox="1">
            <a:spLocks noChangeArrowheads="1"/>
          </p:cNvSpPr>
          <p:nvPr/>
        </p:nvSpPr>
        <p:spPr>
          <a:xfrm>
            <a:off x="1063305" y="1155257"/>
            <a:ext cx="3923924" cy="76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9pPr>
          </a:lstStyle>
          <a:p>
            <a:r>
              <a:rPr lang="en-US" altLang="en-US" sz="2667" dirty="0" err="1">
                <a:solidFill>
                  <a:srgbClr val="FF0000"/>
                </a:solidFill>
              </a:rPr>
              <a:t>Bài</a:t>
            </a:r>
            <a:r>
              <a:rPr lang="en-US" altLang="en-US" sz="2667" dirty="0">
                <a:solidFill>
                  <a:srgbClr val="FF0000"/>
                </a:solidFill>
              </a:rPr>
              <a:t> </a:t>
            </a:r>
            <a:r>
              <a:rPr lang="en-US" altLang="en-US" sz="2667" dirty="0" err="1">
                <a:solidFill>
                  <a:srgbClr val="FF0000"/>
                </a:solidFill>
              </a:rPr>
              <a:t>học</a:t>
            </a:r>
            <a:r>
              <a:rPr lang="en-US" altLang="en-US" sz="2667" dirty="0">
                <a:solidFill>
                  <a:srgbClr val="FF0000"/>
                </a:solidFill>
              </a:rPr>
              <a:t> </a:t>
            </a:r>
            <a:r>
              <a:rPr lang="en-US" altLang="en-US" sz="2667" dirty="0" err="1">
                <a:solidFill>
                  <a:srgbClr val="FF0000"/>
                </a:solidFill>
              </a:rPr>
              <a:t>kinh</a:t>
            </a:r>
            <a:r>
              <a:rPr lang="en-US" altLang="en-US" sz="2667" dirty="0">
                <a:solidFill>
                  <a:srgbClr val="FF0000"/>
                </a:solidFill>
              </a:rPr>
              <a:t> </a:t>
            </a:r>
            <a:r>
              <a:rPr lang="en-US" altLang="en-US" sz="2667" dirty="0" err="1">
                <a:solidFill>
                  <a:srgbClr val="FF0000"/>
                </a:solidFill>
              </a:rPr>
              <a:t>nghiệm</a:t>
            </a:r>
            <a:endParaRPr lang="en-US" altLang="en-US" sz="2667" dirty="0">
              <a:solidFill>
                <a:srgbClr val="FF0000"/>
              </a:solidFill>
            </a:endParaRPr>
          </a:p>
        </p:txBody>
      </p:sp>
      <p:sp>
        <p:nvSpPr>
          <p:cNvPr id="4" name="Oval 9">
            <a:extLst>
              <a:ext uri="{FF2B5EF4-FFF2-40B4-BE49-F238E27FC236}">
                <a16:creationId xmlns:a16="http://schemas.microsoft.com/office/drawing/2014/main" id="{E343B10A-70A6-416D-B40D-CBAB6ED964E1}"/>
              </a:ext>
            </a:extLst>
          </p:cNvPr>
          <p:cNvSpPr>
            <a:spLocks noChangeArrowheads="1"/>
          </p:cNvSpPr>
          <p:nvPr/>
        </p:nvSpPr>
        <p:spPr bwMode="auto">
          <a:xfrm>
            <a:off x="5810061" y="556788"/>
            <a:ext cx="2864667" cy="236220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b="1" dirty="0" err="1">
                <a:solidFill>
                  <a:srgbClr val="FF0000"/>
                </a:solidFill>
                <a:latin typeface="Work Sans Light" pitchFamily="2" charset="0"/>
              </a:rPr>
              <a:t>Xác</a:t>
            </a:r>
            <a:r>
              <a:rPr lang="en-US" altLang="en-US" sz="2400" b="1" dirty="0">
                <a:solidFill>
                  <a:srgbClr val="FF0000"/>
                </a:solidFill>
                <a:latin typeface="Work Sans Light" pitchFamily="2" charset="0"/>
              </a:rPr>
              <a:t> </a:t>
            </a:r>
            <a:r>
              <a:rPr lang="en-US" altLang="en-US" sz="2400" b="1" dirty="0" err="1">
                <a:solidFill>
                  <a:srgbClr val="FF0000"/>
                </a:solidFill>
                <a:latin typeface="Work Sans Light" pitchFamily="2" charset="0"/>
              </a:rPr>
              <a:t>định</a:t>
            </a:r>
            <a:endParaRPr lang="en-US" altLang="en-US" sz="2400" b="1" dirty="0">
              <a:solidFill>
                <a:srgbClr val="FF0000"/>
              </a:solidFill>
              <a:latin typeface="Work Sans Light" pitchFamily="2" charset="0"/>
            </a:endParaRPr>
          </a:p>
          <a:p>
            <a:pPr algn="ctr" eaLnBrk="1" hangingPunct="1">
              <a:spcBef>
                <a:spcPct val="0"/>
              </a:spcBef>
              <a:buFontTx/>
              <a:buNone/>
            </a:pPr>
            <a:r>
              <a:rPr lang="en-US" altLang="en-US" sz="2400" b="1" dirty="0">
                <a:solidFill>
                  <a:srgbClr val="FF0000"/>
                </a:solidFill>
                <a:latin typeface="Work Sans Light" pitchFamily="2" charset="0"/>
              </a:rPr>
              <a:t> </a:t>
            </a:r>
            <a:r>
              <a:rPr lang="en-US" altLang="en-US" sz="2400" b="1" dirty="0" err="1">
                <a:solidFill>
                  <a:srgbClr val="FF0000"/>
                </a:solidFill>
                <a:latin typeface="Work Sans Light" pitchFamily="2" charset="0"/>
              </a:rPr>
              <a:t>đúng</a:t>
            </a:r>
            <a:r>
              <a:rPr lang="en-US" altLang="en-US" sz="2400" b="1" dirty="0">
                <a:solidFill>
                  <a:srgbClr val="FF0000"/>
                </a:solidFill>
                <a:latin typeface="Work Sans Light" pitchFamily="2" charset="0"/>
              </a:rPr>
              <a:t> </a:t>
            </a:r>
          </a:p>
          <a:p>
            <a:pPr algn="ctr" eaLnBrk="1" hangingPunct="1">
              <a:spcBef>
                <a:spcPct val="0"/>
              </a:spcBef>
              <a:buFontTx/>
              <a:buNone/>
            </a:pPr>
            <a:r>
              <a:rPr lang="en-US" altLang="en-US" sz="2400" b="1" dirty="0" err="1">
                <a:solidFill>
                  <a:srgbClr val="FF0000"/>
                </a:solidFill>
                <a:latin typeface="Work Sans Light" pitchFamily="2" charset="0"/>
              </a:rPr>
              <a:t>đường</a:t>
            </a:r>
            <a:r>
              <a:rPr lang="en-US" altLang="en-US" sz="2400" b="1" dirty="0">
                <a:solidFill>
                  <a:srgbClr val="FF0000"/>
                </a:solidFill>
                <a:latin typeface="Work Sans Light" pitchFamily="2" charset="0"/>
              </a:rPr>
              <a:t> </a:t>
            </a:r>
            <a:r>
              <a:rPr lang="en-US" altLang="en-US" sz="2400" b="1" dirty="0" err="1">
                <a:solidFill>
                  <a:srgbClr val="FF0000"/>
                </a:solidFill>
                <a:latin typeface="Work Sans Light" pitchFamily="2" charset="0"/>
              </a:rPr>
              <a:t>lối</a:t>
            </a:r>
            <a:r>
              <a:rPr lang="en-US" altLang="en-US" sz="2400" b="1" dirty="0">
                <a:solidFill>
                  <a:srgbClr val="FF0000"/>
                </a:solidFill>
                <a:latin typeface="Work Sans Light" pitchFamily="2" charset="0"/>
              </a:rPr>
              <a:t> </a:t>
            </a:r>
          </a:p>
        </p:txBody>
      </p:sp>
      <p:sp>
        <p:nvSpPr>
          <p:cNvPr id="5" name="Oval 10">
            <a:extLst>
              <a:ext uri="{FF2B5EF4-FFF2-40B4-BE49-F238E27FC236}">
                <a16:creationId xmlns:a16="http://schemas.microsoft.com/office/drawing/2014/main" id="{B39CE13A-EB3C-4DB3-B262-DF737739F8A3}"/>
              </a:ext>
            </a:extLst>
          </p:cNvPr>
          <p:cNvSpPr>
            <a:spLocks noChangeArrowheads="1"/>
          </p:cNvSpPr>
          <p:nvPr/>
        </p:nvSpPr>
        <p:spPr bwMode="auto">
          <a:xfrm>
            <a:off x="7638861" y="1775988"/>
            <a:ext cx="2758568" cy="236220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b="1" dirty="0" err="1">
                <a:solidFill>
                  <a:srgbClr val="FF0000"/>
                </a:solidFill>
                <a:latin typeface="Work Sans Light" pitchFamily="2" charset="0"/>
              </a:rPr>
              <a:t>Vừa</a:t>
            </a:r>
            <a:r>
              <a:rPr lang="en-US" altLang="en-US" sz="2400" b="1" dirty="0">
                <a:solidFill>
                  <a:srgbClr val="FF0000"/>
                </a:solidFill>
                <a:latin typeface="Work Sans Light" pitchFamily="2" charset="0"/>
              </a:rPr>
              <a:t> </a:t>
            </a:r>
            <a:r>
              <a:rPr lang="en-US" altLang="en-US" sz="2400" b="1" dirty="0" err="1">
                <a:solidFill>
                  <a:srgbClr val="FF0000"/>
                </a:solidFill>
                <a:latin typeface="Work Sans Light" pitchFamily="2" charset="0"/>
              </a:rPr>
              <a:t>kháng</a:t>
            </a:r>
            <a:r>
              <a:rPr lang="en-US" altLang="en-US" sz="2400" b="1" dirty="0">
                <a:solidFill>
                  <a:srgbClr val="FF0000"/>
                </a:solidFill>
                <a:latin typeface="Work Sans Light" pitchFamily="2" charset="0"/>
              </a:rPr>
              <a:t> </a:t>
            </a:r>
            <a:r>
              <a:rPr lang="en-US" altLang="en-US" sz="2400" b="1" dirty="0" err="1">
                <a:solidFill>
                  <a:srgbClr val="FF0000"/>
                </a:solidFill>
                <a:latin typeface="Work Sans Light" pitchFamily="2" charset="0"/>
              </a:rPr>
              <a:t>chiến</a:t>
            </a:r>
            <a:endParaRPr lang="en-US" altLang="en-US" sz="2400" b="1" dirty="0">
              <a:solidFill>
                <a:srgbClr val="FF0000"/>
              </a:solidFill>
              <a:latin typeface="Work Sans Light" pitchFamily="2" charset="0"/>
            </a:endParaRPr>
          </a:p>
          <a:p>
            <a:pPr algn="ctr" eaLnBrk="1" hangingPunct="1">
              <a:spcBef>
                <a:spcPct val="0"/>
              </a:spcBef>
              <a:buFontTx/>
              <a:buNone/>
            </a:pPr>
            <a:r>
              <a:rPr lang="en-US" altLang="en-US" sz="2400" b="1" dirty="0">
                <a:solidFill>
                  <a:srgbClr val="FF0000"/>
                </a:solidFill>
                <a:latin typeface="Work Sans Light" pitchFamily="2" charset="0"/>
              </a:rPr>
              <a:t> </a:t>
            </a:r>
            <a:r>
              <a:rPr lang="en-US" altLang="en-US" sz="2400" b="1" dirty="0" err="1">
                <a:solidFill>
                  <a:srgbClr val="FF0000"/>
                </a:solidFill>
                <a:latin typeface="Work Sans Light" pitchFamily="2" charset="0"/>
              </a:rPr>
              <a:t>vừa</a:t>
            </a:r>
            <a:endParaRPr lang="en-US" altLang="en-US" sz="2400" b="1" dirty="0">
              <a:solidFill>
                <a:srgbClr val="FF0000"/>
              </a:solidFill>
              <a:latin typeface="Work Sans Light" pitchFamily="2" charset="0"/>
            </a:endParaRPr>
          </a:p>
          <a:p>
            <a:pPr algn="ctr" eaLnBrk="1" hangingPunct="1">
              <a:spcBef>
                <a:spcPct val="0"/>
              </a:spcBef>
              <a:buFontTx/>
              <a:buNone/>
            </a:pPr>
            <a:r>
              <a:rPr lang="en-US" altLang="en-US" sz="2400" b="1" dirty="0">
                <a:solidFill>
                  <a:srgbClr val="FF0000"/>
                </a:solidFill>
                <a:latin typeface="Work Sans Light" pitchFamily="2" charset="0"/>
              </a:rPr>
              <a:t> </a:t>
            </a:r>
            <a:r>
              <a:rPr lang="en-US" altLang="en-US" sz="2400" b="1" dirty="0" err="1">
                <a:solidFill>
                  <a:srgbClr val="FF0000"/>
                </a:solidFill>
                <a:latin typeface="Work Sans Light" pitchFamily="2" charset="0"/>
              </a:rPr>
              <a:t>xây</a:t>
            </a:r>
            <a:r>
              <a:rPr lang="en-US" altLang="en-US" sz="2400" b="1" dirty="0">
                <a:solidFill>
                  <a:srgbClr val="FF0000"/>
                </a:solidFill>
                <a:latin typeface="Work Sans Light" pitchFamily="2" charset="0"/>
              </a:rPr>
              <a:t> </a:t>
            </a:r>
            <a:r>
              <a:rPr lang="en-US" altLang="en-US" sz="2400" b="1" dirty="0" err="1">
                <a:solidFill>
                  <a:srgbClr val="FF0000"/>
                </a:solidFill>
                <a:latin typeface="Work Sans Light" pitchFamily="2" charset="0"/>
              </a:rPr>
              <a:t>dựng</a:t>
            </a:r>
            <a:endParaRPr lang="en-US" altLang="en-US" sz="2400" b="1" dirty="0">
              <a:solidFill>
                <a:srgbClr val="FF0000"/>
              </a:solidFill>
              <a:latin typeface="Work Sans Light" pitchFamily="2" charset="0"/>
            </a:endParaRPr>
          </a:p>
        </p:txBody>
      </p:sp>
      <p:sp>
        <p:nvSpPr>
          <p:cNvPr id="6" name="Oval 12">
            <a:extLst>
              <a:ext uri="{FF2B5EF4-FFF2-40B4-BE49-F238E27FC236}">
                <a16:creationId xmlns:a16="http://schemas.microsoft.com/office/drawing/2014/main" id="{0164108F-3C0F-4837-B65F-0A793FD5C60F}"/>
              </a:ext>
            </a:extLst>
          </p:cNvPr>
          <p:cNvSpPr>
            <a:spLocks noChangeArrowheads="1"/>
          </p:cNvSpPr>
          <p:nvPr/>
        </p:nvSpPr>
        <p:spPr bwMode="auto">
          <a:xfrm>
            <a:off x="4057461" y="1775988"/>
            <a:ext cx="2758568" cy="243840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b="1" dirty="0" err="1">
                <a:solidFill>
                  <a:srgbClr val="FF0000"/>
                </a:solidFill>
                <a:latin typeface="Work Sans Light" pitchFamily="2" charset="0"/>
              </a:rPr>
              <a:t>Kết</a:t>
            </a:r>
            <a:r>
              <a:rPr lang="en-US" altLang="en-US" sz="2400" b="1" dirty="0">
                <a:solidFill>
                  <a:srgbClr val="FF0000"/>
                </a:solidFill>
                <a:latin typeface="Work Sans Light" pitchFamily="2" charset="0"/>
              </a:rPr>
              <a:t> </a:t>
            </a:r>
            <a:r>
              <a:rPr lang="en-US" altLang="en-US" sz="2400" b="1" dirty="0" err="1">
                <a:solidFill>
                  <a:srgbClr val="FF0000"/>
                </a:solidFill>
                <a:latin typeface="Work Sans Light" pitchFamily="2" charset="0"/>
              </a:rPr>
              <a:t>hợp</a:t>
            </a:r>
            <a:r>
              <a:rPr lang="en-US" altLang="en-US" sz="2400" b="1" dirty="0">
                <a:solidFill>
                  <a:srgbClr val="FF0000"/>
                </a:solidFill>
                <a:latin typeface="Work Sans Light" pitchFamily="2" charset="0"/>
              </a:rPr>
              <a:t> </a:t>
            </a:r>
          </a:p>
          <a:p>
            <a:pPr algn="ctr" eaLnBrk="1" hangingPunct="1">
              <a:spcBef>
                <a:spcPct val="0"/>
              </a:spcBef>
              <a:buFontTx/>
              <a:buNone/>
            </a:pPr>
            <a:r>
              <a:rPr lang="en-US" altLang="en-US" sz="2400" b="1" dirty="0">
                <a:solidFill>
                  <a:srgbClr val="FF0000"/>
                </a:solidFill>
                <a:latin typeface="Work Sans Light" pitchFamily="2" charset="0"/>
              </a:rPr>
              <a:t>2 </a:t>
            </a:r>
            <a:r>
              <a:rPr lang="en-US" altLang="en-US" sz="2400" b="1" dirty="0" err="1">
                <a:solidFill>
                  <a:srgbClr val="FF0000"/>
                </a:solidFill>
                <a:latin typeface="Work Sans Light" pitchFamily="2" charset="0"/>
              </a:rPr>
              <a:t>nhiệm</a:t>
            </a:r>
            <a:r>
              <a:rPr lang="en-US" altLang="en-US" sz="2400" b="1" dirty="0">
                <a:solidFill>
                  <a:srgbClr val="FF0000"/>
                </a:solidFill>
                <a:latin typeface="Work Sans Light" pitchFamily="2" charset="0"/>
              </a:rPr>
              <a:t> </a:t>
            </a:r>
            <a:r>
              <a:rPr lang="en-US" altLang="en-US" sz="2400" b="1" dirty="0" err="1">
                <a:solidFill>
                  <a:srgbClr val="FF0000"/>
                </a:solidFill>
                <a:latin typeface="Work Sans Light" pitchFamily="2" charset="0"/>
              </a:rPr>
              <a:t>vụ</a:t>
            </a:r>
            <a:endParaRPr lang="en-US" altLang="en-US" sz="2400" b="1" dirty="0">
              <a:solidFill>
                <a:srgbClr val="FF0000"/>
              </a:solidFill>
              <a:latin typeface="Work Sans Light" pitchFamily="2" charset="0"/>
            </a:endParaRPr>
          </a:p>
        </p:txBody>
      </p:sp>
      <p:sp>
        <p:nvSpPr>
          <p:cNvPr id="7" name="Oval 13">
            <a:extLst>
              <a:ext uri="{FF2B5EF4-FFF2-40B4-BE49-F238E27FC236}">
                <a16:creationId xmlns:a16="http://schemas.microsoft.com/office/drawing/2014/main" id="{A59BF243-6460-46E4-A8ED-D7ACD58D5972}"/>
              </a:ext>
            </a:extLst>
          </p:cNvPr>
          <p:cNvSpPr>
            <a:spLocks noChangeArrowheads="1"/>
          </p:cNvSpPr>
          <p:nvPr/>
        </p:nvSpPr>
        <p:spPr bwMode="auto">
          <a:xfrm>
            <a:off x="7143183" y="3810000"/>
            <a:ext cx="2864667" cy="236220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b="1" dirty="0" err="1">
                <a:solidFill>
                  <a:srgbClr val="FF0000"/>
                </a:solidFill>
                <a:latin typeface="Work Sans Light" pitchFamily="2" charset="0"/>
              </a:rPr>
              <a:t>Xây</a:t>
            </a:r>
            <a:r>
              <a:rPr lang="en-US" altLang="en-US" sz="2400" b="1" dirty="0">
                <a:solidFill>
                  <a:srgbClr val="FF0000"/>
                </a:solidFill>
                <a:latin typeface="Work Sans Light" pitchFamily="2" charset="0"/>
              </a:rPr>
              <a:t> </a:t>
            </a:r>
            <a:r>
              <a:rPr lang="en-US" altLang="en-US" sz="2400" b="1" dirty="0" err="1">
                <a:solidFill>
                  <a:srgbClr val="FF0000"/>
                </a:solidFill>
                <a:latin typeface="Work Sans Light" pitchFamily="2" charset="0"/>
              </a:rPr>
              <a:t>dựng</a:t>
            </a:r>
            <a:r>
              <a:rPr lang="en-US" altLang="en-US" sz="2400" b="1" dirty="0">
                <a:solidFill>
                  <a:srgbClr val="FF0000"/>
                </a:solidFill>
                <a:latin typeface="Work Sans Light" pitchFamily="2" charset="0"/>
              </a:rPr>
              <a:t> </a:t>
            </a:r>
          </a:p>
          <a:p>
            <a:pPr algn="ctr" eaLnBrk="1" hangingPunct="1">
              <a:spcBef>
                <a:spcPct val="0"/>
              </a:spcBef>
              <a:buFontTx/>
              <a:buNone/>
            </a:pPr>
            <a:r>
              <a:rPr lang="en-US" altLang="en-US" sz="2400" b="1" dirty="0" err="1">
                <a:solidFill>
                  <a:srgbClr val="FF0000"/>
                </a:solidFill>
                <a:latin typeface="Work Sans Light" pitchFamily="2" charset="0"/>
              </a:rPr>
              <a:t>Đảng</a:t>
            </a:r>
            <a:r>
              <a:rPr lang="en-US" altLang="en-US" sz="2400" b="1" dirty="0">
                <a:solidFill>
                  <a:srgbClr val="FF0000"/>
                </a:solidFill>
                <a:latin typeface="Work Sans Light" pitchFamily="2" charset="0"/>
              </a:rPr>
              <a:t> </a:t>
            </a:r>
          </a:p>
          <a:p>
            <a:pPr algn="ctr" eaLnBrk="1" hangingPunct="1">
              <a:spcBef>
                <a:spcPct val="0"/>
              </a:spcBef>
              <a:buFontTx/>
              <a:buNone/>
            </a:pPr>
            <a:r>
              <a:rPr lang="en-US" altLang="en-US" sz="2400" b="1" dirty="0" err="1">
                <a:solidFill>
                  <a:srgbClr val="FF0000"/>
                </a:solidFill>
                <a:latin typeface="Work Sans Light" pitchFamily="2" charset="0"/>
              </a:rPr>
              <a:t>vững</a:t>
            </a:r>
            <a:r>
              <a:rPr lang="en-US" altLang="en-US" sz="2400" b="1" dirty="0">
                <a:solidFill>
                  <a:srgbClr val="FF0000"/>
                </a:solidFill>
                <a:latin typeface="Work Sans Light" pitchFamily="2" charset="0"/>
              </a:rPr>
              <a:t> </a:t>
            </a:r>
            <a:r>
              <a:rPr lang="en-US" altLang="en-US" sz="2400" b="1" dirty="0" err="1">
                <a:solidFill>
                  <a:srgbClr val="FF0000"/>
                </a:solidFill>
                <a:latin typeface="Work Sans Light" pitchFamily="2" charset="0"/>
              </a:rPr>
              <a:t>mạnh</a:t>
            </a:r>
            <a:endParaRPr lang="en-US" altLang="en-US" sz="2400" b="1" dirty="0">
              <a:solidFill>
                <a:srgbClr val="FF0000"/>
              </a:solidFill>
              <a:latin typeface="Work Sans Light" pitchFamily="2" charset="0"/>
            </a:endParaRPr>
          </a:p>
        </p:txBody>
      </p:sp>
      <p:sp>
        <p:nvSpPr>
          <p:cNvPr id="8" name="Oval 14">
            <a:extLst>
              <a:ext uri="{FF2B5EF4-FFF2-40B4-BE49-F238E27FC236}">
                <a16:creationId xmlns:a16="http://schemas.microsoft.com/office/drawing/2014/main" id="{EB4B66C0-989E-46C8-8337-1D0E87447531}"/>
              </a:ext>
            </a:extLst>
          </p:cNvPr>
          <p:cNvSpPr>
            <a:spLocks noChangeArrowheads="1"/>
          </p:cNvSpPr>
          <p:nvPr/>
        </p:nvSpPr>
        <p:spPr bwMode="auto">
          <a:xfrm>
            <a:off x="4553140" y="4023888"/>
            <a:ext cx="2758568" cy="236220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b="1" dirty="0" err="1">
                <a:solidFill>
                  <a:srgbClr val="FF0000"/>
                </a:solidFill>
                <a:latin typeface="Work Sans Light" pitchFamily="2" charset="0"/>
              </a:rPr>
              <a:t>Kháng</a:t>
            </a:r>
            <a:r>
              <a:rPr lang="en-US" altLang="en-US" sz="2400" b="1" dirty="0">
                <a:solidFill>
                  <a:srgbClr val="FF0000"/>
                </a:solidFill>
                <a:latin typeface="Work Sans Light" pitchFamily="2" charset="0"/>
              </a:rPr>
              <a:t> </a:t>
            </a:r>
            <a:r>
              <a:rPr lang="en-US" altLang="en-US" sz="2400" b="1" dirty="0" err="1">
                <a:solidFill>
                  <a:srgbClr val="FF0000"/>
                </a:solidFill>
                <a:latin typeface="Work Sans Light" pitchFamily="2" charset="0"/>
              </a:rPr>
              <a:t>chiến</a:t>
            </a:r>
            <a:endParaRPr lang="en-US" altLang="en-US" sz="2400" b="1" dirty="0">
              <a:solidFill>
                <a:srgbClr val="FF0000"/>
              </a:solidFill>
              <a:latin typeface="Work Sans Light" pitchFamily="2" charset="0"/>
            </a:endParaRPr>
          </a:p>
          <a:p>
            <a:pPr algn="ctr" eaLnBrk="1" hangingPunct="1">
              <a:spcBef>
                <a:spcPct val="0"/>
              </a:spcBef>
              <a:buFontTx/>
              <a:buNone/>
            </a:pPr>
            <a:r>
              <a:rPr lang="en-US" altLang="en-US" sz="2400" b="1" dirty="0" err="1">
                <a:solidFill>
                  <a:srgbClr val="FF0000"/>
                </a:solidFill>
                <a:latin typeface="Work Sans Light" pitchFamily="2" charset="0"/>
              </a:rPr>
              <a:t>lâu</a:t>
            </a:r>
            <a:r>
              <a:rPr lang="en-US" altLang="en-US" sz="2400" b="1" dirty="0">
                <a:solidFill>
                  <a:srgbClr val="FF0000"/>
                </a:solidFill>
                <a:latin typeface="Work Sans Light" pitchFamily="2" charset="0"/>
              </a:rPr>
              <a:t> </a:t>
            </a:r>
            <a:r>
              <a:rPr lang="en-US" altLang="en-US" sz="2400" b="1" dirty="0" err="1">
                <a:solidFill>
                  <a:srgbClr val="FF0000"/>
                </a:solidFill>
                <a:latin typeface="Work Sans Light" pitchFamily="2" charset="0"/>
              </a:rPr>
              <a:t>dài</a:t>
            </a:r>
            <a:endParaRPr lang="en-US" altLang="en-US" sz="2400" b="1" dirty="0">
              <a:solidFill>
                <a:srgbClr val="FF0000"/>
              </a:solidFill>
              <a:latin typeface="Work Sans Light" pitchFamily="2" charset="0"/>
            </a:endParaRPr>
          </a:p>
        </p:txBody>
      </p:sp>
    </p:spTree>
    <p:extLst>
      <p:ext uri="{BB962C8B-B14F-4D97-AF65-F5344CB8AC3E}">
        <p14:creationId xmlns:p14="http://schemas.microsoft.com/office/powerpoint/2010/main" val="1601499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4" presetClass="entr" presetSubtype="16"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ox(in)">
                                      <p:cBhvr>
                                        <p:cTn id="14" dur="500"/>
                                        <p:tgtEl>
                                          <p:spTgt spid="4"/>
                                        </p:tgtEl>
                                      </p:cBhvr>
                                    </p:animEffect>
                                  </p:childTnLst>
                                </p:cTn>
                              </p:par>
                              <p:par>
                                <p:cTn id="15" presetID="4" presetClass="entr" presetSubtype="16"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ox(in)">
                                      <p:cBhvr>
                                        <p:cTn id="17" dur="500"/>
                                        <p:tgtEl>
                                          <p:spTgt spid="5"/>
                                        </p:tgtEl>
                                      </p:cBhvr>
                                    </p:animEffect>
                                  </p:childTnLst>
                                </p:cTn>
                              </p:par>
                              <p:par>
                                <p:cTn id="18" presetID="4" presetClass="entr" presetSubtype="16"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ox(in)">
                                      <p:cBhvr>
                                        <p:cTn id="20" dur="500"/>
                                        <p:tgtEl>
                                          <p:spTgt spid="6"/>
                                        </p:tgtEl>
                                      </p:cBhvr>
                                    </p:animEffect>
                                  </p:childTnLst>
                                </p:cTn>
                              </p:par>
                              <p:par>
                                <p:cTn id="21" presetID="4" presetClass="entr" presetSubtype="16"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ox(in)">
                                      <p:cBhvr>
                                        <p:cTn id="23" dur="500"/>
                                        <p:tgtEl>
                                          <p:spTgt spid="7"/>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ox(in)">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6" grpId="0" animBg="1"/>
      <p:bldP spid="7" grpId="0" animBg="1"/>
      <p:bldP spid="8"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1284800" y="3429000"/>
            <a:ext cx="9622400" cy="1546400"/>
          </a:xfrm>
          <a:prstGeom prst="rect">
            <a:avLst/>
          </a:prstGeom>
        </p:spPr>
        <p:txBody>
          <a:bodyPr spcFirstLastPara="1" vert="horz" wrap="square" lIns="121900" tIns="121900" rIns="121900" bIns="121900" rtlCol="0" anchor="b" anchorCtr="0">
            <a:noAutofit/>
          </a:bodyPr>
          <a:lstStyle/>
          <a:p>
            <a:pPr algn="just">
              <a:lnSpc>
                <a:spcPct val="107000"/>
              </a:lnSpc>
              <a:spcBef>
                <a:spcPts val="400"/>
              </a:spcBef>
              <a:spcAft>
                <a:spcPts val="400"/>
              </a:spcAft>
            </a:pPr>
            <a:r>
              <a:rPr lang="vi-VN" sz="3200" dirty="0"/>
              <a:t>Lãnh đạo xây dựng chủ nghĩa xã hội ở miền Bắc và kháng chiến chống đế quốc Mỹ xâm lược, giải phóng miền Nam, thống nhất đất nước (1954-1975)</a:t>
            </a:r>
            <a:endParaRPr lang="en-US" sz="3200" dirty="0"/>
          </a:p>
        </p:txBody>
      </p:sp>
      <p:sp>
        <p:nvSpPr>
          <p:cNvPr id="92" name="Google Shape;92;p15"/>
          <p:cNvSpPr txBox="1">
            <a:spLocks noGrp="1"/>
          </p:cNvSpPr>
          <p:nvPr>
            <p:ph type="subTitle" idx="1"/>
          </p:nvPr>
        </p:nvSpPr>
        <p:spPr>
          <a:xfrm>
            <a:off x="1350399" y="4904336"/>
            <a:ext cx="9932951" cy="1046400"/>
          </a:xfrm>
          <a:prstGeom prst="rect">
            <a:avLst/>
          </a:prstGeom>
        </p:spPr>
        <p:txBody>
          <a:bodyPr spcFirstLastPara="1" vert="horz" wrap="square" lIns="121900" tIns="121900" rIns="121900" bIns="121900" rtlCol="0" anchor="t" anchorCtr="0">
            <a:noAutofit/>
          </a:bodyPr>
          <a:lstStyle/>
          <a:p>
            <a:pPr marL="0" indent="0"/>
            <a:r>
              <a:rPr lang="en-US" dirty="0"/>
              <a:t>3.2.1. </a:t>
            </a:r>
            <a:r>
              <a:rPr lang="en-US" dirty="0" err="1"/>
              <a:t>sự</a:t>
            </a:r>
            <a:r>
              <a:rPr lang="en-US" dirty="0"/>
              <a:t> </a:t>
            </a:r>
            <a:r>
              <a:rPr lang="en-US" dirty="0" err="1"/>
              <a:t>lãnh</a:t>
            </a:r>
            <a:r>
              <a:rPr lang="en-US" dirty="0"/>
              <a:t> </a:t>
            </a:r>
            <a:r>
              <a:rPr lang="en-US" dirty="0" err="1"/>
              <a:t>đạo</a:t>
            </a:r>
            <a:r>
              <a:rPr lang="en-US" dirty="0"/>
              <a:t> </a:t>
            </a:r>
            <a:r>
              <a:rPr lang="en-US" dirty="0" err="1"/>
              <a:t>của</a:t>
            </a:r>
            <a:r>
              <a:rPr lang="en-US" dirty="0"/>
              <a:t> </a:t>
            </a:r>
            <a:r>
              <a:rPr lang="en-US" dirty="0" err="1"/>
              <a:t>Đảng</a:t>
            </a:r>
            <a:r>
              <a:rPr lang="en-US" dirty="0"/>
              <a:t> </a:t>
            </a:r>
            <a:r>
              <a:rPr lang="en-US" dirty="0" err="1"/>
              <a:t>đối</a:t>
            </a:r>
            <a:r>
              <a:rPr lang="en-US" dirty="0"/>
              <a:t> </a:t>
            </a:r>
            <a:r>
              <a:rPr lang="en-US" dirty="0" err="1"/>
              <a:t>với</a:t>
            </a:r>
            <a:r>
              <a:rPr lang="en-US" dirty="0"/>
              <a:t> </a:t>
            </a:r>
            <a:r>
              <a:rPr lang="en-US" dirty="0" err="1"/>
              <a:t>cách</a:t>
            </a:r>
            <a:r>
              <a:rPr lang="en-US" dirty="0"/>
              <a:t> </a:t>
            </a:r>
            <a:r>
              <a:rPr lang="en-US" dirty="0" err="1"/>
              <a:t>mạng</a:t>
            </a:r>
            <a:r>
              <a:rPr lang="en-US" dirty="0"/>
              <a:t> </a:t>
            </a:r>
            <a:r>
              <a:rPr lang="en-US" dirty="0" err="1"/>
              <a:t>hai</a:t>
            </a:r>
            <a:r>
              <a:rPr lang="en-US" dirty="0"/>
              <a:t> </a:t>
            </a:r>
            <a:r>
              <a:rPr lang="en-US" dirty="0" err="1"/>
              <a:t>miền</a:t>
            </a:r>
            <a:r>
              <a:rPr lang="en-US" dirty="0"/>
              <a:t> Nam - </a:t>
            </a:r>
            <a:r>
              <a:rPr lang="en-US" dirty="0" err="1"/>
              <a:t>Bắc</a:t>
            </a:r>
            <a:r>
              <a:rPr lang="en-US" dirty="0"/>
              <a:t> (</a:t>
            </a:r>
            <a:r>
              <a:rPr lang="vi-VN" dirty="0"/>
              <a:t>1954-1965</a:t>
            </a:r>
            <a:r>
              <a:rPr lang="en-US" dirty="0"/>
              <a:t>)</a:t>
            </a:r>
          </a:p>
        </p:txBody>
      </p:sp>
      <p:sp>
        <p:nvSpPr>
          <p:cNvPr id="93" name="Google Shape;93;p15"/>
          <p:cNvSpPr txBox="1"/>
          <p:nvPr/>
        </p:nvSpPr>
        <p:spPr>
          <a:xfrm>
            <a:off x="8292067" y="874144"/>
            <a:ext cx="2680733" cy="2151389"/>
          </a:xfrm>
          <a:prstGeom prst="rect">
            <a:avLst/>
          </a:prstGeom>
          <a:noFill/>
          <a:ln>
            <a:noFill/>
          </a:ln>
        </p:spPr>
        <p:txBody>
          <a:bodyPr spcFirstLastPara="1" wrap="square" lIns="121900" tIns="121900" rIns="121900" bIns="121900" anchor="t" anchorCtr="0">
            <a:noAutofit/>
          </a:bodyPr>
          <a:lstStyle/>
          <a:p>
            <a:pPr algn="r">
              <a:buClr>
                <a:schemeClr val="dk1"/>
              </a:buClr>
              <a:buSzPts val="1100"/>
            </a:pPr>
            <a:r>
              <a:rPr lang="en" sz="12800" b="1" dirty="0">
                <a:solidFill>
                  <a:schemeClr val="dk1"/>
                </a:solidFill>
                <a:latin typeface="Work Sans"/>
                <a:ea typeface="Work Sans"/>
                <a:cs typeface="Work Sans"/>
                <a:sym typeface="Work Sans"/>
              </a:rPr>
              <a:t>3.2</a:t>
            </a:r>
            <a:endParaRPr sz="12800" b="1" dirty="0">
              <a:latin typeface="Work Sans"/>
              <a:ea typeface="Work Sans"/>
              <a:cs typeface="Work Sans"/>
              <a:sym typeface="Work Sans"/>
            </a:endParaRPr>
          </a:p>
        </p:txBody>
      </p:sp>
    </p:spTree>
    <p:extLst>
      <p:ext uri="{BB962C8B-B14F-4D97-AF65-F5344CB8AC3E}">
        <p14:creationId xmlns:p14="http://schemas.microsoft.com/office/powerpoint/2010/main" val="4058200884"/>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605-ADE1-48F7-8E77-278762DCF72E}"/>
              </a:ext>
            </a:extLst>
          </p:cNvPr>
          <p:cNvSpPr>
            <a:spLocks noGrp="1"/>
          </p:cNvSpPr>
          <p:nvPr>
            <p:ph type="ctrTitle"/>
          </p:nvPr>
        </p:nvSpPr>
        <p:spPr>
          <a:xfrm>
            <a:off x="1161233" y="1080967"/>
            <a:ext cx="10099433" cy="1546400"/>
          </a:xfrm>
        </p:spPr>
        <p:txBody>
          <a:bodyPr/>
          <a:lstStyle/>
          <a:p>
            <a:r>
              <a:rPr lang="vi-VN" sz="2667" dirty="0">
                <a:solidFill>
                  <a:srgbClr val="FF0000"/>
                </a:solidFill>
              </a:rPr>
              <a:t>Khôi phục kinh tế, cải tạo xã hội chủ nghĩa ở miền Bắc, chuyển cách mạng miền Nam từ thế giữ gìn lực lượng sang thế tiến công (1954-1960)</a:t>
            </a:r>
            <a:endParaRPr lang="en-US" sz="2667" dirty="0">
              <a:solidFill>
                <a:srgbClr val="FF0000"/>
              </a:solidFill>
            </a:endParaRPr>
          </a:p>
        </p:txBody>
      </p:sp>
      <p:pic>
        <p:nvPicPr>
          <p:cNvPr id="3" name="Picture 2">
            <a:extLst>
              <a:ext uri="{FF2B5EF4-FFF2-40B4-BE49-F238E27FC236}">
                <a16:creationId xmlns:a16="http://schemas.microsoft.com/office/drawing/2014/main" id="{C551B305-3496-4DB7-903A-D26CC373A9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1495" y="2934677"/>
            <a:ext cx="2728397" cy="2162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BB67419C-04C2-4D87-BD2B-99FD6FB70EB4}"/>
              </a:ext>
            </a:extLst>
          </p:cNvPr>
          <p:cNvSpPr txBox="1"/>
          <p:nvPr/>
        </p:nvSpPr>
        <p:spPr>
          <a:xfrm>
            <a:off x="8041495" y="5159046"/>
            <a:ext cx="2523132" cy="338554"/>
          </a:xfrm>
          <a:prstGeom prst="rect">
            <a:avLst/>
          </a:prstGeom>
          <a:solidFill>
            <a:schemeClr val="tx1"/>
          </a:solidFill>
        </p:spPr>
        <p:txBody>
          <a:bodyPr wrap="square" rtlCol="0">
            <a:spAutoFit/>
          </a:bodyPr>
          <a:lstStyle/>
          <a:p>
            <a:pPr algn="ctr"/>
            <a:r>
              <a:rPr lang="en-US" sz="1600" dirty="0" err="1">
                <a:solidFill>
                  <a:schemeClr val="bg1"/>
                </a:solidFill>
                <a:latin typeface="Work Sans" pitchFamily="2" charset="0"/>
              </a:rPr>
              <a:t>Quân</a:t>
            </a:r>
            <a:r>
              <a:rPr lang="en-US" sz="1600" dirty="0">
                <a:solidFill>
                  <a:schemeClr val="bg1"/>
                </a:solidFill>
                <a:latin typeface="Work Sans" pitchFamily="2" charset="0"/>
              </a:rPr>
              <a:t> </a:t>
            </a:r>
            <a:r>
              <a:rPr lang="en-US" sz="1600" dirty="0" err="1">
                <a:solidFill>
                  <a:schemeClr val="bg1"/>
                </a:solidFill>
                <a:latin typeface="Work Sans" pitchFamily="2" charset="0"/>
              </a:rPr>
              <a:t>đội</a:t>
            </a:r>
            <a:r>
              <a:rPr lang="en-US" sz="1600" dirty="0">
                <a:solidFill>
                  <a:schemeClr val="bg1"/>
                </a:solidFill>
                <a:latin typeface="Work Sans" pitchFamily="2" charset="0"/>
              </a:rPr>
              <a:t> </a:t>
            </a:r>
            <a:r>
              <a:rPr lang="en-US" sz="1600" dirty="0" err="1">
                <a:solidFill>
                  <a:schemeClr val="bg1"/>
                </a:solidFill>
                <a:latin typeface="Work Sans" pitchFamily="2" charset="0"/>
              </a:rPr>
              <a:t>Việt</a:t>
            </a:r>
            <a:r>
              <a:rPr lang="en-US" sz="1600" dirty="0">
                <a:solidFill>
                  <a:schemeClr val="bg1"/>
                </a:solidFill>
                <a:latin typeface="Work Sans" pitchFamily="2" charset="0"/>
              </a:rPr>
              <a:t> Nam</a:t>
            </a:r>
          </a:p>
        </p:txBody>
      </p:sp>
      <p:pic>
        <p:nvPicPr>
          <p:cNvPr id="5" name="Picture 2">
            <a:extLst>
              <a:ext uri="{FF2B5EF4-FFF2-40B4-BE49-F238E27FC236}">
                <a16:creationId xmlns:a16="http://schemas.microsoft.com/office/drawing/2014/main" id="{097724E7-F7C9-409E-ABEF-8926CC6C7C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0507" y="2934677"/>
            <a:ext cx="2814725" cy="2162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descr="Screen Clipping">
            <a:extLst>
              <a:ext uri="{FF2B5EF4-FFF2-40B4-BE49-F238E27FC236}">
                <a16:creationId xmlns:a16="http://schemas.microsoft.com/office/drawing/2014/main" id="{B36A61AD-C811-4B5D-8FC2-6B4C19C674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5761" y="5318310"/>
            <a:ext cx="1644699" cy="255212"/>
          </a:xfrm>
          <a:prstGeom prst="rect">
            <a:avLst/>
          </a:prstGeom>
        </p:spPr>
      </p:pic>
      <p:sp>
        <p:nvSpPr>
          <p:cNvPr id="8" name="TextBox 7">
            <a:extLst>
              <a:ext uri="{FF2B5EF4-FFF2-40B4-BE49-F238E27FC236}">
                <a16:creationId xmlns:a16="http://schemas.microsoft.com/office/drawing/2014/main" id="{A86B6C83-D3AF-4CA9-BDE7-6D4C7CD7185C}"/>
              </a:ext>
            </a:extLst>
          </p:cNvPr>
          <p:cNvSpPr txBox="1"/>
          <p:nvPr/>
        </p:nvSpPr>
        <p:spPr>
          <a:xfrm>
            <a:off x="1251544" y="3457481"/>
            <a:ext cx="2573867" cy="1569660"/>
          </a:xfrm>
          <a:prstGeom prst="rect">
            <a:avLst/>
          </a:prstGeom>
          <a:noFill/>
        </p:spPr>
        <p:txBody>
          <a:bodyPr wrap="square">
            <a:spAutoFit/>
          </a:bodyPr>
          <a:lstStyle/>
          <a:p>
            <a:r>
              <a:rPr lang="en-US" sz="2400" dirty="0" err="1">
                <a:latin typeface="Work Sans" pitchFamily="2" charset="0"/>
              </a:rPr>
              <a:t>Bối</a:t>
            </a:r>
            <a:r>
              <a:rPr lang="en-US" sz="2400" dirty="0">
                <a:latin typeface="Work Sans" pitchFamily="2" charset="0"/>
              </a:rPr>
              <a:t> </a:t>
            </a:r>
            <a:r>
              <a:rPr lang="en-US" sz="2400" dirty="0" err="1">
                <a:latin typeface="Work Sans" pitchFamily="2" charset="0"/>
              </a:rPr>
              <a:t>cảnh</a:t>
            </a:r>
            <a:r>
              <a:rPr lang="en-US" sz="2400" dirty="0">
                <a:latin typeface="Work Sans" pitchFamily="2" charset="0"/>
              </a:rPr>
              <a:t> </a:t>
            </a:r>
            <a:r>
              <a:rPr lang="en-US" sz="2400" dirty="0" err="1">
                <a:latin typeface="Work Sans" pitchFamily="2" charset="0"/>
              </a:rPr>
              <a:t>lịch</a:t>
            </a:r>
            <a:r>
              <a:rPr lang="en-US" sz="2400" dirty="0">
                <a:latin typeface="Work Sans" pitchFamily="2" charset="0"/>
              </a:rPr>
              <a:t> </a:t>
            </a:r>
            <a:r>
              <a:rPr lang="en-US" sz="2400" dirty="0" err="1">
                <a:latin typeface="Work Sans" pitchFamily="2" charset="0"/>
              </a:rPr>
              <a:t>sử</a:t>
            </a:r>
            <a:r>
              <a:rPr lang="en-US" sz="2400" dirty="0">
                <a:latin typeface="Work Sans" pitchFamily="2" charset="0"/>
              </a:rPr>
              <a:t> </a:t>
            </a:r>
            <a:r>
              <a:rPr lang="en-US" sz="2400" dirty="0" err="1">
                <a:latin typeface="Work Sans" pitchFamily="2" charset="0"/>
              </a:rPr>
              <a:t>của</a:t>
            </a:r>
            <a:r>
              <a:rPr lang="en-US" sz="2400" dirty="0">
                <a:latin typeface="Work Sans" pitchFamily="2" charset="0"/>
              </a:rPr>
              <a:t> </a:t>
            </a:r>
            <a:r>
              <a:rPr lang="en-US" sz="2400" dirty="0" err="1">
                <a:latin typeface="Work Sans" pitchFamily="2" charset="0"/>
              </a:rPr>
              <a:t>cách</a:t>
            </a:r>
            <a:r>
              <a:rPr lang="en-US" sz="2400" dirty="0">
                <a:latin typeface="Work Sans" pitchFamily="2" charset="0"/>
              </a:rPr>
              <a:t> </a:t>
            </a:r>
            <a:r>
              <a:rPr lang="en-US" sz="2400" dirty="0" err="1">
                <a:latin typeface="Work Sans" pitchFamily="2" charset="0"/>
              </a:rPr>
              <a:t>mạng</a:t>
            </a:r>
            <a:r>
              <a:rPr lang="en-US" sz="2400" dirty="0">
                <a:latin typeface="Work Sans" pitchFamily="2" charset="0"/>
              </a:rPr>
              <a:t> </a:t>
            </a:r>
            <a:r>
              <a:rPr lang="en-US" sz="2400" dirty="0" err="1">
                <a:latin typeface="Work Sans" pitchFamily="2" charset="0"/>
              </a:rPr>
              <a:t>Việt</a:t>
            </a:r>
            <a:r>
              <a:rPr lang="en-US" sz="2400" dirty="0">
                <a:latin typeface="Work Sans" pitchFamily="2" charset="0"/>
              </a:rPr>
              <a:t> Nam </a:t>
            </a:r>
            <a:r>
              <a:rPr lang="en-US" sz="2400" dirty="0" err="1">
                <a:latin typeface="Work Sans" pitchFamily="2" charset="0"/>
              </a:rPr>
              <a:t>sau</a:t>
            </a:r>
            <a:r>
              <a:rPr lang="en-US" sz="2400" dirty="0">
                <a:latin typeface="Work Sans" pitchFamily="2" charset="0"/>
              </a:rPr>
              <a:t> </a:t>
            </a:r>
            <a:r>
              <a:rPr lang="en-US" sz="2400" dirty="0" err="1">
                <a:latin typeface="Work Sans" pitchFamily="2" charset="0"/>
              </a:rPr>
              <a:t>tháng</a:t>
            </a:r>
            <a:r>
              <a:rPr lang="en-US" sz="2400" dirty="0">
                <a:latin typeface="Work Sans" pitchFamily="2" charset="0"/>
              </a:rPr>
              <a:t> 7/1954</a:t>
            </a:r>
          </a:p>
        </p:txBody>
      </p:sp>
    </p:spTree>
    <p:extLst>
      <p:ext uri="{BB962C8B-B14F-4D97-AF65-F5344CB8AC3E}">
        <p14:creationId xmlns:p14="http://schemas.microsoft.com/office/powerpoint/2010/main" val="92840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F5D6DBE-F065-4055-917E-D26574A6B50F}"/>
              </a:ext>
            </a:extLst>
          </p:cNvPr>
          <p:cNvSpPr txBox="1">
            <a:spLocks noChangeArrowheads="1"/>
          </p:cNvSpPr>
          <p:nvPr/>
        </p:nvSpPr>
        <p:spPr>
          <a:xfrm>
            <a:off x="403101" y="1483654"/>
            <a:ext cx="6785098" cy="4602927"/>
          </a:xfrm>
          <a:prstGeom prst="rect">
            <a:avLst/>
          </a:prstGeom>
        </p:spPr>
        <p:style>
          <a:lnRef idx="2">
            <a:schemeClr val="dk1"/>
          </a:lnRef>
          <a:fillRef idx="1">
            <a:schemeClr val="lt1"/>
          </a:fillRef>
          <a:effectRef idx="0">
            <a:schemeClr val="dk1"/>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95000"/>
              </a:lnSpc>
              <a:spcBef>
                <a:spcPct val="10000"/>
              </a:spcBef>
            </a:pPr>
            <a:r>
              <a:rPr lang="en-US" sz="2800" dirty="0">
                <a:latin typeface="Work Sans Light" pitchFamily="2" charset="0"/>
              </a:rPr>
              <a:t>+ </a:t>
            </a:r>
            <a:r>
              <a:rPr lang="en-US" sz="2800" dirty="0" err="1">
                <a:latin typeface="Work Sans Light" pitchFamily="2" charset="0"/>
              </a:rPr>
              <a:t>Hệ</a:t>
            </a:r>
            <a:r>
              <a:rPr lang="en-US" sz="2800" dirty="0">
                <a:latin typeface="Work Sans Light" pitchFamily="2" charset="0"/>
              </a:rPr>
              <a:t> </a:t>
            </a:r>
            <a:r>
              <a:rPr lang="en-US" sz="2800" dirty="0" err="1">
                <a:latin typeface="Work Sans Light" pitchFamily="2" charset="0"/>
              </a:rPr>
              <a:t>thống</a:t>
            </a:r>
            <a:r>
              <a:rPr lang="en-US" sz="2800" dirty="0">
                <a:latin typeface="Work Sans Light" pitchFamily="2" charset="0"/>
              </a:rPr>
              <a:t> </a:t>
            </a:r>
            <a:r>
              <a:rPr lang="en-US" sz="2800" dirty="0" err="1">
                <a:latin typeface="Work Sans Light" pitchFamily="2" charset="0"/>
              </a:rPr>
              <a:t>xã</a:t>
            </a:r>
            <a:r>
              <a:rPr lang="en-US" sz="2800" dirty="0">
                <a:latin typeface="Work Sans Light" pitchFamily="2" charset="0"/>
              </a:rPr>
              <a:t> </a:t>
            </a:r>
            <a:r>
              <a:rPr lang="en-US" sz="2800" dirty="0" err="1">
                <a:latin typeface="Work Sans Light" pitchFamily="2" charset="0"/>
              </a:rPr>
              <a:t>hội</a:t>
            </a:r>
            <a:r>
              <a:rPr lang="en-US" sz="2800" dirty="0">
                <a:latin typeface="Work Sans Light" pitchFamily="2" charset="0"/>
              </a:rPr>
              <a:t> </a:t>
            </a:r>
            <a:r>
              <a:rPr lang="en-US" sz="2800" dirty="0" err="1">
                <a:latin typeface="Work Sans Light" pitchFamily="2" charset="0"/>
              </a:rPr>
              <a:t>chủ</a:t>
            </a:r>
            <a:r>
              <a:rPr lang="en-US" sz="2800" dirty="0">
                <a:latin typeface="Work Sans Light" pitchFamily="2" charset="0"/>
              </a:rPr>
              <a:t> </a:t>
            </a:r>
            <a:r>
              <a:rPr lang="en-US" sz="2800" dirty="0" err="1">
                <a:latin typeface="Work Sans Light" pitchFamily="2" charset="0"/>
              </a:rPr>
              <a:t>nghĩa</a:t>
            </a:r>
            <a:r>
              <a:rPr lang="en-US" sz="2800" dirty="0">
                <a:latin typeface="Work Sans Light" pitchFamily="2" charset="0"/>
              </a:rPr>
              <a:t> </a:t>
            </a:r>
            <a:r>
              <a:rPr lang="en-US" sz="2800" dirty="0" err="1">
                <a:latin typeface="Work Sans Light" pitchFamily="2" charset="0"/>
              </a:rPr>
              <a:t>tiếp</a:t>
            </a:r>
            <a:r>
              <a:rPr lang="en-US" sz="2800" dirty="0">
                <a:latin typeface="Work Sans Light" pitchFamily="2" charset="0"/>
              </a:rPr>
              <a:t> </a:t>
            </a:r>
            <a:r>
              <a:rPr lang="en-US" sz="2800" dirty="0" err="1">
                <a:latin typeface="Work Sans Light" pitchFamily="2" charset="0"/>
              </a:rPr>
              <a:t>tục</a:t>
            </a:r>
            <a:r>
              <a:rPr lang="en-US" sz="2800" dirty="0">
                <a:latin typeface="Work Sans Light" pitchFamily="2" charset="0"/>
              </a:rPr>
              <a:t> </a:t>
            </a:r>
            <a:r>
              <a:rPr lang="en-US" sz="2800" dirty="0" err="1">
                <a:latin typeface="Work Sans Light" pitchFamily="2" charset="0"/>
              </a:rPr>
              <a:t>lớn</a:t>
            </a:r>
            <a:r>
              <a:rPr lang="en-US" sz="2800" dirty="0">
                <a:latin typeface="Work Sans Light" pitchFamily="2" charset="0"/>
              </a:rPr>
              <a:t> </a:t>
            </a:r>
            <a:r>
              <a:rPr lang="en-US" sz="2800" dirty="0" err="1">
                <a:latin typeface="Work Sans Light" pitchFamily="2" charset="0"/>
              </a:rPr>
              <a:t>mạnh</a:t>
            </a:r>
            <a:r>
              <a:rPr lang="en-US" sz="2800" dirty="0">
                <a:latin typeface="Work Sans Light" pitchFamily="2" charset="0"/>
              </a:rPr>
              <a:t>.</a:t>
            </a:r>
          </a:p>
          <a:p>
            <a:pPr algn="just">
              <a:lnSpc>
                <a:spcPct val="95000"/>
              </a:lnSpc>
              <a:spcBef>
                <a:spcPct val="10000"/>
              </a:spcBef>
            </a:pPr>
            <a:r>
              <a:rPr lang="en-US" sz="2800" dirty="0">
                <a:latin typeface="Work Sans Light" pitchFamily="2" charset="0"/>
              </a:rPr>
              <a:t>+ </a:t>
            </a:r>
            <a:r>
              <a:rPr lang="en-US" sz="2800" dirty="0" err="1">
                <a:latin typeface="Work Sans Light" pitchFamily="2" charset="0"/>
              </a:rPr>
              <a:t>Phong</a:t>
            </a:r>
            <a:r>
              <a:rPr lang="en-US" sz="2800" dirty="0">
                <a:latin typeface="Work Sans Light" pitchFamily="2" charset="0"/>
              </a:rPr>
              <a:t> </a:t>
            </a:r>
            <a:r>
              <a:rPr lang="en-US" sz="2800" dirty="0" err="1">
                <a:latin typeface="Work Sans Light" pitchFamily="2" charset="0"/>
              </a:rPr>
              <a:t>trào</a:t>
            </a:r>
            <a:r>
              <a:rPr lang="en-US" sz="2800" dirty="0">
                <a:latin typeface="Work Sans Light" pitchFamily="2" charset="0"/>
              </a:rPr>
              <a:t> </a:t>
            </a:r>
            <a:r>
              <a:rPr lang="en-US" sz="2800" dirty="0" err="1">
                <a:latin typeface="Work Sans Light" pitchFamily="2" charset="0"/>
              </a:rPr>
              <a:t>giải</a:t>
            </a:r>
            <a:r>
              <a:rPr lang="en-US" sz="2800" dirty="0">
                <a:latin typeface="Work Sans Light" pitchFamily="2" charset="0"/>
              </a:rPr>
              <a:t> </a:t>
            </a:r>
            <a:r>
              <a:rPr lang="en-US" sz="2800" dirty="0" err="1">
                <a:latin typeface="Work Sans Light" pitchFamily="2" charset="0"/>
              </a:rPr>
              <a:t>phóng</a:t>
            </a:r>
            <a:r>
              <a:rPr lang="en-US" sz="2800" dirty="0">
                <a:latin typeface="Work Sans Light" pitchFamily="2" charset="0"/>
              </a:rPr>
              <a:t> </a:t>
            </a:r>
            <a:r>
              <a:rPr lang="en-US" sz="2800" dirty="0" err="1">
                <a:latin typeface="Work Sans Light" pitchFamily="2" charset="0"/>
              </a:rPr>
              <a:t>dân</a:t>
            </a:r>
            <a:r>
              <a:rPr lang="en-US" sz="2800" dirty="0">
                <a:latin typeface="Work Sans Light" pitchFamily="2" charset="0"/>
              </a:rPr>
              <a:t> </a:t>
            </a:r>
            <a:r>
              <a:rPr lang="en-US" sz="2800" dirty="0" err="1">
                <a:latin typeface="Work Sans Light" pitchFamily="2" charset="0"/>
              </a:rPr>
              <a:t>tộc</a:t>
            </a:r>
            <a:r>
              <a:rPr lang="en-US" sz="2800" dirty="0">
                <a:latin typeface="Work Sans Light" pitchFamily="2" charset="0"/>
              </a:rPr>
              <a:t> </a:t>
            </a:r>
            <a:r>
              <a:rPr lang="en-US" sz="2800" dirty="0" err="1">
                <a:latin typeface="Work Sans Light" pitchFamily="2" charset="0"/>
              </a:rPr>
              <a:t>phát</a:t>
            </a:r>
            <a:r>
              <a:rPr lang="en-US" sz="2800" dirty="0">
                <a:latin typeface="Work Sans Light" pitchFamily="2" charset="0"/>
              </a:rPr>
              <a:t> </a:t>
            </a:r>
            <a:r>
              <a:rPr lang="en-US" sz="2800" dirty="0" err="1">
                <a:latin typeface="Work Sans Light" pitchFamily="2" charset="0"/>
              </a:rPr>
              <a:t>triển</a:t>
            </a:r>
            <a:r>
              <a:rPr lang="en-US" sz="2800" dirty="0">
                <a:latin typeface="Work Sans Light" pitchFamily="2" charset="0"/>
              </a:rPr>
              <a:t> </a:t>
            </a:r>
            <a:r>
              <a:rPr lang="en-US" sz="2800" dirty="0" err="1">
                <a:latin typeface="Work Sans Light" pitchFamily="2" charset="0"/>
              </a:rPr>
              <a:t>mạnh</a:t>
            </a:r>
            <a:r>
              <a:rPr lang="en-US" sz="2800" dirty="0">
                <a:latin typeface="Work Sans Light" pitchFamily="2" charset="0"/>
              </a:rPr>
              <a:t>.</a:t>
            </a:r>
          </a:p>
          <a:p>
            <a:pPr algn="just">
              <a:lnSpc>
                <a:spcPct val="95000"/>
              </a:lnSpc>
              <a:spcBef>
                <a:spcPct val="10000"/>
              </a:spcBef>
            </a:pPr>
            <a:r>
              <a:rPr lang="en-US" sz="2800" dirty="0">
                <a:latin typeface="Work Sans Light" pitchFamily="2" charset="0"/>
              </a:rPr>
              <a:t>+ </a:t>
            </a:r>
            <a:r>
              <a:rPr lang="en-US" sz="2800" dirty="0" err="1">
                <a:latin typeface="Work Sans Light" pitchFamily="2" charset="0"/>
              </a:rPr>
              <a:t>Phong</a:t>
            </a:r>
            <a:r>
              <a:rPr lang="en-US" sz="2800" dirty="0">
                <a:latin typeface="Work Sans Light" pitchFamily="2" charset="0"/>
              </a:rPr>
              <a:t> </a:t>
            </a:r>
            <a:r>
              <a:rPr lang="en-US" sz="2800" dirty="0" err="1">
                <a:latin typeface="Work Sans Light" pitchFamily="2" charset="0"/>
              </a:rPr>
              <a:t>trào</a:t>
            </a:r>
            <a:r>
              <a:rPr lang="en-US" sz="2800" dirty="0">
                <a:latin typeface="Work Sans Light" pitchFamily="2" charset="0"/>
              </a:rPr>
              <a:t> </a:t>
            </a:r>
            <a:r>
              <a:rPr lang="en-US" sz="2800" dirty="0" err="1">
                <a:latin typeface="Work Sans Light" pitchFamily="2" charset="0"/>
              </a:rPr>
              <a:t>hoà</a:t>
            </a:r>
            <a:r>
              <a:rPr lang="en-US" sz="2800" dirty="0">
                <a:latin typeface="Work Sans Light" pitchFamily="2" charset="0"/>
              </a:rPr>
              <a:t> </a:t>
            </a:r>
            <a:r>
              <a:rPr lang="en-US" sz="2800" dirty="0" err="1">
                <a:latin typeface="Work Sans Light" pitchFamily="2" charset="0"/>
              </a:rPr>
              <a:t>bình</a:t>
            </a:r>
            <a:r>
              <a:rPr lang="en-US" sz="2800" dirty="0">
                <a:latin typeface="Work Sans Light" pitchFamily="2" charset="0"/>
              </a:rPr>
              <a:t> </a:t>
            </a:r>
            <a:r>
              <a:rPr lang="en-US" sz="2800" dirty="0" err="1">
                <a:latin typeface="Work Sans Light" pitchFamily="2" charset="0"/>
              </a:rPr>
              <a:t>dân</a:t>
            </a:r>
            <a:r>
              <a:rPr lang="en-US" sz="2800" dirty="0">
                <a:latin typeface="Work Sans Light" pitchFamily="2" charset="0"/>
              </a:rPr>
              <a:t> </a:t>
            </a:r>
            <a:r>
              <a:rPr lang="en-US" sz="2800" dirty="0" err="1">
                <a:latin typeface="Work Sans Light" pitchFamily="2" charset="0"/>
              </a:rPr>
              <a:t>chủ</a:t>
            </a:r>
            <a:r>
              <a:rPr lang="en-US" sz="2800" dirty="0">
                <a:latin typeface="Work Sans Light" pitchFamily="2" charset="0"/>
              </a:rPr>
              <a:t> </a:t>
            </a:r>
            <a:r>
              <a:rPr lang="en-US" sz="2800" dirty="0" err="1">
                <a:latin typeface="Work Sans Light" pitchFamily="2" charset="0"/>
              </a:rPr>
              <a:t>lên</a:t>
            </a:r>
            <a:r>
              <a:rPr lang="en-US" sz="2800" dirty="0">
                <a:latin typeface="Work Sans Light" pitchFamily="2" charset="0"/>
              </a:rPr>
              <a:t> </a:t>
            </a:r>
            <a:r>
              <a:rPr lang="en-US" sz="2800" dirty="0" err="1">
                <a:latin typeface="Work Sans Light" pitchFamily="2" charset="0"/>
              </a:rPr>
              <a:t>cao</a:t>
            </a:r>
            <a:endParaRPr lang="en-US" sz="2800" dirty="0">
              <a:latin typeface="Work Sans Light" pitchFamily="2" charset="0"/>
            </a:endParaRPr>
          </a:p>
          <a:p>
            <a:pPr algn="just">
              <a:lnSpc>
                <a:spcPct val="95000"/>
              </a:lnSpc>
              <a:spcBef>
                <a:spcPct val="10000"/>
              </a:spcBef>
            </a:pPr>
            <a:r>
              <a:rPr lang="en-US" sz="2800" dirty="0">
                <a:latin typeface="Work Sans Light" pitchFamily="2" charset="0"/>
              </a:rPr>
              <a:t>+  </a:t>
            </a:r>
            <a:r>
              <a:rPr lang="en-US" sz="2800" dirty="0" err="1">
                <a:latin typeface="Work Sans Light" pitchFamily="2" charset="0"/>
              </a:rPr>
              <a:t>Miền</a:t>
            </a:r>
            <a:r>
              <a:rPr lang="en-US" sz="2800" dirty="0">
                <a:latin typeface="Work Sans Light" pitchFamily="2" charset="0"/>
              </a:rPr>
              <a:t> </a:t>
            </a:r>
            <a:r>
              <a:rPr lang="en-US" sz="2800" dirty="0" err="1">
                <a:latin typeface="Work Sans Light" pitchFamily="2" charset="0"/>
              </a:rPr>
              <a:t>Bắc</a:t>
            </a:r>
            <a:r>
              <a:rPr lang="en-US" sz="2800" dirty="0">
                <a:latin typeface="Work Sans Light" pitchFamily="2" charset="0"/>
              </a:rPr>
              <a:t> </a:t>
            </a:r>
            <a:r>
              <a:rPr lang="en-US" sz="2800" dirty="0" err="1">
                <a:latin typeface="Work Sans Light" pitchFamily="2" charset="0"/>
              </a:rPr>
              <a:t>được</a:t>
            </a:r>
            <a:r>
              <a:rPr lang="en-US" sz="2800" dirty="0">
                <a:latin typeface="Work Sans Light" pitchFamily="2" charset="0"/>
              </a:rPr>
              <a:t> </a:t>
            </a:r>
            <a:r>
              <a:rPr lang="en-US" sz="2800" dirty="0" err="1">
                <a:latin typeface="Work Sans Light" pitchFamily="2" charset="0"/>
              </a:rPr>
              <a:t>giải</a:t>
            </a:r>
            <a:r>
              <a:rPr lang="en-US" sz="2800" dirty="0">
                <a:latin typeface="Work Sans Light" pitchFamily="2" charset="0"/>
              </a:rPr>
              <a:t> </a:t>
            </a:r>
            <a:r>
              <a:rPr lang="en-US" sz="2800" dirty="0" err="1">
                <a:latin typeface="Work Sans Light" pitchFamily="2" charset="0"/>
              </a:rPr>
              <a:t>phóng</a:t>
            </a:r>
            <a:r>
              <a:rPr lang="en-US" sz="2800" dirty="0">
                <a:latin typeface="Work Sans Light" pitchFamily="2" charset="0"/>
              </a:rPr>
              <a:t>.</a:t>
            </a:r>
          </a:p>
          <a:p>
            <a:pPr algn="just">
              <a:lnSpc>
                <a:spcPct val="95000"/>
              </a:lnSpc>
              <a:spcBef>
                <a:spcPct val="10000"/>
              </a:spcBef>
            </a:pPr>
            <a:r>
              <a:rPr lang="en-US" sz="2800" dirty="0">
                <a:latin typeface="Work Sans Light" pitchFamily="2" charset="0"/>
              </a:rPr>
              <a:t>+ </a:t>
            </a:r>
            <a:r>
              <a:rPr lang="en-US" sz="2800" dirty="0" err="1">
                <a:latin typeface="Work Sans Light" pitchFamily="2" charset="0"/>
              </a:rPr>
              <a:t>Thế</a:t>
            </a:r>
            <a:r>
              <a:rPr lang="en-US" sz="2800" dirty="0">
                <a:latin typeface="Work Sans Light" pitchFamily="2" charset="0"/>
              </a:rPr>
              <a:t> </a:t>
            </a:r>
            <a:r>
              <a:rPr lang="en-US" sz="2800" dirty="0" err="1">
                <a:latin typeface="Work Sans Light" pitchFamily="2" charset="0"/>
              </a:rPr>
              <a:t>và</a:t>
            </a:r>
            <a:r>
              <a:rPr lang="en-US" sz="2800" dirty="0">
                <a:latin typeface="Work Sans Light" pitchFamily="2" charset="0"/>
              </a:rPr>
              <a:t> </a:t>
            </a:r>
            <a:r>
              <a:rPr lang="en-US" sz="2800" dirty="0" err="1">
                <a:latin typeface="Work Sans Light" pitchFamily="2" charset="0"/>
              </a:rPr>
              <a:t>lực</a:t>
            </a:r>
            <a:r>
              <a:rPr lang="en-US" sz="2800" dirty="0">
                <a:latin typeface="Work Sans Light" pitchFamily="2" charset="0"/>
              </a:rPr>
              <a:t> </a:t>
            </a:r>
            <a:r>
              <a:rPr lang="en-US" sz="2800" dirty="0" err="1">
                <a:latin typeface="Work Sans Light" pitchFamily="2" charset="0"/>
              </a:rPr>
              <a:t>cách</a:t>
            </a:r>
            <a:r>
              <a:rPr lang="en-US" sz="2800" dirty="0">
                <a:latin typeface="Work Sans Light" pitchFamily="2" charset="0"/>
              </a:rPr>
              <a:t> </a:t>
            </a:r>
            <a:r>
              <a:rPr lang="en-US" sz="2800" dirty="0" err="1">
                <a:latin typeface="Work Sans Light" pitchFamily="2" charset="0"/>
              </a:rPr>
              <a:t>mạng</a:t>
            </a:r>
            <a:r>
              <a:rPr lang="en-US" sz="2800" dirty="0">
                <a:latin typeface="Work Sans Light" pitchFamily="2" charset="0"/>
              </a:rPr>
              <a:t> </a:t>
            </a:r>
            <a:r>
              <a:rPr lang="en-US" sz="2800" dirty="0" err="1">
                <a:latin typeface="Work Sans Light" pitchFamily="2" charset="0"/>
              </a:rPr>
              <a:t>lớn</a:t>
            </a:r>
            <a:r>
              <a:rPr lang="en-US" sz="2800" dirty="0">
                <a:latin typeface="Work Sans Light" pitchFamily="2" charset="0"/>
              </a:rPr>
              <a:t> </a:t>
            </a:r>
            <a:r>
              <a:rPr lang="en-US" sz="2800" dirty="0" err="1">
                <a:latin typeface="Work Sans Light" pitchFamily="2" charset="0"/>
              </a:rPr>
              <a:t>mạnh</a:t>
            </a:r>
            <a:r>
              <a:rPr lang="en-US" sz="2800" dirty="0">
                <a:latin typeface="Work Sans Light" pitchFamily="2" charset="0"/>
              </a:rPr>
              <a:t> </a:t>
            </a:r>
            <a:r>
              <a:rPr lang="en-US" sz="2800" dirty="0" err="1">
                <a:latin typeface="Work Sans Light" pitchFamily="2" charset="0"/>
              </a:rPr>
              <a:t>sau</a:t>
            </a:r>
            <a:r>
              <a:rPr lang="en-US" sz="2800" dirty="0">
                <a:latin typeface="Work Sans Light" pitchFamily="2" charset="0"/>
              </a:rPr>
              <a:t> 9 </a:t>
            </a:r>
            <a:r>
              <a:rPr lang="en-US" sz="2800" dirty="0" err="1">
                <a:latin typeface="Work Sans Light" pitchFamily="2" charset="0"/>
              </a:rPr>
              <a:t>năm</a:t>
            </a:r>
            <a:r>
              <a:rPr lang="en-US" sz="2800" dirty="0">
                <a:latin typeface="Work Sans Light" pitchFamily="2" charset="0"/>
              </a:rPr>
              <a:t> </a:t>
            </a:r>
            <a:r>
              <a:rPr lang="en-US" sz="2800" dirty="0" err="1">
                <a:latin typeface="Work Sans Light" pitchFamily="2" charset="0"/>
              </a:rPr>
              <a:t>kháng</a:t>
            </a:r>
            <a:r>
              <a:rPr lang="en-US" sz="2800" dirty="0">
                <a:latin typeface="Work Sans Light" pitchFamily="2" charset="0"/>
              </a:rPr>
              <a:t> </a:t>
            </a:r>
            <a:r>
              <a:rPr lang="en-US" sz="2800" dirty="0" err="1">
                <a:latin typeface="Work Sans Light" pitchFamily="2" charset="0"/>
              </a:rPr>
              <a:t>chiến</a:t>
            </a:r>
            <a:r>
              <a:rPr lang="en-US" sz="2800" dirty="0">
                <a:latin typeface="Work Sans Light" pitchFamily="2" charset="0"/>
              </a:rPr>
              <a:t>.</a:t>
            </a:r>
          </a:p>
          <a:p>
            <a:pPr algn="just">
              <a:lnSpc>
                <a:spcPct val="95000"/>
              </a:lnSpc>
              <a:spcBef>
                <a:spcPct val="10000"/>
              </a:spcBef>
            </a:pPr>
            <a:r>
              <a:rPr lang="en-US" sz="2800" dirty="0">
                <a:latin typeface="Work Sans Light" pitchFamily="2" charset="0"/>
              </a:rPr>
              <a:t>+ Ý </a:t>
            </a:r>
            <a:r>
              <a:rPr lang="en-US" sz="2800" dirty="0" err="1">
                <a:latin typeface="Work Sans Light" pitchFamily="2" charset="0"/>
              </a:rPr>
              <a:t>chí</a:t>
            </a:r>
            <a:r>
              <a:rPr lang="en-US" sz="2800" dirty="0">
                <a:latin typeface="Work Sans Light" pitchFamily="2" charset="0"/>
              </a:rPr>
              <a:t> </a:t>
            </a:r>
            <a:r>
              <a:rPr lang="en-US" sz="2800" dirty="0" err="1">
                <a:latin typeface="Work Sans Light" pitchFamily="2" charset="0"/>
              </a:rPr>
              <a:t>độc</a:t>
            </a:r>
            <a:r>
              <a:rPr lang="en-US" sz="2800" dirty="0">
                <a:latin typeface="Work Sans Light" pitchFamily="2" charset="0"/>
              </a:rPr>
              <a:t> </a:t>
            </a:r>
            <a:r>
              <a:rPr lang="en-US" sz="2800" dirty="0" err="1">
                <a:latin typeface="Work Sans Light" pitchFamily="2" charset="0"/>
              </a:rPr>
              <a:t>lập</a:t>
            </a:r>
            <a:r>
              <a:rPr lang="en-US" sz="2800" dirty="0">
                <a:latin typeface="Work Sans Light" pitchFamily="2" charset="0"/>
              </a:rPr>
              <a:t> </a:t>
            </a:r>
            <a:r>
              <a:rPr lang="en-US" sz="2800" dirty="0" err="1">
                <a:latin typeface="Work Sans Light" pitchFamily="2" charset="0"/>
              </a:rPr>
              <a:t>thống</a:t>
            </a:r>
            <a:r>
              <a:rPr lang="en-US" sz="2800" dirty="0">
                <a:latin typeface="Work Sans Light" pitchFamily="2" charset="0"/>
              </a:rPr>
              <a:t> </a:t>
            </a:r>
            <a:r>
              <a:rPr lang="en-US" sz="2800" dirty="0" err="1">
                <a:latin typeface="Work Sans Light" pitchFamily="2" charset="0"/>
              </a:rPr>
              <a:t>nhất</a:t>
            </a:r>
            <a:r>
              <a:rPr lang="en-US" sz="2800" dirty="0">
                <a:latin typeface="Work Sans Light" pitchFamily="2" charset="0"/>
              </a:rPr>
              <a:t> </a:t>
            </a:r>
            <a:r>
              <a:rPr lang="en-US" sz="2800" dirty="0" err="1">
                <a:latin typeface="Work Sans Light" pitchFamily="2" charset="0"/>
              </a:rPr>
              <a:t>tổ</a:t>
            </a:r>
            <a:r>
              <a:rPr lang="en-US" sz="2800" dirty="0">
                <a:latin typeface="Work Sans Light" pitchFamily="2" charset="0"/>
              </a:rPr>
              <a:t> </a:t>
            </a:r>
            <a:r>
              <a:rPr lang="en-US" sz="2800" dirty="0" err="1">
                <a:latin typeface="Work Sans Light" pitchFamily="2" charset="0"/>
              </a:rPr>
              <a:t>quốc</a:t>
            </a:r>
            <a:r>
              <a:rPr lang="en-US" sz="2800" dirty="0">
                <a:latin typeface="Work Sans Light" pitchFamily="2" charset="0"/>
              </a:rPr>
              <a:t> </a:t>
            </a:r>
            <a:r>
              <a:rPr lang="en-US" sz="2800" dirty="0" err="1">
                <a:latin typeface="Work Sans Light" pitchFamily="2" charset="0"/>
              </a:rPr>
              <a:t>của</a:t>
            </a:r>
            <a:r>
              <a:rPr lang="en-US" sz="2800" dirty="0">
                <a:latin typeface="Work Sans Light" pitchFamily="2" charset="0"/>
              </a:rPr>
              <a:t> </a:t>
            </a:r>
            <a:r>
              <a:rPr lang="en-US" sz="2800" dirty="0" err="1">
                <a:latin typeface="Work Sans Light" pitchFamily="2" charset="0"/>
              </a:rPr>
              <a:t>nhân</a:t>
            </a:r>
            <a:r>
              <a:rPr lang="en-US" sz="2800" dirty="0">
                <a:latin typeface="Work Sans Light" pitchFamily="2" charset="0"/>
              </a:rPr>
              <a:t> </a:t>
            </a:r>
            <a:r>
              <a:rPr lang="en-US" sz="2800" dirty="0" err="1">
                <a:latin typeface="Work Sans Light" pitchFamily="2" charset="0"/>
              </a:rPr>
              <a:t>dân</a:t>
            </a:r>
            <a:r>
              <a:rPr lang="en-US" sz="2800" dirty="0">
                <a:latin typeface="Work Sans Light" pitchFamily="2" charset="0"/>
              </a:rPr>
              <a:t> </a:t>
            </a:r>
            <a:r>
              <a:rPr lang="en-US" sz="2800" dirty="0" err="1">
                <a:latin typeface="Work Sans Light" pitchFamily="2" charset="0"/>
              </a:rPr>
              <a:t>lên</a:t>
            </a:r>
            <a:r>
              <a:rPr lang="en-US" sz="2800" dirty="0">
                <a:latin typeface="Work Sans Light" pitchFamily="2" charset="0"/>
              </a:rPr>
              <a:t> </a:t>
            </a:r>
            <a:r>
              <a:rPr lang="en-US" sz="2800" dirty="0" err="1">
                <a:latin typeface="Work Sans Light" pitchFamily="2" charset="0"/>
              </a:rPr>
              <a:t>cao</a:t>
            </a:r>
            <a:r>
              <a:rPr lang="en-US" sz="2800" dirty="0">
                <a:latin typeface="Work Sans Light" pitchFamily="2" charset="0"/>
              </a:rPr>
              <a:t>.</a:t>
            </a:r>
          </a:p>
          <a:p>
            <a:pPr>
              <a:spcBef>
                <a:spcPct val="10000"/>
              </a:spcBef>
            </a:pPr>
            <a:endParaRPr lang="en-US" sz="1867" dirty="0">
              <a:latin typeface="Work Sans Light" pitchFamily="2" charset="0"/>
            </a:endParaRPr>
          </a:p>
        </p:txBody>
      </p:sp>
      <p:pic>
        <p:nvPicPr>
          <p:cNvPr id="4" name="Picture 3">
            <a:extLst>
              <a:ext uri="{FF2B5EF4-FFF2-40B4-BE49-F238E27FC236}">
                <a16:creationId xmlns:a16="http://schemas.microsoft.com/office/drawing/2014/main" id="{2215A564-0552-4367-A0C1-8554770EA9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7089" y="3908080"/>
            <a:ext cx="3316111" cy="2178501"/>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extLst>
              <a:ext uri="{FF2B5EF4-FFF2-40B4-BE49-F238E27FC236}">
                <a16:creationId xmlns:a16="http://schemas.microsoft.com/office/drawing/2014/main" id="{8AC17FC6-8EED-41CE-A551-F8E3649C6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8199" y="650000"/>
            <a:ext cx="3175000" cy="29314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503A957F-7F4E-402C-ACFD-59B94A1754C7}"/>
              </a:ext>
            </a:extLst>
          </p:cNvPr>
          <p:cNvSpPr txBox="1"/>
          <p:nvPr/>
        </p:nvSpPr>
        <p:spPr>
          <a:xfrm>
            <a:off x="1981200" y="771419"/>
            <a:ext cx="4233333" cy="502766"/>
          </a:xfrm>
          <a:prstGeom prst="rect">
            <a:avLst/>
          </a:prstGeom>
          <a:solidFill>
            <a:srgbClr val="92D050"/>
          </a:solidFill>
        </p:spPr>
        <p:txBody>
          <a:bodyPr wrap="square" rtlCol="0">
            <a:spAutoFit/>
          </a:bodyPr>
          <a:lstStyle/>
          <a:p>
            <a:pPr algn="ctr"/>
            <a:r>
              <a:rPr lang="en-US" sz="2667" b="1" dirty="0" err="1">
                <a:solidFill>
                  <a:srgbClr val="FF0000"/>
                </a:solidFill>
                <a:latin typeface="Work Sans" pitchFamily="2" charset="0"/>
              </a:rPr>
              <a:t>Thuận</a:t>
            </a:r>
            <a:r>
              <a:rPr lang="en-US" sz="2667" b="1" dirty="0">
                <a:solidFill>
                  <a:srgbClr val="FF0000"/>
                </a:solidFill>
                <a:latin typeface="Work Sans" pitchFamily="2" charset="0"/>
              </a:rPr>
              <a:t> </a:t>
            </a:r>
            <a:r>
              <a:rPr lang="en-US" sz="2667" b="1" dirty="0" err="1">
                <a:solidFill>
                  <a:srgbClr val="FF0000"/>
                </a:solidFill>
                <a:latin typeface="Work Sans" pitchFamily="2" charset="0"/>
              </a:rPr>
              <a:t>lợi</a:t>
            </a:r>
            <a:endParaRPr lang="en-US" sz="2667" dirty="0">
              <a:solidFill>
                <a:srgbClr val="FF0000"/>
              </a:solidFill>
              <a:latin typeface="Work Sans" pitchFamily="2" charset="0"/>
            </a:endParaRPr>
          </a:p>
        </p:txBody>
      </p:sp>
    </p:spTree>
    <p:extLst>
      <p:ext uri="{BB962C8B-B14F-4D97-AF65-F5344CB8AC3E}">
        <p14:creationId xmlns:p14="http://schemas.microsoft.com/office/powerpoint/2010/main" val="3365042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1000"/>
                                        <p:tgtEl>
                                          <p:spTgt spid="3">
                                            <p:bg/>
                                          </p:spTgt>
                                        </p:tgtEl>
                                      </p:cBhvr>
                                    </p:animEffect>
                                    <p:anim calcmode="lin" valueType="num">
                                      <p:cBhvr>
                                        <p:cTn id="8" dur="1000" fill="hold"/>
                                        <p:tgtEl>
                                          <p:spTgt spid="3">
                                            <p:bg/>
                                          </p:spTgt>
                                        </p:tgtEl>
                                        <p:attrNameLst>
                                          <p:attrName>ppt_x</p:attrName>
                                        </p:attrNameLst>
                                      </p:cBhvr>
                                      <p:tavLst>
                                        <p:tav tm="0">
                                          <p:val>
                                            <p:strVal val="#ppt_x"/>
                                          </p:val>
                                        </p:tav>
                                        <p:tav tm="100000">
                                          <p:val>
                                            <p:strVal val="#ppt_x"/>
                                          </p:val>
                                        </p:tav>
                                      </p:tavLst>
                                    </p:anim>
                                    <p:anim calcmode="lin" valueType="num">
                                      <p:cBhvr>
                                        <p:cTn id="9" dur="1000" fill="hold"/>
                                        <p:tgtEl>
                                          <p:spTgt spid="3">
                                            <p:bg/>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1000"/>
                                        <p:tgtEl>
                                          <p:spTgt spid="3">
                                            <p:txEl>
                                              <p:pRg st="2" end="2"/>
                                            </p:txEl>
                                          </p:spTgt>
                                        </p:tgtEl>
                                      </p:cBhvr>
                                    </p:animEffect>
                                    <p:anim calcmode="lin" valueType="num">
                                      <p:cBhvr>
                                        <p:cTn id="2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1000"/>
                                        <p:tgtEl>
                                          <p:spTgt spid="3">
                                            <p:txEl>
                                              <p:pRg st="3" end="3"/>
                                            </p:txEl>
                                          </p:spTgt>
                                        </p:tgtEl>
                                      </p:cBhvr>
                                    </p:animEffect>
                                    <p:anim calcmode="lin" valueType="num">
                                      <p:cBhvr>
                                        <p:cTn id="2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1000"/>
                                        <p:tgtEl>
                                          <p:spTgt spid="3">
                                            <p:txEl>
                                              <p:pRg st="4" end="4"/>
                                            </p:txEl>
                                          </p:spTgt>
                                        </p:tgtEl>
                                      </p:cBhvr>
                                    </p:animEffect>
                                    <p:anim calcmode="lin" valueType="num">
                                      <p:cBhvr>
                                        <p:cTn id="3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1000"/>
                            </p:stCondLst>
                            <p:childTnLst>
                              <p:par>
                                <p:cTn id="41" presetID="42" presetClass="entr" presetSubtype="0"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1000"/>
                                        <p:tgtEl>
                                          <p:spTgt spid="5"/>
                                        </p:tgtEl>
                                      </p:cBhvr>
                                    </p:animEffect>
                                    <p:anim calcmode="lin" valueType="num">
                                      <p:cBhvr>
                                        <p:cTn id="44" dur="1000" fill="hold"/>
                                        <p:tgtEl>
                                          <p:spTgt spid="5"/>
                                        </p:tgtEl>
                                        <p:attrNameLst>
                                          <p:attrName>ppt_x</p:attrName>
                                        </p:attrNameLst>
                                      </p:cBhvr>
                                      <p:tavLst>
                                        <p:tav tm="0">
                                          <p:val>
                                            <p:strVal val="#ppt_x"/>
                                          </p:val>
                                        </p:tav>
                                        <p:tav tm="100000">
                                          <p:val>
                                            <p:strVal val="#ppt_x"/>
                                          </p:val>
                                        </p:tav>
                                      </p:tavLst>
                                    </p:anim>
                                    <p:anim calcmode="lin" valueType="num">
                                      <p:cBhvr>
                                        <p:cTn id="45" dur="1000" fill="hold"/>
                                        <p:tgtEl>
                                          <p:spTgt spid="5"/>
                                        </p:tgtEl>
                                        <p:attrNameLst>
                                          <p:attrName>ppt_y</p:attrName>
                                        </p:attrNameLst>
                                      </p:cBhvr>
                                      <p:tavLst>
                                        <p:tav tm="0">
                                          <p:val>
                                            <p:strVal val="#ppt_y+.1"/>
                                          </p:val>
                                        </p:tav>
                                        <p:tav tm="100000">
                                          <p:val>
                                            <p:strVal val="#ppt_y"/>
                                          </p:val>
                                        </p:tav>
                                      </p:tavLst>
                                    </p:anim>
                                  </p:childTnLst>
                                </p:cTn>
                              </p:par>
                            </p:childTnLst>
                          </p:cTn>
                        </p:par>
                        <p:par>
                          <p:cTn id="46" fill="hold">
                            <p:stCondLst>
                              <p:cond delay="2000"/>
                            </p:stCondLst>
                            <p:childTnLst>
                              <p:par>
                                <p:cTn id="47" presetID="42" presetClass="entr" presetSubtype="0" fill="hold" nodeType="after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1000"/>
                                        <p:tgtEl>
                                          <p:spTgt spid="4"/>
                                        </p:tgtEl>
                                      </p:cBhvr>
                                    </p:animEffect>
                                    <p:anim calcmode="lin" valueType="num">
                                      <p:cBhvr>
                                        <p:cTn id="50" dur="1000" fill="hold"/>
                                        <p:tgtEl>
                                          <p:spTgt spid="4"/>
                                        </p:tgtEl>
                                        <p:attrNameLst>
                                          <p:attrName>ppt_x</p:attrName>
                                        </p:attrNameLst>
                                      </p:cBhvr>
                                      <p:tavLst>
                                        <p:tav tm="0">
                                          <p:val>
                                            <p:strVal val="#ppt_x"/>
                                          </p:val>
                                        </p:tav>
                                        <p:tav tm="100000">
                                          <p:val>
                                            <p:strVal val="#ppt_x"/>
                                          </p:val>
                                        </p:tav>
                                      </p:tavLst>
                                    </p:anim>
                                    <p:anim calcmode="lin" valueType="num">
                                      <p:cBhvr>
                                        <p:cTn id="5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1256046" y="2793302"/>
            <a:ext cx="9679909" cy="2923069"/>
          </a:xfrm>
          <a:prstGeom prst="rect">
            <a:avLst/>
          </a:prstGeom>
        </p:spPr>
        <p:txBody>
          <a:bodyPr spcFirstLastPara="1" vert="horz" wrap="square" lIns="121900" tIns="121900" rIns="121900" bIns="121900" rtlCol="0" anchor="b" anchorCtr="0">
            <a:noAutofit/>
          </a:bodyPr>
          <a:lstStyle/>
          <a:p>
            <a:pPr indent="480048">
              <a:lnSpc>
                <a:spcPct val="107000"/>
              </a:lnSpc>
              <a:spcBef>
                <a:spcPts val="267"/>
              </a:spcBef>
            </a:pPr>
            <a:r>
              <a:rPr lang="en-US" dirty="0" err="1"/>
              <a:t>Mục</a:t>
            </a:r>
            <a:r>
              <a:rPr lang="en-US" dirty="0"/>
              <a:t> </a:t>
            </a:r>
            <a:r>
              <a:rPr lang="en-US" dirty="0" err="1"/>
              <a:t>đích</a:t>
            </a:r>
            <a:r>
              <a:rPr lang="en-US" dirty="0"/>
              <a:t> </a:t>
            </a:r>
            <a:r>
              <a:rPr lang="en-US" dirty="0" err="1"/>
              <a:t>yêu</a:t>
            </a:r>
            <a:r>
              <a:rPr lang="en-US" dirty="0"/>
              <a:t> </a:t>
            </a:r>
            <a:r>
              <a:rPr lang="en-US" dirty="0" err="1"/>
              <a:t>cầu</a:t>
            </a:r>
            <a:r>
              <a:rPr lang="en-US" dirty="0"/>
              <a:t> </a:t>
            </a:r>
            <a:r>
              <a:rPr lang="en-US" dirty="0" err="1"/>
              <a:t>của</a:t>
            </a:r>
            <a:r>
              <a:rPr lang="en-US" dirty="0"/>
              <a:t> </a:t>
            </a:r>
            <a:r>
              <a:rPr lang="en-US" dirty="0" err="1"/>
              <a:t>môn</a:t>
            </a:r>
            <a:r>
              <a:rPr lang="en-US" dirty="0"/>
              <a:t> </a:t>
            </a:r>
            <a:r>
              <a:rPr lang="en-US" dirty="0" err="1"/>
              <a:t>Lịch</a:t>
            </a:r>
            <a:r>
              <a:rPr lang="en-US" dirty="0"/>
              <a:t> </a:t>
            </a:r>
            <a:r>
              <a:rPr lang="en-US" dirty="0" err="1"/>
              <a:t>sử</a:t>
            </a:r>
            <a:r>
              <a:rPr lang="en-US" dirty="0"/>
              <a:t> </a:t>
            </a:r>
            <a:r>
              <a:rPr lang="en-US" dirty="0" err="1"/>
              <a:t>Đảng</a:t>
            </a:r>
            <a:r>
              <a:rPr lang="en-US" dirty="0"/>
              <a:t> </a:t>
            </a:r>
            <a:r>
              <a:rPr lang="en-US" dirty="0" err="1"/>
              <a:t>Cộng</a:t>
            </a:r>
            <a:r>
              <a:rPr lang="en-US" dirty="0"/>
              <a:t> </a:t>
            </a:r>
            <a:r>
              <a:rPr lang="en-US" dirty="0" err="1"/>
              <a:t>sản</a:t>
            </a:r>
            <a:r>
              <a:rPr lang="en-US" dirty="0"/>
              <a:t> </a:t>
            </a:r>
            <a:r>
              <a:rPr lang="en-US" dirty="0" err="1"/>
              <a:t>Việt</a:t>
            </a:r>
            <a:r>
              <a:rPr lang="en-US" dirty="0"/>
              <a:t> Nam</a:t>
            </a:r>
          </a:p>
        </p:txBody>
      </p:sp>
      <p:sp>
        <p:nvSpPr>
          <p:cNvPr id="93" name="Google Shape;93;p15"/>
          <p:cNvSpPr txBox="1"/>
          <p:nvPr/>
        </p:nvSpPr>
        <p:spPr>
          <a:xfrm>
            <a:off x="175932" y="1002088"/>
            <a:ext cx="2976000" cy="2575200"/>
          </a:xfrm>
          <a:prstGeom prst="rect">
            <a:avLst/>
          </a:prstGeom>
          <a:noFill/>
          <a:ln>
            <a:noFill/>
          </a:ln>
        </p:spPr>
        <p:txBody>
          <a:bodyPr spcFirstLastPara="1" wrap="square" lIns="121900" tIns="121900" rIns="121900" bIns="121900" anchor="t" anchorCtr="0">
            <a:noAutofit/>
          </a:bodyPr>
          <a:lstStyle/>
          <a:p>
            <a:pPr algn="r">
              <a:buClr>
                <a:schemeClr val="dk1"/>
              </a:buClr>
              <a:buSzPts val="1100"/>
            </a:pPr>
            <a:r>
              <a:rPr lang="en" sz="12800" b="1" dirty="0">
                <a:solidFill>
                  <a:schemeClr val="dk1"/>
                </a:solidFill>
                <a:latin typeface="Work Sans"/>
                <a:ea typeface="Work Sans"/>
                <a:cs typeface="Work Sans"/>
                <a:sym typeface="Work Sans"/>
              </a:rPr>
              <a:t>1.3</a:t>
            </a:r>
            <a:endParaRPr sz="12800" b="1" dirty="0">
              <a:latin typeface="Work Sans"/>
              <a:ea typeface="Work Sans"/>
              <a:cs typeface="Work Sans"/>
              <a:sym typeface="Work Sans"/>
            </a:endParaRPr>
          </a:p>
        </p:txBody>
      </p:sp>
    </p:spTree>
    <p:extLst>
      <p:ext uri="{BB962C8B-B14F-4D97-AF65-F5344CB8AC3E}">
        <p14:creationId xmlns:p14="http://schemas.microsoft.com/office/powerpoint/2010/main" val="1727272475"/>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AE463D-383B-474B-B910-E640D5CDB495}"/>
              </a:ext>
            </a:extLst>
          </p:cNvPr>
          <p:cNvSpPr txBox="1">
            <a:spLocks noChangeArrowheads="1"/>
          </p:cNvSpPr>
          <p:nvPr/>
        </p:nvSpPr>
        <p:spPr bwMode="auto">
          <a:xfrm>
            <a:off x="241443" y="1873748"/>
            <a:ext cx="7227869" cy="4033891"/>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cs typeface="+mn-cs"/>
              </a:defRPr>
            </a:lvl2pPr>
            <a:lvl3pPr marL="1143000" indent="-228600" algn="l" rtl="0" fontAlgn="base">
              <a:spcBef>
                <a:spcPct val="20000"/>
              </a:spcBef>
              <a:spcAft>
                <a:spcPct val="0"/>
              </a:spcAft>
              <a:buChar char="•"/>
              <a:defRPr sz="2400">
                <a:solidFill>
                  <a:schemeClr val="tx1"/>
                </a:solidFill>
                <a:latin typeface="+mn-lt"/>
                <a:cs typeface="+mn-cs"/>
              </a:defRPr>
            </a:lvl3pPr>
            <a:lvl4pPr marL="1600200" indent="-228600" algn="l" rtl="0" fontAlgn="base">
              <a:spcBef>
                <a:spcPct val="20000"/>
              </a:spcBef>
              <a:spcAft>
                <a:spcPct val="0"/>
              </a:spcAft>
              <a:buChar char="–"/>
              <a:defRPr sz="2000">
                <a:solidFill>
                  <a:schemeClr val="tx1"/>
                </a:solidFill>
                <a:latin typeface="+mn-lt"/>
                <a:cs typeface="+mn-cs"/>
              </a:defRPr>
            </a:lvl4pPr>
            <a:lvl5pPr marL="2057400" indent="-228600" algn="l" rtl="0" fontAlgn="base">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indent="0" algn="just">
              <a:lnSpc>
                <a:spcPct val="95000"/>
              </a:lnSpc>
              <a:spcBef>
                <a:spcPct val="10000"/>
              </a:spcBef>
              <a:buNone/>
            </a:pPr>
            <a:r>
              <a:rPr lang="en-US" sz="2800" dirty="0">
                <a:latin typeface="Work Sans Light" pitchFamily="2" charset="0"/>
              </a:rPr>
              <a:t>+ </a:t>
            </a:r>
            <a:r>
              <a:rPr lang="en-US" sz="2800" dirty="0" err="1">
                <a:latin typeface="Work Sans Light" pitchFamily="2" charset="0"/>
              </a:rPr>
              <a:t>Đế</a:t>
            </a:r>
            <a:r>
              <a:rPr lang="en-US" sz="2800" dirty="0">
                <a:latin typeface="Work Sans Light" pitchFamily="2" charset="0"/>
              </a:rPr>
              <a:t> </a:t>
            </a:r>
            <a:r>
              <a:rPr lang="en-US" sz="2800" dirty="0" err="1">
                <a:latin typeface="Work Sans Light" pitchFamily="2" charset="0"/>
              </a:rPr>
              <a:t>quốc</a:t>
            </a:r>
            <a:r>
              <a:rPr lang="en-US" sz="2800" dirty="0">
                <a:latin typeface="Work Sans Light" pitchFamily="2" charset="0"/>
              </a:rPr>
              <a:t> </a:t>
            </a:r>
            <a:r>
              <a:rPr lang="en-US" sz="2800" dirty="0" err="1">
                <a:latin typeface="Work Sans Light" pitchFamily="2" charset="0"/>
              </a:rPr>
              <a:t>Mỹ</a:t>
            </a:r>
            <a:r>
              <a:rPr lang="en-US" sz="2800" dirty="0">
                <a:latin typeface="Work Sans Light" pitchFamily="2" charset="0"/>
              </a:rPr>
              <a:t> </a:t>
            </a:r>
            <a:r>
              <a:rPr lang="en-US" sz="2800" dirty="0" err="1">
                <a:latin typeface="Work Sans Light" pitchFamily="2" charset="0"/>
              </a:rPr>
              <a:t>có</a:t>
            </a:r>
            <a:r>
              <a:rPr lang="en-US" sz="2800" dirty="0">
                <a:latin typeface="Work Sans Light" pitchFamily="2" charset="0"/>
              </a:rPr>
              <a:t> </a:t>
            </a:r>
            <a:r>
              <a:rPr lang="en-US" sz="2800" dirty="0" err="1">
                <a:latin typeface="Work Sans Light" pitchFamily="2" charset="0"/>
              </a:rPr>
              <a:t>tiềm</a:t>
            </a:r>
            <a:r>
              <a:rPr lang="en-US" sz="2800" dirty="0">
                <a:latin typeface="Work Sans Light" pitchFamily="2" charset="0"/>
              </a:rPr>
              <a:t> </a:t>
            </a:r>
            <a:r>
              <a:rPr lang="en-US" sz="2800" dirty="0" err="1">
                <a:latin typeface="Work Sans Light" pitchFamily="2" charset="0"/>
              </a:rPr>
              <a:t>lực</a:t>
            </a:r>
            <a:r>
              <a:rPr lang="en-US" sz="2800" dirty="0">
                <a:latin typeface="Work Sans Light" pitchFamily="2" charset="0"/>
              </a:rPr>
              <a:t> </a:t>
            </a:r>
            <a:r>
              <a:rPr lang="en-US" sz="2800" dirty="0" err="1">
                <a:latin typeface="Work Sans Light" pitchFamily="2" charset="0"/>
              </a:rPr>
              <a:t>kinh</a:t>
            </a:r>
            <a:r>
              <a:rPr lang="en-US" sz="2800" dirty="0">
                <a:latin typeface="Work Sans Light" pitchFamily="2" charset="0"/>
              </a:rPr>
              <a:t> </a:t>
            </a:r>
            <a:r>
              <a:rPr lang="en-US" sz="2800" dirty="0" err="1">
                <a:latin typeface="Work Sans Light" pitchFamily="2" charset="0"/>
              </a:rPr>
              <a:t>tế</a:t>
            </a:r>
            <a:r>
              <a:rPr lang="en-US" sz="2800" dirty="0">
                <a:latin typeface="Work Sans Light" pitchFamily="2" charset="0"/>
              </a:rPr>
              <a:t>, </a:t>
            </a:r>
            <a:r>
              <a:rPr lang="en-US" sz="2800" dirty="0" err="1">
                <a:latin typeface="Work Sans Light" pitchFamily="2" charset="0"/>
              </a:rPr>
              <a:t>quân</a:t>
            </a:r>
            <a:r>
              <a:rPr lang="en-US" sz="2800" dirty="0">
                <a:latin typeface="Work Sans Light" pitchFamily="2" charset="0"/>
              </a:rPr>
              <a:t> </a:t>
            </a:r>
            <a:r>
              <a:rPr lang="en-US" sz="2800" dirty="0" err="1">
                <a:latin typeface="Work Sans Light" pitchFamily="2" charset="0"/>
              </a:rPr>
              <a:t>sự</a:t>
            </a:r>
            <a:r>
              <a:rPr lang="en-US" sz="2800" dirty="0">
                <a:latin typeface="Work Sans Light" pitchFamily="2" charset="0"/>
              </a:rPr>
              <a:t> </a:t>
            </a:r>
            <a:r>
              <a:rPr lang="en-US" sz="2800" dirty="0" err="1">
                <a:latin typeface="Work Sans Light" pitchFamily="2" charset="0"/>
              </a:rPr>
              <a:t>hùng</a:t>
            </a:r>
            <a:r>
              <a:rPr lang="en-US" sz="2800" dirty="0">
                <a:latin typeface="Work Sans Light" pitchFamily="2" charset="0"/>
              </a:rPr>
              <a:t> </a:t>
            </a:r>
            <a:r>
              <a:rPr lang="en-US" sz="2800" dirty="0" err="1">
                <a:latin typeface="Work Sans Light" pitchFamily="2" charset="0"/>
              </a:rPr>
              <a:t>mạnh</a:t>
            </a:r>
            <a:endParaRPr lang="en-US" sz="2800" dirty="0">
              <a:latin typeface="Work Sans Light" pitchFamily="2" charset="0"/>
            </a:endParaRPr>
          </a:p>
          <a:p>
            <a:pPr marL="0" indent="0" algn="just">
              <a:lnSpc>
                <a:spcPct val="95000"/>
              </a:lnSpc>
              <a:spcBef>
                <a:spcPct val="10000"/>
              </a:spcBef>
              <a:buNone/>
            </a:pPr>
            <a:r>
              <a:rPr lang="en-US" sz="2800" dirty="0">
                <a:latin typeface="Work Sans Light" pitchFamily="2" charset="0"/>
              </a:rPr>
              <a:t>+ </a:t>
            </a:r>
            <a:r>
              <a:rPr lang="en-US" sz="2800" dirty="0" err="1">
                <a:latin typeface="Work Sans Light" pitchFamily="2" charset="0"/>
              </a:rPr>
              <a:t>Thế</a:t>
            </a:r>
            <a:r>
              <a:rPr lang="en-US" sz="2800" dirty="0">
                <a:latin typeface="Work Sans Light" pitchFamily="2" charset="0"/>
              </a:rPr>
              <a:t> </a:t>
            </a:r>
            <a:r>
              <a:rPr lang="en-US" sz="2800" dirty="0" err="1">
                <a:latin typeface="Work Sans Light" pitchFamily="2" charset="0"/>
              </a:rPr>
              <a:t>giới</a:t>
            </a:r>
            <a:r>
              <a:rPr lang="en-US" sz="2800" dirty="0">
                <a:latin typeface="Work Sans Light" pitchFamily="2" charset="0"/>
              </a:rPr>
              <a:t> </a:t>
            </a:r>
            <a:r>
              <a:rPr lang="en-US" sz="2800" dirty="0" err="1">
                <a:latin typeface="Work Sans Light" pitchFamily="2" charset="0"/>
              </a:rPr>
              <a:t>bước</a:t>
            </a:r>
            <a:r>
              <a:rPr lang="en-US" sz="2800" dirty="0">
                <a:latin typeface="Work Sans Light" pitchFamily="2" charset="0"/>
              </a:rPr>
              <a:t> </a:t>
            </a:r>
            <a:r>
              <a:rPr lang="en-US" sz="2800" dirty="0" err="1">
                <a:latin typeface="Work Sans Light" pitchFamily="2" charset="0"/>
              </a:rPr>
              <a:t>vào</a:t>
            </a:r>
            <a:r>
              <a:rPr lang="en-US" sz="2800" dirty="0">
                <a:latin typeface="Work Sans Light" pitchFamily="2" charset="0"/>
              </a:rPr>
              <a:t> </a:t>
            </a:r>
            <a:r>
              <a:rPr lang="en-US" sz="2800" dirty="0" err="1">
                <a:latin typeface="Work Sans Light" pitchFamily="2" charset="0"/>
              </a:rPr>
              <a:t>thời</a:t>
            </a:r>
            <a:r>
              <a:rPr lang="en-US" sz="2800" dirty="0">
                <a:latin typeface="Work Sans Light" pitchFamily="2" charset="0"/>
              </a:rPr>
              <a:t> </a:t>
            </a:r>
            <a:r>
              <a:rPr lang="en-US" sz="2800" dirty="0" err="1">
                <a:latin typeface="Work Sans Light" pitchFamily="2" charset="0"/>
              </a:rPr>
              <a:t>kỳ</a:t>
            </a:r>
            <a:r>
              <a:rPr lang="en-US" sz="2800" dirty="0">
                <a:latin typeface="Work Sans Light" pitchFamily="2" charset="0"/>
              </a:rPr>
              <a:t> </a:t>
            </a:r>
            <a:r>
              <a:rPr lang="en-US" sz="2800" dirty="0" err="1">
                <a:latin typeface="Work Sans Light" pitchFamily="2" charset="0"/>
              </a:rPr>
              <a:t>chiến</a:t>
            </a:r>
            <a:r>
              <a:rPr lang="en-US" sz="2800" dirty="0">
                <a:latin typeface="Work Sans Light" pitchFamily="2" charset="0"/>
              </a:rPr>
              <a:t> </a:t>
            </a:r>
            <a:r>
              <a:rPr lang="en-US" sz="2800" dirty="0" err="1">
                <a:latin typeface="Work Sans Light" pitchFamily="2" charset="0"/>
              </a:rPr>
              <a:t>tranh</a:t>
            </a:r>
            <a:r>
              <a:rPr lang="en-US" sz="2800" dirty="0">
                <a:latin typeface="Work Sans Light" pitchFamily="2" charset="0"/>
              </a:rPr>
              <a:t> </a:t>
            </a:r>
            <a:r>
              <a:rPr lang="en-US" sz="2800" dirty="0" err="1">
                <a:latin typeface="Work Sans Light" pitchFamily="2" charset="0"/>
              </a:rPr>
              <a:t>lạnh</a:t>
            </a:r>
            <a:endParaRPr lang="en-US" sz="2800" dirty="0">
              <a:latin typeface="Work Sans Light" pitchFamily="2" charset="0"/>
            </a:endParaRPr>
          </a:p>
          <a:p>
            <a:pPr marL="0" indent="0" algn="just">
              <a:lnSpc>
                <a:spcPct val="95000"/>
              </a:lnSpc>
              <a:spcBef>
                <a:spcPct val="10000"/>
              </a:spcBef>
              <a:buNone/>
            </a:pPr>
            <a:r>
              <a:rPr lang="en-US" sz="2800" dirty="0">
                <a:latin typeface="Work Sans Light" pitchFamily="2" charset="0"/>
              </a:rPr>
              <a:t>+ </a:t>
            </a:r>
            <a:r>
              <a:rPr lang="en-US" sz="2800" dirty="0" err="1">
                <a:latin typeface="Work Sans Light" pitchFamily="2" charset="0"/>
              </a:rPr>
              <a:t>Bất</a:t>
            </a:r>
            <a:r>
              <a:rPr lang="en-US" sz="2800" dirty="0">
                <a:latin typeface="Work Sans Light" pitchFamily="2" charset="0"/>
              </a:rPr>
              <a:t> </a:t>
            </a:r>
            <a:r>
              <a:rPr lang="en-US" sz="2800" dirty="0" err="1">
                <a:latin typeface="Work Sans Light" pitchFamily="2" charset="0"/>
              </a:rPr>
              <a:t>đồng</a:t>
            </a:r>
            <a:r>
              <a:rPr lang="en-US" sz="2800" dirty="0">
                <a:latin typeface="Work Sans Light" pitchFamily="2" charset="0"/>
              </a:rPr>
              <a:t> </a:t>
            </a:r>
            <a:r>
              <a:rPr lang="en-US" sz="2800" dirty="0" err="1">
                <a:latin typeface="Work Sans Light" pitchFamily="2" charset="0"/>
              </a:rPr>
              <a:t>trong</a:t>
            </a:r>
            <a:r>
              <a:rPr lang="en-US" sz="2800" dirty="0">
                <a:latin typeface="Work Sans Light" pitchFamily="2" charset="0"/>
              </a:rPr>
              <a:t> </a:t>
            </a:r>
            <a:r>
              <a:rPr lang="en-US" sz="2800" dirty="0" err="1">
                <a:latin typeface="Work Sans Light" pitchFamily="2" charset="0"/>
              </a:rPr>
              <a:t>hệ</a:t>
            </a:r>
            <a:r>
              <a:rPr lang="en-US" sz="2800" dirty="0">
                <a:latin typeface="Work Sans Light" pitchFamily="2" charset="0"/>
              </a:rPr>
              <a:t> </a:t>
            </a:r>
            <a:r>
              <a:rPr lang="en-US" sz="2800" dirty="0" err="1">
                <a:latin typeface="Work Sans Light" pitchFamily="2" charset="0"/>
              </a:rPr>
              <a:t>thống</a:t>
            </a:r>
            <a:r>
              <a:rPr lang="en-US" sz="2800" dirty="0">
                <a:latin typeface="Work Sans Light" pitchFamily="2" charset="0"/>
              </a:rPr>
              <a:t> </a:t>
            </a:r>
            <a:r>
              <a:rPr lang="en-US" sz="2800" dirty="0" err="1">
                <a:latin typeface="Work Sans Light" pitchFamily="2" charset="0"/>
              </a:rPr>
              <a:t>xã</a:t>
            </a:r>
            <a:r>
              <a:rPr lang="en-US" sz="2800" dirty="0">
                <a:latin typeface="Work Sans Light" pitchFamily="2" charset="0"/>
              </a:rPr>
              <a:t> </a:t>
            </a:r>
            <a:r>
              <a:rPr lang="en-US" sz="2800" dirty="0" err="1">
                <a:latin typeface="Work Sans Light" pitchFamily="2" charset="0"/>
              </a:rPr>
              <a:t>hội</a:t>
            </a:r>
            <a:r>
              <a:rPr lang="en-US" sz="2800" dirty="0">
                <a:latin typeface="Work Sans Light" pitchFamily="2" charset="0"/>
              </a:rPr>
              <a:t> </a:t>
            </a:r>
            <a:r>
              <a:rPr lang="en-US" sz="2800" dirty="0" err="1">
                <a:latin typeface="Work Sans Light" pitchFamily="2" charset="0"/>
              </a:rPr>
              <a:t>chủ</a:t>
            </a:r>
            <a:r>
              <a:rPr lang="en-US" sz="2800" dirty="0">
                <a:latin typeface="Work Sans Light" pitchFamily="2" charset="0"/>
              </a:rPr>
              <a:t> </a:t>
            </a:r>
            <a:r>
              <a:rPr lang="en-US" sz="2800" dirty="0" err="1">
                <a:latin typeface="Work Sans Light" pitchFamily="2" charset="0"/>
              </a:rPr>
              <a:t>nghĩa</a:t>
            </a:r>
            <a:endParaRPr lang="en-US" sz="2800" dirty="0">
              <a:latin typeface="Work Sans Light" pitchFamily="2" charset="0"/>
            </a:endParaRPr>
          </a:p>
          <a:p>
            <a:pPr marL="0" indent="0" algn="just">
              <a:lnSpc>
                <a:spcPct val="95000"/>
              </a:lnSpc>
              <a:spcBef>
                <a:spcPct val="10000"/>
              </a:spcBef>
              <a:buNone/>
            </a:pPr>
            <a:r>
              <a:rPr lang="en-US" sz="2800" dirty="0">
                <a:latin typeface="Work Sans Light" pitchFamily="2" charset="0"/>
              </a:rPr>
              <a:t>+  </a:t>
            </a:r>
            <a:r>
              <a:rPr lang="en-US" sz="2800" dirty="0" err="1">
                <a:latin typeface="Work Sans Light" pitchFamily="2" charset="0"/>
              </a:rPr>
              <a:t>Miền</a:t>
            </a:r>
            <a:r>
              <a:rPr lang="en-US" sz="2800" dirty="0">
                <a:latin typeface="Work Sans Light" pitchFamily="2" charset="0"/>
              </a:rPr>
              <a:t> </a:t>
            </a:r>
            <a:r>
              <a:rPr lang="en-US" sz="2800" dirty="0" err="1">
                <a:latin typeface="Work Sans Light" pitchFamily="2" charset="0"/>
              </a:rPr>
              <a:t>Bắc</a:t>
            </a:r>
            <a:r>
              <a:rPr lang="en-US" sz="2800" dirty="0">
                <a:latin typeface="Work Sans Light" pitchFamily="2" charset="0"/>
              </a:rPr>
              <a:t> </a:t>
            </a:r>
            <a:r>
              <a:rPr lang="en-US" sz="2800" dirty="0" err="1">
                <a:latin typeface="Work Sans Light" pitchFamily="2" charset="0"/>
              </a:rPr>
              <a:t>được</a:t>
            </a:r>
            <a:r>
              <a:rPr lang="en-US" sz="2800" dirty="0">
                <a:latin typeface="Work Sans Light" pitchFamily="2" charset="0"/>
              </a:rPr>
              <a:t> </a:t>
            </a:r>
            <a:r>
              <a:rPr lang="en-US" sz="2800" dirty="0" err="1">
                <a:latin typeface="Work Sans Light" pitchFamily="2" charset="0"/>
              </a:rPr>
              <a:t>giải</a:t>
            </a:r>
            <a:r>
              <a:rPr lang="en-US" sz="2800" dirty="0">
                <a:latin typeface="Work Sans Light" pitchFamily="2" charset="0"/>
              </a:rPr>
              <a:t> </a:t>
            </a:r>
            <a:r>
              <a:rPr lang="en-US" sz="2800" dirty="0" err="1">
                <a:latin typeface="Work Sans Light" pitchFamily="2" charset="0"/>
              </a:rPr>
              <a:t>phóng</a:t>
            </a:r>
            <a:endParaRPr lang="en-US" sz="2800" dirty="0">
              <a:latin typeface="Work Sans Light" pitchFamily="2" charset="0"/>
            </a:endParaRPr>
          </a:p>
          <a:p>
            <a:pPr marL="0" indent="0" algn="just">
              <a:lnSpc>
                <a:spcPct val="95000"/>
              </a:lnSpc>
              <a:spcBef>
                <a:spcPct val="10000"/>
              </a:spcBef>
              <a:buNone/>
            </a:pPr>
            <a:r>
              <a:rPr lang="en-US" sz="2800" dirty="0">
                <a:latin typeface="Work Sans Light" pitchFamily="2" charset="0"/>
              </a:rPr>
              <a:t>+ </a:t>
            </a:r>
            <a:r>
              <a:rPr lang="en-US" sz="2800" dirty="0" err="1">
                <a:latin typeface="Work Sans Light" pitchFamily="2" charset="0"/>
              </a:rPr>
              <a:t>Đất</a:t>
            </a:r>
            <a:r>
              <a:rPr lang="en-US" sz="2800" dirty="0">
                <a:latin typeface="Work Sans Light" pitchFamily="2" charset="0"/>
              </a:rPr>
              <a:t> </a:t>
            </a:r>
            <a:r>
              <a:rPr lang="en-US" sz="2800" dirty="0" err="1">
                <a:latin typeface="Work Sans Light" pitchFamily="2" charset="0"/>
              </a:rPr>
              <a:t>nước</a:t>
            </a:r>
            <a:r>
              <a:rPr lang="en-US" sz="2800" dirty="0">
                <a:latin typeface="Work Sans Light" pitchFamily="2" charset="0"/>
              </a:rPr>
              <a:t> </a:t>
            </a:r>
            <a:r>
              <a:rPr lang="en-US" sz="2800" dirty="0" err="1">
                <a:latin typeface="Work Sans Light" pitchFamily="2" charset="0"/>
              </a:rPr>
              <a:t>tạm</a:t>
            </a:r>
            <a:r>
              <a:rPr lang="en-US" sz="2800" dirty="0">
                <a:latin typeface="Work Sans Light" pitchFamily="2" charset="0"/>
              </a:rPr>
              <a:t> </a:t>
            </a:r>
            <a:r>
              <a:rPr lang="en-US" sz="2800" dirty="0" err="1">
                <a:latin typeface="Work Sans Light" pitchFamily="2" charset="0"/>
              </a:rPr>
              <a:t>thời</a:t>
            </a:r>
            <a:r>
              <a:rPr lang="en-US" sz="2800" dirty="0">
                <a:latin typeface="Work Sans Light" pitchFamily="2" charset="0"/>
              </a:rPr>
              <a:t> </a:t>
            </a:r>
            <a:r>
              <a:rPr lang="en-US" sz="2800" dirty="0" err="1">
                <a:latin typeface="Work Sans Light" pitchFamily="2" charset="0"/>
              </a:rPr>
              <a:t>bị</a:t>
            </a:r>
            <a:r>
              <a:rPr lang="en-US" sz="2800" dirty="0">
                <a:latin typeface="Work Sans Light" pitchFamily="2" charset="0"/>
              </a:rPr>
              <a:t> chia </a:t>
            </a:r>
            <a:r>
              <a:rPr lang="en-US" sz="2800" dirty="0" err="1">
                <a:latin typeface="Work Sans Light" pitchFamily="2" charset="0"/>
              </a:rPr>
              <a:t>cắt</a:t>
            </a:r>
            <a:r>
              <a:rPr lang="en-US" sz="2800" dirty="0">
                <a:latin typeface="Work Sans Light" pitchFamily="2" charset="0"/>
              </a:rPr>
              <a:t> </a:t>
            </a:r>
            <a:r>
              <a:rPr lang="en-US" sz="2800" dirty="0" err="1">
                <a:latin typeface="Work Sans Light" pitchFamily="2" charset="0"/>
              </a:rPr>
              <a:t>làm</a:t>
            </a:r>
            <a:r>
              <a:rPr lang="en-US" sz="2800" dirty="0">
                <a:latin typeface="Work Sans Light" pitchFamily="2" charset="0"/>
              </a:rPr>
              <a:t> 2 </a:t>
            </a:r>
            <a:r>
              <a:rPr lang="en-US" sz="2800" dirty="0" err="1">
                <a:latin typeface="Work Sans Light" pitchFamily="2" charset="0"/>
              </a:rPr>
              <a:t>miền</a:t>
            </a:r>
            <a:r>
              <a:rPr lang="en-US" sz="2800" dirty="0">
                <a:latin typeface="Work Sans Light" pitchFamily="2" charset="0"/>
              </a:rPr>
              <a:t> </a:t>
            </a:r>
            <a:r>
              <a:rPr lang="en-US" sz="2800" dirty="0" err="1">
                <a:latin typeface="Work Sans Light" pitchFamily="2" charset="0"/>
              </a:rPr>
              <a:t>với</a:t>
            </a:r>
            <a:r>
              <a:rPr lang="en-US" sz="2800" dirty="0">
                <a:latin typeface="Work Sans Light" pitchFamily="2" charset="0"/>
              </a:rPr>
              <a:t> </a:t>
            </a:r>
            <a:r>
              <a:rPr lang="en-US" sz="2800" dirty="0" err="1">
                <a:latin typeface="Work Sans Light" pitchFamily="2" charset="0"/>
              </a:rPr>
              <a:t>hai</a:t>
            </a:r>
            <a:r>
              <a:rPr lang="en-US" sz="2800" dirty="0">
                <a:latin typeface="Work Sans Light" pitchFamily="2" charset="0"/>
              </a:rPr>
              <a:t> </a:t>
            </a:r>
            <a:r>
              <a:rPr lang="en-US" sz="2800" dirty="0" err="1">
                <a:latin typeface="Work Sans Light" pitchFamily="2" charset="0"/>
              </a:rPr>
              <a:t>chế</a:t>
            </a:r>
            <a:r>
              <a:rPr lang="en-US" sz="2800" dirty="0">
                <a:latin typeface="Work Sans Light" pitchFamily="2" charset="0"/>
              </a:rPr>
              <a:t> </a:t>
            </a:r>
            <a:r>
              <a:rPr lang="en-US" sz="2800" dirty="0" err="1">
                <a:latin typeface="Work Sans Light" pitchFamily="2" charset="0"/>
              </a:rPr>
              <a:t>độ</a:t>
            </a:r>
            <a:r>
              <a:rPr lang="en-US" sz="2800" dirty="0">
                <a:latin typeface="Work Sans Light" pitchFamily="2" charset="0"/>
              </a:rPr>
              <a:t> </a:t>
            </a:r>
            <a:r>
              <a:rPr lang="en-US" sz="2800" dirty="0" err="1">
                <a:latin typeface="Work Sans Light" pitchFamily="2" charset="0"/>
              </a:rPr>
              <a:t>chính</a:t>
            </a:r>
            <a:r>
              <a:rPr lang="en-US" sz="2800" dirty="0">
                <a:latin typeface="Work Sans Light" pitchFamily="2" charset="0"/>
              </a:rPr>
              <a:t> </a:t>
            </a:r>
            <a:r>
              <a:rPr lang="en-US" sz="2800" dirty="0" err="1">
                <a:latin typeface="Work Sans Light" pitchFamily="2" charset="0"/>
              </a:rPr>
              <a:t>trị</a:t>
            </a:r>
            <a:r>
              <a:rPr lang="en-US" sz="2800" dirty="0">
                <a:latin typeface="Work Sans Light" pitchFamily="2" charset="0"/>
              </a:rPr>
              <a:t> </a:t>
            </a:r>
            <a:r>
              <a:rPr lang="en-US" sz="2800" dirty="0" err="1">
                <a:latin typeface="Work Sans Light" pitchFamily="2" charset="0"/>
              </a:rPr>
              <a:t>khác</a:t>
            </a:r>
            <a:r>
              <a:rPr lang="en-US" sz="2800" dirty="0">
                <a:latin typeface="Work Sans Light" pitchFamily="2" charset="0"/>
              </a:rPr>
              <a:t> </a:t>
            </a:r>
            <a:r>
              <a:rPr lang="en-US" sz="2800" dirty="0" err="1">
                <a:latin typeface="Work Sans Light" pitchFamily="2" charset="0"/>
              </a:rPr>
              <a:t>nhau</a:t>
            </a:r>
            <a:endParaRPr lang="en-US" sz="2800" dirty="0">
              <a:latin typeface="Work Sans Light" pitchFamily="2" charset="0"/>
            </a:endParaRPr>
          </a:p>
          <a:p>
            <a:pPr marL="0" indent="0" algn="just">
              <a:lnSpc>
                <a:spcPct val="95000"/>
              </a:lnSpc>
              <a:spcBef>
                <a:spcPct val="10000"/>
              </a:spcBef>
              <a:buNone/>
            </a:pPr>
            <a:r>
              <a:rPr lang="en-US" sz="2800" dirty="0">
                <a:latin typeface="Work Sans Light" pitchFamily="2" charset="0"/>
              </a:rPr>
              <a:t>+ </a:t>
            </a:r>
            <a:r>
              <a:rPr lang="en-US" sz="2800" dirty="0" err="1">
                <a:latin typeface="Work Sans Light" pitchFamily="2" charset="0"/>
              </a:rPr>
              <a:t>Miền</a:t>
            </a:r>
            <a:r>
              <a:rPr lang="en-US" sz="2800" dirty="0">
                <a:latin typeface="Work Sans Light" pitchFamily="2" charset="0"/>
              </a:rPr>
              <a:t> Nam </a:t>
            </a:r>
            <a:r>
              <a:rPr lang="en-US" sz="2800" dirty="0" err="1">
                <a:latin typeface="Work Sans Light" pitchFamily="2" charset="0"/>
              </a:rPr>
              <a:t>trở</a:t>
            </a:r>
            <a:r>
              <a:rPr lang="en-US" sz="2800" dirty="0">
                <a:latin typeface="Work Sans Light" pitchFamily="2" charset="0"/>
              </a:rPr>
              <a:t> </a:t>
            </a:r>
            <a:r>
              <a:rPr lang="en-US" sz="2800" dirty="0" err="1">
                <a:latin typeface="Work Sans Light" pitchFamily="2" charset="0"/>
              </a:rPr>
              <a:t>thành</a:t>
            </a:r>
            <a:r>
              <a:rPr lang="en-US" sz="2800" dirty="0">
                <a:latin typeface="Work Sans Light" pitchFamily="2" charset="0"/>
              </a:rPr>
              <a:t> </a:t>
            </a:r>
            <a:r>
              <a:rPr lang="en-US" sz="2800" dirty="0" err="1">
                <a:latin typeface="Work Sans Light" pitchFamily="2" charset="0"/>
              </a:rPr>
              <a:t>thuộc</a:t>
            </a:r>
            <a:r>
              <a:rPr lang="en-US" sz="2800" dirty="0">
                <a:latin typeface="Work Sans Light" pitchFamily="2" charset="0"/>
              </a:rPr>
              <a:t> </a:t>
            </a:r>
            <a:r>
              <a:rPr lang="en-US" sz="2800" dirty="0" err="1">
                <a:latin typeface="Work Sans Light" pitchFamily="2" charset="0"/>
              </a:rPr>
              <a:t>địa</a:t>
            </a:r>
            <a:r>
              <a:rPr lang="en-US" sz="2800" dirty="0">
                <a:latin typeface="Work Sans Light" pitchFamily="2" charset="0"/>
              </a:rPr>
              <a:t> </a:t>
            </a:r>
            <a:r>
              <a:rPr lang="en-US" sz="2800" dirty="0" err="1">
                <a:latin typeface="Work Sans Light" pitchFamily="2" charset="0"/>
              </a:rPr>
              <a:t>kiểu</a:t>
            </a:r>
            <a:r>
              <a:rPr lang="en-US" sz="2800" dirty="0">
                <a:latin typeface="Work Sans Light" pitchFamily="2" charset="0"/>
              </a:rPr>
              <a:t> </a:t>
            </a:r>
            <a:r>
              <a:rPr lang="en-US" sz="2800" dirty="0" err="1">
                <a:latin typeface="Work Sans Light" pitchFamily="2" charset="0"/>
              </a:rPr>
              <a:t>mới</a:t>
            </a:r>
            <a:r>
              <a:rPr lang="en-US" sz="2800" dirty="0">
                <a:latin typeface="Work Sans Light" pitchFamily="2" charset="0"/>
              </a:rPr>
              <a:t> </a:t>
            </a:r>
            <a:r>
              <a:rPr lang="en-US" sz="2800" dirty="0" err="1">
                <a:latin typeface="Work Sans Light" pitchFamily="2" charset="0"/>
              </a:rPr>
              <a:t>của</a:t>
            </a:r>
            <a:r>
              <a:rPr lang="en-US" sz="2800" dirty="0">
                <a:latin typeface="Work Sans Light" pitchFamily="2" charset="0"/>
              </a:rPr>
              <a:t> </a:t>
            </a:r>
            <a:r>
              <a:rPr lang="en-US" sz="2800" dirty="0" err="1">
                <a:latin typeface="Work Sans Light" pitchFamily="2" charset="0"/>
              </a:rPr>
              <a:t>Mỹ</a:t>
            </a:r>
            <a:endParaRPr lang="en-US" sz="2800" dirty="0">
              <a:latin typeface="Work Sans Light" pitchFamily="2" charset="0"/>
            </a:endParaRPr>
          </a:p>
          <a:p>
            <a:pPr>
              <a:spcBef>
                <a:spcPct val="10000"/>
              </a:spcBef>
              <a:buFontTx/>
              <a:buNone/>
            </a:pPr>
            <a:endParaRPr lang="en-US" sz="1867" dirty="0">
              <a:latin typeface="Work Sans Light" pitchFamily="2" charset="0"/>
            </a:endParaRPr>
          </a:p>
        </p:txBody>
      </p:sp>
      <p:sp>
        <p:nvSpPr>
          <p:cNvPr id="4" name="TextBox 3">
            <a:extLst>
              <a:ext uri="{FF2B5EF4-FFF2-40B4-BE49-F238E27FC236}">
                <a16:creationId xmlns:a16="http://schemas.microsoft.com/office/drawing/2014/main" id="{A8BA84C5-7C00-403D-BFEA-8FB5953406FA}"/>
              </a:ext>
            </a:extLst>
          </p:cNvPr>
          <p:cNvSpPr txBox="1"/>
          <p:nvPr/>
        </p:nvSpPr>
        <p:spPr>
          <a:xfrm>
            <a:off x="2022723" y="1008103"/>
            <a:ext cx="4301877" cy="502766"/>
          </a:xfrm>
          <a:prstGeom prst="rect">
            <a:avLst/>
          </a:prstGeom>
          <a:solidFill>
            <a:srgbClr val="92D050"/>
          </a:solidFill>
        </p:spPr>
        <p:txBody>
          <a:bodyPr wrap="square" rtlCol="0">
            <a:spAutoFit/>
          </a:bodyPr>
          <a:lstStyle/>
          <a:p>
            <a:pPr algn="ctr"/>
            <a:r>
              <a:rPr lang="en-US" sz="2667" b="1" dirty="0" err="1">
                <a:latin typeface="Work Sans" pitchFamily="2" charset="0"/>
              </a:rPr>
              <a:t>Khó</a:t>
            </a:r>
            <a:r>
              <a:rPr lang="en-US" sz="2667" b="1" dirty="0">
                <a:latin typeface="Work Sans" pitchFamily="2" charset="0"/>
              </a:rPr>
              <a:t> </a:t>
            </a:r>
            <a:r>
              <a:rPr lang="en-US" sz="2667" b="1" dirty="0" err="1">
                <a:latin typeface="Work Sans" pitchFamily="2" charset="0"/>
              </a:rPr>
              <a:t>khăn</a:t>
            </a:r>
            <a:endParaRPr lang="en-US" sz="2667" dirty="0">
              <a:latin typeface="Work Sans" pitchFamily="2" charset="0"/>
            </a:endParaRPr>
          </a:p>
        </p:txBody>
      </p:sp>
      <p:pic>
        <p:nvPicPr>
          <p:cNvPr id="5" name="Picture 2">
            <a:extLst>
              <a:ext uri="{FF2B5EF4-FFF2-40B4-BE49-F238E27FC236}">
                <a16:creationId xmlns:a16="http://schemas.microsoft.com/office/drawing/2014/main" id="{736BDA43-E8E7-45D2-B660-D929363DD9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3846" y="1168352"/>
            <a:ext cx="3938392" cy="4892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Line 5">
            <a:extLst>
              <a:ext uri="{FF2B5EF4-FFF2-40B4-BE49-F238E27FC236}">
                <a16:creationId xmlns:a16="http://schemas.microsoft.com/office/drawing/2014/main" id="{0251A724-8465-409F-AEE6-4C69EA558849}"/>
              </a:ext>
            </a:extLst>
          </p:cNvPr>
          <p:cNvSpPr>
            <a:spLocks noChangeShapeType="1"/>
          </p:cNvSpPr>
          <p:nvPr/>
        </p:nvSpPr>
        <p:spPr bwMode="auto">
          <a:xfrm>
            <a:off x="7073031" y="2755727"/>
            <a:ext cx="2971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400"/>
          </a:p>
        </p:txBody>
      </p:sp>
      <p:sp>
        <p:nvSpPr>
          <p:cNvPr id="7" name="Text Box 6">
            <a:extLst>
              <a:ext uri="{FF2B5EF4-FFF2-40B4-BE49-F238E27FC236}">
                <a16:creationId xmlns:a16="http://schemas.microsoft.com/office/drawing/2014/main" id="{8658BADD-ADDB-4A2B-B60D-CA74FAEC9D25}"/>
              </a:ext>
            </a:extLst>
          </p:cNvPr>
          <p:cNvSpPr txBox="1">
            <a:spLocks noChangeArrowheads="1"/>
          </p:cNvSpPr>
          <p:nvPr/>
        </p:nvSpPr>
        <p:spPr bwMode="auto">
          <a:xfrm>
            <a:off x="8825629" y="2389014"/>
            <a:ext cx="171397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n-US" sz="1400">
                <a:solidFill>
                  <a:srgbClr val="FF0000"/>
                </a:solidFill>
              </a:rPr>
              <a:t>Vĩ tuyến 17</a:t>
            </a:r>
          </a:p>
        </p:txBody>
      </p:sp>
      <p:pic>
        <p:nvPicPr>
          <p:cNvPr id="8" name="Picture 2">
            <a:extLst>
              <a:ext uri="{FF2B5EF4-FFF2-40B4-BE49-F238E27FC236}">
                <a16:creationId xmlns:a16="http://schemas.microsoft.com/office/drawing/2014/main" id="{0CD2A123-9E2B-4E0E-BD21-64EA040054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74499" y="4833765"/>
            <a:ext cx="508120" cy="338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a:extLst>
              <a:ext uri="{FF2B5EF4-FFF2-40B4-BE49-F238E27FC236}">
                <a16:creationId xmlns:a16="http://schemas.microsoft.com/office/drawing/2014/main" id="{1392D896-2946-4A79-877A-19C2D6C40B3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74627" y="1259486"/>
            <a:ext cx="570204"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1585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randombar(horizontal)">
                                      <p:cBhvr>
                                        <p:cTn id="15" dur="500"/>
                                        <p:tgtEl>
                                          <p:spTgt spid="9"/>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EB7614-60AD-4F2B-8B72-6DEC541BAE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2093" y="685800"/>
            <a:ext cx="36576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a:extLst>
              <a:ext uri="{FF2B5EF4-FFF2-40B4-BE49-F238E27FC236}">
                <a16:creationId xmlns:a16="http://schemas.microsoft.com/office/drawing/2014/main" id="{986E6A62-5380-4D8C-85A7-7B8A5F4702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4786" y="3388329"/>
            <a:ext cx="3644031" cy="2455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extLst>
              <a:ext uri="{FF2B5EF4-FFF2-40B4-BE49-F238E27FC236}">
                <a16:creationId xmlns:a16="http://schemas.microsoft.com/office/drawing/2014/main" id="{685AE680-9695-44AA-B7A4-A0A319FE3D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2090" y="3367451"/>
            <a:ext cx="3573049" cy="243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descr="Screen Clipping">
            <a:extLst>
              <a:ext uri="{FF2B5EF4-FFF2-40B4-BE49-F238E27FC236}">
                <a16:creationId xmlns:a16="http://schemas.microsoft.com/office/drawing/2014/main" id="{C3BB2361-38D7-4108-9ECC-1A1EF7043849}"/>
              </a:ext>
            </a:extLst>
          </p:cNvPr>
          <p:cNvPicPr>
            <a:picLocks noChangeAspect="1"/>
          </p:cNvPicPr>
          <p:nvPr/>
        </p:nvPicPr>
        <p:blipFill rotWithShape="1">
          <a:blip r:embed="rId5">
            <a:extLst>
              <a:ext uri="{28A0092B-C50C-407E-A947-70E740481C1C}">
                <a14:useLocalDpi xmlns:a14="http://schemas.microsoft.com/office/drawing/2010/main" val="0"/>
              </a:ext>
            </a:extLst>
          </a:blip>
          <a:srcRect l="45875" t="-1917"/>
          <a:stretch/>
        </p:blipFill>
        <p:spPr>
          <a:xfrm>
            <a:off x="4935829" y="5944800"/>
            <a:ext cx="2676011" cy="388360"/>
          </a:xfrm>
          <a:prstGeom prst="rect">
            <a:avLst/>
          </a:prstGeom>
        </p:spPr>
      </p:pic>
      <p:pic>
        <p:nvPicPr>
          <p:cNvPr id="7" name="Picture 6" descr="Screen Clipping">
            <a:extLst>
              <a:ext uri="{FF2B5EF4-FFF2-40B4-BE49-F238E27FC236}">
                <a16:creationId xmlns:a16="http://schemas.microsoft.com/office/drawing/2014/main" id="{5048446A-69D0-4A3D-A63E-6DE5C4F509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00400" y="2630802"/>
            <a:ext cx="1448003" cy="381053"/>
          </a:xfrm>
          <a:prstGeom prst="rect">
            <a:avLst/>
          </a:prstGeom>
        </p:spPr>
      </p:pic>
      <p:pic>
        <p:nvPicPr>
          <p:cNvPr id="8" name="Picture 5">
            <a:extLst>
              <a:ext uri="{FF2B5EF4-FFF2-40B4-BE49-F238E27FC236}">
                <a16:creationId xmlns:a16="http://schemas.microsoft.com/office/drawing/2014/main" id="{04111A6B-FD70-4CDB-BFA6-506CA9E3C22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06437" y="719020"/>
            <a:ext cx="3596321" cy="191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108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1000" fill="hold"/>
                                        <p:tgtEl>
                                          <p:spTgt spid="5"/>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1000"/>
                                        <p:tgtEl>
                                          <p:spTgt spid="6"/>
                                        </p:tgtEl>
                                      </p:cBhvr>
                                    </p:animEffect>
                                    <p:anim calcmode="lin" valueType="num">
                                      <p:cBhvr>
                                        <p:cTn id="38" dur="1000" fill="hold"/>
                                        <p:tgtEl>
                                          <p:spTgt spid="6"/>
                                        </p:tgtEl>
                                        <p:attrNameLst>
                                          <p:attrName>ppt_x</p:attrName>
                                        </p:attrNameLst>
                                      </p:cBhvr>
                                      <p:tavLst>
                                        <p:tav tm="0">
                                          <p:val>
                                            <p:strVal val="#ppt_x"/>
                                          </p:val>
                                        </p:tav>
                                        <p:tav tm="100000">
                                          <p:val>
                                            <p:strVal val="#ppt_x"/>
                                          </p:val>
                                        </p:tav>
                                      </p:tavLst>
                                    </p:anim>
                                    <p:anim calcmode="lin" valueType="num">
                                      <p:cBhvr>
                                        <p:cTn id="3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2" name="AutoShape 4"/>
          <p:cNvSpPr>
            <a:spLocks noChangeArrowheads="1"/>
          </p:cNvSpPr>
          <p:nvPr/>
        </p:nvSpPr>
        <p:spPr bwMode="auto">
          <a:xfrm flipH="1">
            <a:off x="1821493" y="4876800"/>
            <a:ext cx="921707" cy="609600"/>
          </a:xfrm>
          <a:prstGeom prst="leftArrow">
            <a:avLst>
              <a:gd name="adj1" fmla="val 50000"/>
              <a:gd name="adj2" fmla="val 60000"/>
            </a:avLst>
          </a:prstGeom>
          <a:solidFill>
            <a:schemeClr val="accent1"/>
          </a:solidFill>
          <a:ln w="9525">
            <a:solidFill>
              <a:schemeClr val="tx1"/>
            </a:solidFill>
            <a:miter lim="800000"/>
            <a:headEnd/>
            <a:tailEnd/>
          </a:ln>
          <a:effectLst/>
          <a:scene3d>
            <a:camera prst="orthographicFront"/>
            <a:lightRig rig="threePt" dir="t"/>
          </a:scene3d>
          <a:sp3d>
            <a:bevelT prst="angle"/>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400" dirty="0">
              <a:latin typeface="Times New Roman" pitchFamily="18" charset="0"/>
              <a:cs typeface="Times New Roman" pitchFamily="18" charset="0"/>
            </a:endParaRPr>
          </a:p>
        </p:txBody>
      </p:sp>
      <p:sp>
        <p:nvSpPr>
          <p:cNvPr id="2" name="Rectangle 1"/>
          <p:cNvSpPr/>
          <p:nvPr/>
        </p:nvSpPr>
        <p:spPr>
          <a:xfrm>
            <a:off x="2895602" y="4581436"/>
            <a:ext cx="7467599" cy="107702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2133" b="1" dirty="0" err="1">
                <a:solidFill>
                  <a:schemeClr val="tx1"/>
                </a:solidFill>
                <a:latin typeface="Work Sans Light" pitchFamily="2" charset="0"/>
                <a:cs typeface="Times New Roman" pitchFamily="18" charset="0"/>
              </a:rPr>
              <a:t>Đảng</a:t>
            </a:r>
            <a:r>
              <a:rPr lang="en-US" sz="2133" b="1" dirty="0">
                <a:solidFill>
                  <a:schemeClr val="tx1"/>
                </a:solidFill>
                <a:latin typeface="Work Sans Light" pitchFamily="2" charset="0"/>
                <a:cs typeface="Times New Roman" pitchFamily="18" charset="0"/>
              </a:rPr>
              <a:t> </a:t>
            </a:r>
            <a:r>
              <a:rPr lang="en-US" sz="2133" b="1" dirty="0" err="1">
                <a:solidFill>
                  <a:schemeClr val="tx1"/>
                </a:solidFill>
                <a:latin typeface="Work Sans Light" pitchFamily="2" charset="0"/>
                <a:cs typeface="Times New Roman" pitchFamily="18" charset="0"/>
              </a:rPr>
              <a:t>lãnh</a:t>
            </a:r>
            <a:r>
              <a:rPr lang="en-US" sz="2133" b="1" dirty="0">
                <a:solidFill>
                  <a:schemeClr val="tx1"/>
                </a:solidFill>
                <a:latin typeface="Work Sans Light" pitchFamily="2" charset="0"/>
                <a:cs typeface="Times New Roman" pitchFamily="18" charset="0"/>
              </a:rPr>
              <a:t> </a:t>
            </a:r>
            <a:r>
              <a:rPr lang="en-US" sz="2133" b="1" dirty="0" err="1">
                <a:solidFill>
                  <a:schemeClr val="tx1"/>
                </a:solidFill>
                <a:latin typeface="Work Sans Light" pitchFamily="2" charset="0"/>
                <a:cs typeface="Times New Roman" pitchFamily="18" charset="0"/>
              </a:rPr>
              <a:t>đạo</a:t>
            </a:r>
            <a:r>
              <a:rPr lang="en-US" sz="2133" b="1" dirty="0">
                <a:solidFill>
                  <a:schemeClr val="tx1"/>
                </a:solidFill>
                <a:latin typeface="Work Sans Light" pitchFamily="2" charset="0"/>
                <a:cs typeface="Times New Roman" pitchFamily="18" charset="0"/>
              </a:rPr>
              <a:t> </a:t>
            </a:r>
            <a:r>
              <a:rPr lang="en-US" sz="2133" b="1" dirty="0" err="1">
                <a:solidFill>
                  <a:schemeClr val="tx1"/>
                </a:solidFill>
                <a:latin typeface="Work Sans Light" pitchFamily="2" charset="0"/>
                <a:cs typeface="Times New Roman" pitchFamily="18" charset="0"/>
              </a:rPr>
              <a:t>đồng</a:t>
            </a:r>
            <a:r>
              <a:rPr lang="en-US" sz="2133" b="1" dirty="0">
                <a:solidFill>
                  <a:schemeClr val="tx1"/>
                </a:solidFill>
                <a:latin typeface="Work Sans Light" pitchFamily="2" charset="0"/>
                <a:cs typeface="Times New Roman" pitchFamily="18" charset="0"/>
              </a:rPr>
              <a:t> </a:t>
            </a:r>
            <a:r>
              <a:rPr lang="en-US" sz="2133" b="1" dirty="0" err="1">
                <a:solidFill>
                  <a:schemeClr val="tx1"/>
                </a:solidFill>
                <a:latin typeface="Work Sans Light" pitchFamily="2" charset="0"/>
                <a:cs typeface="Times New Roman" pitchFamily="18" charset="0"/>
              </a:rPr>
              <a:t>thời</a:t>
            </a:r>
            <a:r>
              <a:rPr lang="en-US" sz="2133" b="1" dirty="0">
                <a:solidFill>
                  <a:schemeClr val="tx1"/>
                </a:solidFill>
                <a:latin typeface="Work Sans Light" pitchFamily="2" charset="0"/>
                <a:cs typeface="Times New Roman" pitchFamily="18" charset="0"/>
              </a:rPr>
              <a:t> </a:t>
            </a:r>
            <a:r>
              <a:rPr lang="en-US" sz="2133" b="1" dirty="0" err="1">
                <a:solidFill>
                  <a:schemeClr val="tx1"/>
                </a:solidFill>
                <a:latin typeface="Work Sans Light" pitchFamily="2" charset="0"/>
                <a:cs typeface="Times New Roman" pitchFamily="18" charset="0"/>
              </a:rPr>
              <a:t>hai</a:t>
            </a:r>
            <a:r>
              <a:rPr lang="en-US" sz="2133" b="1" dirty="0">
                <a:solidFill>
                  <a:schemeClr val="tx1"/>
                </a:solidFill>
                <a:latin typeface="Work Sans Light" pitchFamily="2" charset="0"/>
                <a:cs typeface="Times New Roman" pitchFamily="18" charset="0"/>
              </a:rPr>
              <a:t> </a:t>
            </a:r>
            <a:r>
              <a:rPr lang="en-US" sz="2133" b="1" dirty="0" err="1">
                <a:solidFill>
                  <a:schemeClr val="tx1"/>
                </a:solidFill>
                <a:latin typeface="Work Sans Light" pitchFamily="2" charset="0"/>
                <a:cs typeface="Times New Roman" pitchFamily="18" charset="0"/>
              </a:rPr>
              <a:t>chiến</a:t>
            </a:r>
            <a:r>
              <a:rPr lang="en-US" sz="2133" b="1" dirty="0">
                <a:solidFill>
                  <a:schemeClr val="tx1"/>
                </a:solidFill>
                <a:latin typeface="Work Sans Light" pitchFamily="2" charset="0"/>
                <a:cs typeface="Times New Roman" pitchFamily="18" charset="0"/>
              </a:rPr>
              <a:t> </a:t>
            </a:r>
            <a:r>
              <a:rPr lang="en-US" sz="2133" b="1" dirty="0" err="1">
                <a:solidFill>
                  <a:schemeClr val="tx1"/>
                </a:solidFill>
                <a:latin typeface="Work Sans Light" pitchFamily="2" charset="0"/>
                <a:cs typeface="Times New Roman" pitchFamily="18" charset="0"/>
              </a:rPr>
              <a:t>lược</a:t>
            </a:r>
            <a:r>
              <a:rPr lang="en-US" sz="2133" b="1" dirty="0">
                <a:solidFill>
                  <a:schemeClr val="tx1"/>
                </a:solidFill>
                <a:latin typeface="Work Sans Light" pitchFamily="2" charset="0"/>
                <a:cs typeface="Times New Roman" pitchFamily="18" charset="0"/>
              </a:rPr>
              <a:t> </a:t>
            </a:r>
            <a:r>
              <a:rPr lang="en-US" sz="2133" b="1" dirty="0" err="1">
                <a:solidFill>
                  <a:schemeClr val="tx1"/>
                </a:solidFill>
                <a:latin typeface="Work Sans Light" pitchFamily="2" charset="0"/>
                <a:cs typeface="Times New Roman" pitchFamily="18" charset="0"/>
              </a:rPr>
              <a:t>cách</a:t>
            </a:r>
            <a:r>
              <a:rPr lang="en-US" sz="2133" b="1" dirty="0">
                <a:solidFill>
                  <a:schemeClr val="tx1"/>
                </a:solidFill>
                <a:latin typeface="Work Sans Light" pitchFamily="2" charset="0"/>
                <a:cs typeface="Times New Roman" pitchFamily="18" charset="0"/>
              </a:rPr>
              <a:t> </a:t>
            </a:r>
            <a:r>
              <a:rPr lang="en-US" sz="2133" b="1" dirty="0" err="1">
                <a:solidFill>
                  <a:schemeClr val="tx1"/>
                </a:solidFill>
                <a:latin typeface="Work Sans Light" pitchFamily="2" charset="0"/>
                <a:cs typeface="Times New Roman" pitchFamily="18" charset="0"/>
              </a:rPr>
              <a:t>mạng</a:t>
            </a:r>
            <a:r>
              <a:rPr lang="en-US" sz="2133" b="1" dirty="0">
                <a:solidFill>
                  <a:schemeClr val="tx1"/>
                </a:solidFill>
                <a:latin typeface="Work Sans Light" pitchFamily="2" charset="0"/>
                <a:cs typeface="Times New Roman" pitchFamily="18" charset="0"/>
              </a:rPr>
              <a:t> ở </a:t>
            </a:r>
            <a:r>
              <a:rPr lang="en-US" sz="2133" b="1" dirty="0" err="1">
                <a:solidFill>
                  <a:schemeClr val="tx1"/>
                </a:solidFill>
                <a:latin typeface="Work Sans Light" pitchFamily="2" charset="0"/>
                <a:cs typeface="Times New Roman" pitchFamily="18" charset="0"/>
              </a:rPr>
              <a:t>hai</a:t>
            </a:r>
            <a:r>
              <a:rPr lang="en-US" sz="2133" b="1" dirty="0">
                <a:solidFill>
                  <a:schemeClr val="tx1"/>
                </a:solidFill>
                <a:latin typeface="Work Sans Light" pitchFamily="2" charset="0"/>
                <a:cs typeface="Times New Roman" pitchFamily="18" charset="0"/>
              </a:rPr>
              <a:t> </a:t>
            </a:r>
            <a:r>
              <a:rPr lang="en-US" sz="2133" b="1" dirty="0" err="1">
                <a:solidFill>
                  <a:schemeClr val="tx1"/>
                </a:solidFill>
                <a:latin typeface="Work Sans Light" pitchFamily="2" charset="0"/>
                <a:cs typeface="Times New Roman" pitchFamily="18" charset="0"/>
              </a:rPr>
              <a:t>miền</a:t>
            </a:r>
            <a:r>
              <a:rPr lang="en-US" sz="2133" b="1" dirty="0">
                <a:solidFill>
                  <a:schemeClr val="tx1"/>
                </a:solidFill>
                <a:latin typeface="Work Sans Light" pitchFamily="2" charset="0"/>
                <a:cs typeface="Times New Roman" pitchFamily="18" charset="0"/>
              </a:rPr>
              <a:t> </a:t>
            </a:r>
            <a:r>
              <a:rPr lang="en-US" sz="2133" b="1" dirty="0" err="1">
                <a:solidFill>
                  <a:schemeClr val="tx1"/>
                </a:solidFill>
                <a:latin typeface="Work Sans Light" pitchFamily="2" charset="0"/>
                <a:cs typeface="Times New Roman" pitchFamily="18" charset="0"/>
              </a:rPr>
              <a:t>khác</a:t>
            </a:r>
            <a:r>
              <a:rPr lang="en-US" sz="2133" b="1" dirty="0">
                <a:solidFill>
                  <a:schemeClr val="tx1"/>
                </a:solidFill>
                <a:latin typeface="Work Sans Light" pitchFamily="2" charset="0"/>
                <a:cs typeface="Times New Roman" pitchFamily="18" charset="0"/>
              </a:rPr>
              <a:t> </a:t>
            </a:r>
            <a:r>
              <a:rPr lang="en-US" sz="2133" b="1" dirty="0" err="1">
                <a:solidFill>
                  <a:schemeClr val="tx1"/>
                </a:solidFill>
                <a:latin typeface="Work Sans Light" pitchFamily="2" charset="0"/>
                <a:cs typeface="Times New Roman" pitchFamily="18" charset="0"/>
              </a:rPr>
              <a:t>nhau</a:t>
            </a:r>
            <a:r>
              <a:rPr lang="en-US" sz="2133" b="1" dirty="0">
                <a:solidFill>
                  <a:schemeClr val="tx1"/>
                </a:solidFill>
                <a:latin typeface="Work Sans Light" pitchFamily="2" charset="0"/>
                <a:cs typeface="Times New Roman" pitchFamily="18" charset="0"/>
              </a:rPr>
              <a:t> </a:t>
            </a:r>
            <a:r>
              <a:rPr lang="en-US" sz="2133" b="1" dirty="0" err="1">
                <a:solidFill>
                  <a:schemeClr val="tx1"/>
                </a:solidFill>
                <a:latin typeface="Work Sans Light" pitchFamily="2" charset="0"/>
                <a:cs typeface="Times New Roman" pitchFamily="18" charset="0"/>
              </a:rPr>
              <a:t>là</a:t>
            </a:r>
            <a:r>
              <a:rPr lang="en-US" sz="2133" b="1" dirty="0">
                <a:solidFill>
                  <a:schemeClr val="tx1"/>
                </a:solidFill>
                <a:latin typeface="Work Sans Light" pitchFamily="2" charset="0"/>
                <a:cs typeface="Times New Roman" pitchFamily="18" charset="0"/>
              </a:rPr>
              <a:t> </a:t>
            </a:r>
            <a:r>
              <a:rPr lang="en-US" sz="2133" b="1" dirty="0" err="1">
                <a:solidFill>
                  <a:schemeClr val="tx1"/>
                </a:solidFill>
                <a:latin typeface="Work Sans Light" pitchFamily="2" charset="0"/>
                <a:cs typeface="Times New Roman" pitchFamily="18" charset="0"/>
              </a:rPr>
              <a:t>đặc</a:t>
            </a:r>
            <a:r>
              <a:rPr lang="en-US" sz="2133" b="1" dirty="0">
                <a:solidFill>
                  <a:schemeClr val="tx1"/>
                </a:solidFill>
                <a:latin typeface="Work Sans Light" pitchFamily="2" charset="0"/>
                <a:cs typeface="Times New Roman" pitchFamily="18" charset="0"/>
              </a:rPr>
              <a:t> </a:t>
            </a:r>
            <a:r>
              <a:rPr lang="en-US" sz="2133" b="1" dirty="0" err="1">
                <a:solidFill>
                  <a:schemeClr val="tx1"/>
                </a:solidFill>
                <a:latin typeface="Work Sans Light" pitchFamily="2" charset="0"/>
                <a:cs typeface="Times New Roman" pitchFamily="18" charset="0"/>
              </a:rPr>
              <a:t>điểm</a:t>
            </a:r>
            <a:r>
              <a:rPr lang="en-US" sz="2133" b="1" dirty="0">
                <a:solidFill>
                  <a:schemeClr val="tx1"/>
                </a:solidFill>
                <a:latin typeface="Work Sans Light" pitchFamily="2" charset="0"/>
                <a:cs typeface="Times New Roman" pitchFamily="18" charset="0"/>
              </a:rPr>
              <a:t>  </a:t>
            </a:r>
            <a:r>
              <a:rPr lang="en-US" sz="2133" b="1" dirty="0" err="1">
                <a:solidFill>
                  <a:schemeClr val="tx1"/>
                </a:solidFill>
                <a:latin typeface="Work Sans Light" pitchFamily="2" charset="0"/>
                <a:cs typeface="Times New Roman" pitchFamily="18" charset="0"/>
              </a:rPr>
              <a:t>lớn</a:t>
            </a:r>
            <a:r>
              <a:rPr lang="en-US" sz="2133" b="1" dirty="0">
                <a:solidFill>
                  <a:schemeClr val="tx1"/>
                </a:solidFill>
                <a:latin typeface="Work Sans Light" pitchFamily="2" charset="0"/>
                <a:cs typeface="Times New Roman" pitchFamily="18" charset="0"/>
              </a:rPr>
              <a:t> </a:t>
            </a:r>
            <a:r>
              <a:rPr lang="en-US" sz="2133" b="1" dirty="0" err="1">
                <a:solidFill>
                  <a:schemeClr val="tx1"/>
                </a:solidFill>
                <a:latin typeface="Work Sans Light" pitchFamily="2" charset="0"/>
                <a:cs typeface="Times New Roman" pitchFamily="18" charset="0"/>
              </a:rPr>
              <a:t>nhất</a:t>
            </a:r>
            <a:r>
              <a:rPr lang="en-US" sz="2133" b="1" dirty="0">
                <a:solidFill>
                  <a:schemeClr val="tx1"/>
                </a:solidFill>
                <a:latin typeface="Work Sans Light" pitchFamily="2" charset="0"/>
                <a:cs typeface="Times New Roman" pitchFamily="18" charset="0"/>
              </a:rPr>
              <a:t> </a:t>
            </a:r>
            <a:r>
              <a:rPr lang="en-US" sz="2133" b="1" dirty="0" err="1">
                <a:solidFill>
                  <a:schemeClr val="tx1"/>
                </a:solidFill>
                <a:latin typeface="Work Sans Light" pitchFamily="2" charset="0"/>
                <a:cs typeface="Times New Roman" pitchFamily="18" charset="0"/>
              </a:rPr>
              <a:t>của</a:t>
            </a:r>
            <a:r>
              <a:rPr lang="en-US" sz="2133" b="1" dirty="0">
                <a:solidFill>
                  <a:schemeClr val="tx1"/>
                </a:solidFill>
                <a:latin typeface="Work Sans Light" pitchFamily="2" charset="0"/>
                <a:cs typeface="Times New Roman" pitchFamily="18" charset="0"/>
              </a:rPr>
              <a:t> </a:t>
            </a:r>
            <a:r>
              <a:rPr lang="en-US" sz="2133" b="1" dirty="0" err="1">
                <a:solidFill>
                  <a:schemeClr val="tx1"/>
                </a:solidFill>
                <a:latin typeface="Work Sans Light" pitchFamily="2" charset="0"/>
                <a:cs typeface="Times New Roman" pitchFamily="18" charset="0"/>
              </a:rPr>
              <a:t>cách</a:t>
            </a:r>
            <a:r>
              <a:rPr lang="en-US" sz="2133" b="1" dirty="0">
                <a:solidFill>
                  <a:schemeClr val="tx1"/>
                </a:solidFill>
                <a:latin typeface="Work Sans Light" pitchFamily="2" charset="0"/>
                <a:cs typeface="Times New Roman" pitchFamily="18" charset="0"/>
              </a:rPr>
              <a:t> </a:t>
            </a:r>
            <a:r>
              <a:rPr lang="en-US" sz="2133" b="1" dirty="0" err="1">
                <a:solidFill>
                  <a:schemeClr val="tx1"/>
                </a:solidFill>
                <a:latin typeface="Work Sans Light" pitchFamily="2" charset="0"/>
                <a:cs typeface="Times New Roman" pitchFamily="18" charset="0"/>
              </a:rPr>
              <a:t>mạng</a:t>
            </a:r>
            <a:r>
              <a:rPr lang="en-US" sz="2133" b="1" dirty="0">
                <a:solidFill>
                  <a:schemeClr val="tx1"/>
                </a:solidFill>
                <a:latin typeface="Work Sans Light" pitchFamily="2" charset="0"/>
                <a:cs typeface="Times New Roman" pitchFamily="18" charset="0"/>
              </a:rPr>
              <a:t> </a:t>
            </a:r>
            <a:r>
              <a:rPr lang="en-US" sz="2133" b="1" dirty="0" err="1">
                <a:solidFill>
                  <a:schemeClr val="tx1"/>
                </a:solidFill>
                <a:latin typeface="Work Sans Light" pitchFamily="2" charset="0"/>
                <a:cs typeface="Times New Roman" pitchFamily="18" charset="0"/>
              </a:rPr>
              <a:t>Việt</a:t>
            </a:r>
            <a:r>
              <a:rPr lang="en-US" sz="2133" b="1" dirty="0">
                <a:solidFill>
                  <a:schemeClr val="tx1"/>
                </a:solidFill>
                <a:latin typeface="Work Sans Light" pitchFamily="2" charset="0"/>
                <a:cs typeface="Times New Roman" pitchFamily="18" charset="0"/>
              </a:rPr>
              <a:t> Nam </a:t>
            </a:r>
            <a:r>
              <a:rPr lang="en-US" sz="2133" b="1" dirty="0" err="1">
                <a:solidFill>
                  <a:schemeClr val="tx1"/>
                </a:solidFill>
                <a:latin typeface="Work Sans Light" pitchFamily="2" charset="0"/>
                <a:cs typeface="Times New Roman" pitchFamily="18" charset="0"/>
              </a:rPr>
              <a:t>sau</a:t>
            </a:r>
            <a:r>
              <a:rPr lang="en-US" sz="2133" b="1" dirty="0">
                <a:solidFill>
                  <a:schemeClr val="tx1"/>
                </a:solidFill>
                <a:latin typeface="Work Sans Light" pitchFamily="2" charset="0"/>
                <a:cs typeface="Times New Roman" pitchFamily="18" charset="0"/>
              </a:rPr>
              <a:t> </a:t>
            </a:r>
            <a:r>
              <a:rPr lang="en-US" sz="2133" b="1" dirty="0" err="1">
                <a:solidFill>
                  <a:schemeClr val="tx1"/>
                </a:solidFill>
                <a:latin typeface="Work Sans Light" pitchFamily="2" charset="0"/>
                <a:cs typeface="Times New Roman" pitchFamily="18" charset="0"/>
              </a:rPr>
              <a:t>tháng</a:t>
            </a:r>
            <a:r>
              <a:rPr lang="en-US" sz="2133" b="1" dirty="0">
                <a:solidFill>
                  <a:schemeClr val="tx1"/>
                </a:solidFill>
                <a:latin typeface="Work Sans Light" pitchFamily="2" charset="0"/>
                <a:cs typeface="Times New Roman" pitchFamily="18" charset="0"/>
              </a:rPr>
              <a:t> 7/1954 </a:t>
            </a:r>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1" y="856493"/>
            <a:ext cx="3930079" cy="2499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282347" y="3606811"/>
            <a:ext cx="3367672" cy="830997"/>
          </a:xfrm>
          <a:prstGeom prst="rect">
            <a:avLst/>
          </a:prstGeom>
          <a:noFill/>
        </p:spPr>
        <p:txBody>
          <a:bodyPr wrap="square" rtlCol="0">
            <a:spAutoFit/>
          </a:bodyPr>
          <a:lstStyle/>
          <a:p>
            <a:pPr algn="ctr"/>
            <a:r>
              <a:rPr lang="en-US" sz="2400" dirty="0" err="1">
                <a:latin typeface="Work Sans Light" pitchFamily="2" charset="0"/>
              </a:rPr>
              <a:t>Miền</a:t>
            </a:r>
            <a:r>
              <a:rPr lang="en-US" sz="2400" dirty="0">
                <a:latin typeface="Work Sans Light" pitchFamily="2" charset="0"/>
              </a:rPr>
              <a:t> </a:t>
            </a:r>
            <a:r>
              <a:rPr lang="en-US" sz="2400" dirty="0" err="1">
                <a:latin typeface="Work Sans Light" pitchFamily="2" charset="0"/>
              </a:rPr>
              <a:t>Bắc</a:t>
            </a:r>
            <a:r>
              <a:rPr lang="en-US" sz="2400" dirty="0">
                <a:latin typeface="Work Sans Light" pitchFamily="2" charset="0"/>
              </a:rPr>
              <a:t> </a:t>
            </a:r>
            <a:r>
              <a:rPr lang="en-US" sz="2400" dirty="0" err="1">
                <a:latin typeface="Work Sans Light" pitchFamily="2" charset="0"/>
              </a:rPr>
              <a:t>xây</a:t>
            </a:r>
            <a:r>
              <a:rPr lang="en-US" sz="2400" dirty="0">
                <a:latin typeface="Work Sans Light" pitchFamily="2" charset="0"/>
              </a:rPr>
              <a:t> </a:t>
            </a:r>
            <a:r>
              <a:rPr lang="en-US" sz="2400" dirty="0" err="1">
                <a:latin typeface="Work Sans Light" pitchFamily="2" charset="0"/>
              </a:rPr>
              <a:t>dựng</a:t>
            </a:r>
            <a:r>
              <a:rPr lang="en-US" sz="2400" dirty="0">
                <a:latin typeface="Work Sans Light" pitchFamily="2" charset="0"/>
              </a:rPr>
              <a:t> </a:t>
            </a:r>
            <a:r>
              <a:rPr lang="en-US" sz="2400" dirty="0" err="1">
                <a:latin typeface="Work Sans Light" pitchFamily="2" charset="0"/>
              </a:rPr>
              <a:t>chủ</a:t>
            </a:r>
            <a:r>
              <a:rPr lang="en-US" sz="2400" dirty="0">
                <a:latin typeface="Work Sans Light" pitchFamily="2" charset="0"/>
              </a:rPr>
              <a:t> </a:t>
            </a:r>
            <a:r>
              <a:rPr lang="en-US" sz="2400" dirty="0" err="1">
                <a:latin typeface="Work Sans Light" pitchFamily="2" charset="0"/>
              </a:rPr>
              <a:t>nghĩa</a:t>
            </a:r>
            <a:r>
              <a:rPr lang="en-US" sz="2400" dirty="0">
                <a:latin typeface="Work Sans Light" pitchFamily="2" charset="0"/>
              </a:rPr>
              <a:t> </a:t>
            </a:r>
            <a:r>
              <a:rPr lang="en-US" sz="2400" dirty="0" err="1">
                <a:latin typeface="Work Sans Light" pitchFamily="2" charset="0"/>
              </a:rPr>
              <a:t>xã</a:t>
            </a:r>
            <a:r>
              <a:rPr lang="en-US" sz="2400" dirty="0">
                <a:latin typeface="Work Sans Light" pitchFamily="2" charset="0"/>
              </a:rPr>
              <a:t> </a:t>
            </a:r>
            <a:r>
              <a:rPr lang="en-US" sz="2400" dirty="0" err="1">
                <a:latin typeface="Work Sans Light" pitchFamily="2" charset="0"/>
              </a:rPr>
              <a:t>hội</a:t>
            </a:r>
            <a:endParaRPr lang="en-US" sz="2400" dirty="0">
              <a:latin typeface="Work Sans Light" pitchFamily="2" charset="0"/>
            </a:endParaRPr>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1" y="856493"/>
            <a:ext cx="4451460" cy="2499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6150278" y="3633023"/>
            <a:ext cx="5099923" cy="830997"/>
          </a:xfrm>
          <a:prstGeom prst="rect">
            <a:avLst/>
          </a:prstGeom>
          <a:noFill/>
        </p:spPr>
        <p:txBody>
          <a:bodyPr wrap="square" rtlCol="0">
            <a:spAutoFit/>
          </a:bodyPr>
          <a:lstStyle/>
          <a:p>
            <a:pPr algn="ctr"/>
            <a:r>
              <a:rPr lang="en-US" sz="2400" dirty="0" err="1">
                <a:latin typeface="Work Sans Light" pitchFamily="2" charset="0"/>
              </a:rPr>
              <a:t>Miền</a:t>
            </a:r>
            <a:r>
              <a:rPr lang="en-US" sz="2400" dirty="0">
                <a:latin typeface="Work Sans Light" pitchFamily="2" charset="0"/>
              </a:rPr>
              <a:t> Nam </a:t>
            </a:r>
            <a:r>
              <a:rPr lang="en-US" sz="2400" dirty="0" err="1">
                <a:latin typeface="Work Sans Light" pitchFamily="2" charset="0"/>
              </a:rPr>
              <a:t>tiến</a:t>
            </a:r>
            <a:r>
              <a:rPr lang="en-US" sz="2400" dirty="0">
                <a:latin typeface="Work Sans Light" pitchFamily="2" charset="0"/>
              </a:rPr>
              <a:t> </a:t>
            </a:r>
            <a:r>
              <a:rPr lang="en-US" sz="2400" dirty="0" err="1">
                <a:latin typeface="Work Sans Light" pitchFamily="2" charset="0"/>
              </a:rPr>
              <a:t>hành</a:t>
            </a:r>
            <a:r>
              <a:rPr lang="en-US" sz="2400" dirty="0">
                <a:latin typeface="Work Sans Light" pitchFamily="2" charset="0"/>
              </a:rPr>
              <a:t> </a:t>
            </a:r>
            <a:r>
              <a:rPr lang="en-US" sz="2400" dirty="0" err="1">
                <a:latin typeface="Work Sans Light" pitchFamily="2" charset="0"/>
              </a:rPr>
              <a:t>cách</a:t>
            </a:r>
            <a:r>
              <a:rPr lang="en-US" sz="2400" dirty="0">
                <a:latin typeface="Work Sans Light" pitchFamily="2" charset="0"/>
              </a:rPr>
              <a:t> </a:t>
            </a:r>
            <a:r>
              <a:rPr lang="en-US" sz="2400" dirty="0" err="1">
                <a:latin typeface="Work Sans Light" pitchFamily="2" charset="0"/>
              </a:rPr>
              <a:t>mạng</a:t>
            </a:r>
            <a:r>
              <a:rPr lang="en-US" sz="2400" dirty="0">
                <a:latin typeface="Work Sans Light" pitchFamily="2" charset="0"/>
              </a:rPr>
              <a:t> </a:t>
            </a:r>
            <a:r>
              <a:rPr lang="en-US" sz="2400" dirty="0" err="1">
                <a:latin typeface="Work Sans Light" pitchFamily="2" charset="0"/>
              </a:rPr>
              <a:t>dân</a:t>
            </a:r>
            <a:r>
              <a:rPr lang="en-US" sz="2400" dirty="0">
                <a:latin typeface="Work Sans Light" pitchFamily="2" charset="0"/>
              </a:rPr>
              <a:t> </a:t>
            </a:r>
            <a:r>
              <a:rPr lang="en-US" sz="2400" dirty="0" err="1">
                <a:latin typeface="Work Sans Light" pitchFamily="2" charset="0"/>
              </a:rPr>
              <a:t>tộc</a:t>
            </a:r>
            <a:r>
              <a:rPr lang="en-US" sz="2400" dirty="0">
                <a:latin typeface="Work Sans Light" pitchFamily="2" charset="0"/>
              </a:rPr>
              <a:t> </a:t>
            </a:r>
            <a:r>
              <a:rPr lang="en-US" sz="2400" dirty="0" err="1">
                <a:latin typeface="Work Sans Light" pitchFamily="2" charset="0"/>
              </a:rPr>
              <a:t>dân</a:t>
            </a:r>
            <a:r>
              <a:rPr lang="en-US" sz="2400" dirty="0">
                <a:latin typeface="Work Sans Light" pitchFamily="2" charset="0"/>
              </a:rPr>
              <a:t> </a:t>
            </a:r>
            <a:r>
              <a:rPr lang="en-US" sz="2400" dirty="0" err="1">
                <a:latin typeface="Work Sans Light" pitchFamily="2" charset="0"/>
              </a:rPr>
              <a:t>chủ</a:t>
            </a:r>
            <a:r>
              <a:rPr lang="en-US" sz="2400" dirty="0">
                <a:latin typeface="Work Sans Light" pitchFamily="2" charset="0"/>
              </a:rPr>
              <a:t> </a:t>
            </a:r>
            <a:r>
              <a:rPr lang="en-US" sz="2400" dirty="0" err="1">
                <a:latin typeface="Work Sans Light" pitchFamily="2" charset="0"/>
              </a:rPr>
              <a:t>nhân</a:t>
            </a:r>
            <a:r>
              <a:rPr lang="en-US" sz="2400" dirty="0">
                <a:latin typeface="Work Sans Light" pitchFamily="2" charset="0"/>
              </a:rPr>
              <a:t> </a:t>
            </a:r>
            <a:r>
              <a:rPr lang="en-US" sz="2400" dirty="0" err="1">
                <a:latin typeface="Work Sans Light" pitchFamily="2" charset="0"/>
              </a:rPr>
              <a:t>dân</a:t>
            </a:r>
            <a:endParaRPr lang="en-US" sz="2400" dirty="0">
              <a:latin typeface="Work Sans Light" pitchFamily="2" charset="0"/>
            </a:endParaRPr>
          </a:p>
        </p:txBody>
      </p:sp>
    </p:spTree>
    <p:extLst>
      <p:ext uri="{BB962C8B-B14F-4D97-AF65-F5344CB8AC3E}">
        <p14:creationId xmlns:p14="http://schemas.microsoft.com/office/powerpoint/2010/main" val="823449099"/>
      </p:ext>
    </p:extLst>
  </p:cSld>
  <p:clrMapOvr>
    <a:masterClrMapping/>
  </p:clrMapOvr>
  <p:transition spd="slow" advClick="0" advTm="32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7171"/>
                                        </p:tgtEl>
                                        <p:attrNameLst>
                                          <p:attrName>style.visibility</p:attrName>
                                        </p:attrNameLst>
                                      </p:cBhvr>
                                      <p:to>
                                        <p:strVal val="visible"/>
                                      </p:to>
                                    </p:set>
                                    <p:animEffect transition="in" filter="barn(inVertical)">
                                      <p:cBhvr>
                                        <p:cTn id="7" dur="500"/>
                                        <p:tgtEl>
                                          <p:spTgt spid="7171"/>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7172"/>
                                        </p:tgtEl>
                                        <p:attrNameLst>
                                          <p:attrName>style.visibility</p:attrName>
                                        </p:attrNameLst>
                                      </p:cBhvr>
                                      <p:to>
                                        <p:strVal val="visible"/>
                                      </p:to>
                                    </p:set>
                                    <p:animEffect transition="in" filter="barn(inVertical)">
                                      <p:cBhvr>
                                        <p:cTn id="15" dur="500"/>
                                        <p:tgtEl>
                                          <p:spTgt spid="7172"/>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arn(inVertical)">
                                      <p:cBhvr>
                                        <p:cTn id="19" dur="500"/>
                                        <p:tgtEl>
                                          <p:spTgt spid="10"/>
                                        </p:tgtEl>
                                      </p:cBhvr>
                                    </p:animEffect>
                                  </p:childTnLst>
                                </p:cTn>
                              </p:par>
                            </p:childTnLst>
                          </p:cTn>
                        </p:par>
                        <p:par>
                          <p:cTn id="20" fill="hold">
                            <p:stCondLst>
                              <p:cond delay="2000"/>
                            </p:stCondLst>
                            <p:childTnLst>
                              <p:par>
                                <p:cTn id="21" presetID="16" presetClass="entr" presetSubtype="21" fill="hold" grpId="0" nodeType="afterEffect">
                                  <p:stCondLst>
                                    <p:cond delay="0"/>
                                  </p:stCondLst>
                                  <p:childTnLst>
                                    <p:set>
                                      <p:cBhvr>
                                        <p:cTn id="22" dur="1" fill="hold">
                                          <p:stCondLst>
                                            <p:cond delay="0"/>
                                          </p:stCondLst>
                                        </p:cTn>
                                        <p:tgtEl>
                                          <p:spTgt spid="529412"/>
                                        </p:tgtEl>
                                        <p:attrNameLst>
                                          <p:attrName>style.visibility</p:attrName>
                                        </p:attrNameLst>
                                      </p:cBhvr>
                                      <p:to>
                                        <p:strVal val="visible"/>
                                      </p:to>
                                    </p:set>
                                    <p:animEffect transition="in" filter="barn(inVertical)">
                                      <p:cBhvr>
                                        <p:cTn id="23" dur="500"/>
                                        <p:tgtEl>
                                          <p:spTgt spid="529412"/>
                                        </p:tgtEl>
                                      </p:cBhvr>
                                    </p:animEffect>
                                  </p:childTnLst>
                                </p:cTn>
                              </p:par>
                            </p:childTnLst>
                          </p:cTn>
                        </p:par>
                        <p:par>
                          <p:cTn id="24" fill="hold">
                            <p:stCondLst>
                              <p:cond delay="2500"/>
                            </p:stCondLst>
                            <p:childTnLst>
                              <p:par>
                                <p:cTn id="25" presetID="16" presetClass="entr" presetSubtype="21" fill="hold" grpId="0"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arn(inVertical)">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412" grpId="0" animBg="1"/>
      <p:bldP spid="2" grpId="0" animBg="1"/>
      <p:bldP spid="3" grpId="0"/>
      <p:bldP spid="10"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47C7A3-812A-475A-B4D5-1C0A1464A671}"/>
              </a:ext>
            </a:extLst>
          </p:cNvPr>
          <p:cNvSpPr txBox="1">
            <a:spLocks/>
          </p:cNvSpPr>
          <p:nvPr/>
        </p:nvSpPr>
        <p:spPr>
          <a:xfrm>
            <a:off x="6340962" y="2954868"/>
            <a:ext cx="5020733" cy="201506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pPr>
            <a:r>
              <a:rPr lang="en-US" sz="1867" dirty="0">
                <a:latin typeface="Work Sans Light" pitchFamily="2" charset="0"/>
              </a:rPr>
              <a:t>+ </a:t>
            </a:r>
            <a:r>
              <a:rPr lang="en-US" sz="1867" dirty="0" err="1">
                <a:latin typeface="Work Sans Light" pitchFamily="2" charset="0"/>
              </a:rPr>
              <a:t>Từ</a:t>
            </a:r>
            <a:r>
              <a:rPr lang="en-US" sz="1867" dirty="0">
                <a:latin typeface="Work Sans Light" pitchFamily="2" charset="0"/>
              </a:rPr>
              <a:t> </a:t>
            </a:r>
            <a:r>
              <a:rPr lang="en-US" sz="1867" dirty="0" err="1">
                <a:latin typeface="Work Sans Light" pitchFamily="2" charset="0"/>
              </a:rPr>
              <a:t>chiến</a:t>
            </a:r>
            <a:r>
              <a:rPr lang="en-US" sz="1867" dirty="0">
                <a:latin typeface="Work Sans Light" pitchFamily="2" charset="0"/>
              </a:rPr>
              <a:t> </a:t>
            </a:r>
            <a:r>
              <a:rPr lang="en-US" sz="1867" dirty="0" err="1">
                <a:latin typeface="Work Sans Light" pitchFamily="2" charset="0"/>
              </a:rPr>
              <a:t>tranh</a:t>
            </a:r>
            <a:r>
              <a:rPr lang="en-US" sz="1867" dirty="0">
                <a:latin typeface="Work Sans Light" pitchFamily="2" charset="0"/>
              </a:rPr>
              <a:t> </a:t>
            </a:r>
            <a:r>
              <a:rPr lang="en-US" sz="1867" dirty="0" err="1">
                <a:latin typeface="Work Sans Light" pitchFamily="2" charset="0"/>
              </a:rPr>
              <a:t>chuyển</a:t>
            </a:r>
            <a:r>
              <a:rPr lang="en-US" sz="1867" dirty="0">
                <a:latin typeface="Work Sans Light" pitchFamily="2" charset="0"/>
              </a:rPr>
              <a:t> sang </a:t>
            </a:r>
            <a:r>
              <a:rPr lang="en-US" sz="1867" dirty="0" err="1">
                <a:latin typeface="Work Sans Light" pitchFamily="2" charset="0"/>
              </a:rPr>
              <a:t>hòa</a:t>
            </a:r>
            <a:r>
              <a:rPr lang="en-US" sz="1867" dirty="0">
                <a:latin typeface="Work Sans Light" pitchFamily="2" charset="0"/>
              </a:rPr>
              <a:t> </a:t>
            </a:r>
            <a:r>
              <a:rPr lang="en-US" sz="1867" dirty="0" err="1">
                <a:latin typeface="Work Sans Light" pitchFamily="2" charset="0"/>
              </a:rPr>
              <a:t>bình</a:t>
            </a:r>
            <a:endParaRPr lang="en-US" sz="1867" dirty="0">
              <a:latin typeface="Work Sans Light" pitchFamily="2" charset="0"/>
            </a:endParaRPr>
          </a:p>
          <a:p>
            <a:pPr algn="just">
              <a:lnSpc>
                <a:spcPct val="150000"/>
              </a:lnSpc>
            </a:pPr>
            <a:r>
              <a:rPr lang="en-US" sz="1867" dirty="0">
                <a:latin typeface="Work Sans Light" pitchFamily="2" charset="0"/>
              </a:rPr>
              <a:t>+ </a:t>
            </a:r>
            <a:r>
              <a:rPr lang="en-US" sz="1867" dirty="0" err="1">
                <a:latin typeface="Work Sans Light" pitchFamily="2" charset="0"/>
              </a:rPr>
              <a:t>Nước</a:t>
            </a:r>
            <a:r>
              <a:rPr lang="en-US" sz="1867" dirty="0">
                <a:latin typeface="Work Sans Light" pitchFamily="2" charset="0"/>
              </a:rPr>
              <a:t> </a:t>
            </a:r>
            <a:r>
              <a:rPr lang="en-US" sz="1867" dirty="0" err="1">
                <a:latin typeface="Work Sans Light" pitchFamily="2" charset="0"/>
              </a:rPr>
              <a:t>nhà</a:t>
            </a:r>
            <a:r>
              <a:rPr lang="en-US" sz="1867" dirty="0">
                <a:latin typeface="Work Sans Light" pitchFamily="2" charset="0"/>
              </a:rPr>
              <a:t> </a:t>
            </a:r>
            <a:r>
              <a:rPr lang="en-US" sz="1867" dirty="0" err="1">
                <a:latin typeface="Work Sans Light" pitchFamily="2" charset="0"/>
              </a:rPr>
              <a:t>tạm</a:t>
            </a:r>
            <a:r>
              <a:rPr lang="en-US" sz="1867" dirty="0">
                <a:latin typeface="Work Sans Light" pitchFamily="2" charset="0"/>
              </a:rPr>
              <a:t> chia </a:t>
            </a:r>
            <a:r>
              <a:rPr lang="en-US" sz="1867" dirty="0" err="1">
                <a:latin typeface="Work Sans Light" pitchFamily="2" charset="0"/>
              </a:rPr>
              <a:t>làm</a:t>
            </a:r>
            <a:r>
              <a:rPr lang="en-US" sz="1867" dirty="0">
                <a:latin typeface="Work Sans Light" pitchFamily="2" charset="0"/>
              </a:rPr>
              <a:t> </a:t>
            </a:r>
            <a:r>
              <a:rPr lang="en-US" sz="1867" dirty="0" err="1">
                <a:latin typeface="Work Sans Light" pitchFamily="2" charset="0"/>
              </a:rPr>
              <a:t>hai</a:t>
            </a:r>
            <a:r>
              <a:rPr lang="en-US" sz="1867" dirty="0">
                <a:latin typeface="Work Sans Light" pitchFamily="2" charset="0"/>
              </a:rPr>
              <a:t> </a:t>
            </a:r>
            <a:r>
              <a:rPr lang="en-US" sz="1867" dirty="0" err="1">
                <a:latin typeface="Work Sans Light" pitchFamily="2" charset="0"/>
              </a:rPr>
              <a:t>miền</a:t>
            </a:r>
            <a:endParaRPr lang="en-US" sz="1867" dirty="0">
              <a:latin typeface="Work Sans Light" pitchFamily="2" charset="0"/>
            </a:endParaRPr>
          </a:p>
          <a:p>
            <a:pPr algn="just">
              <a:lnSpc>
                <a:spcPct val="150000"/>
              </a:lnSpc>
            </a:pPr>
            <a:r>
              <a:rPr lang="en-US" sz="1867" dirty="0">
                <a:latin typeface="Work Sans Light" pitchFamily="2" charset="0"/>
              </a:rPr>
              <a:t>+ </a:t>
            </a:r>
            <a:r>
              <a:rPr lang="en-US" sz="1867" dirty="0" err="1">
                <a:latin typeface="Work Sans Light" pitchFamily="2" charset="0"/>
              </a:rPr>
              <a:t>Từ</a:t>
            </a:r>
            <a:r>
              <a:rPr lang="en-US" sz="1867" dirty="0">
                <a:latin typeface="Work Sans Light" pitchFamily="2" charset="0"/>
              </a:rPr>
              <a:t> </a:t>
            </a:r>
            <a:r>
              <a:rPr lang="en-US" sz="1867" dirty="0" err="1">
                <a:latin typeface="Work Sans Light" pitchFamily="2" charset="0"/>
              </a:rPr>
              <a:t>nông</a:t>
            </a:r>
            <a:r>
              <a:rPr lang="en-US" sz="1867" dirty="0">
                <a:latin typeface="Work Sans Light" pitchFamily="2" charset="0"/>
              </a:rPr>
              <a:t> </a:t>
            </a:r>
            <a:r>
              <a:rPr lang="en-US" sz="1867" dirty="0" err="1">
                <a:latin typeface="Work Sans Light" pitchFamily="2" charset="0"/>
              </a:rPr>
              <a:t>thôn</a:t>
            </a:r>
            <a:r>
              <a:rPr lang="en-US" sz="1867" dirty="0">
                <a:latin typeface="Work Sans Light" pitchFamily="2" charset="0"/>
              </a:rPr>
              <a:t> </a:t>
            </a:r>
            <a:r>
              <a:rPr lang="en-US" sz="1867" dirty="0" err="1">
                <a:latin typeface="Work Sans Light" pitchFamily="2" charset="0"/>
              </a:rPr>
              <a:t>chuyển</a:t>
            </a:r>
            <a:r>
              <a:rPr lang="en-US" sz="1867" dirty="0">
                <a:latin typeface="Work Sans Light" pitchFamily="2" charset="0"/>
              </a:rPr>
              <a:t> </a:t>
            </a:r>
            <a:r>
              <a:rPr lang="en-US" sz="1867" dirty="0" err="1">
                <a:latin typeface="Work Sans Light" pitchFamily="2" charset="0"/>
              </a:rPr>
              <a:t>vào</a:t>
            </a:r>
            <a:r>
              <a:rPr lang="en-US" sz="1867" dirty="0">
                <a:latin typeface="Work Sans Light" pitchFamily="2" charset="0"/>
              </a:rPr>
              <a:t> </a:t>
            </a:r>
            <a:r>
              <a:rPr lang="en-US" sz="1867" dirty="0" err="1">
                <a:latin typeface="Work Sans Light" pitchFamily="2" charset="0"/>
              </a:rPr>
              <a:t>thành</a:t>
            </a:r>
            <a:r>
              <a:rPr lang="en-US" sz="1867" dirty="0">
                <a:latin typeface="Work Sans Light" pitchFamily="2" charset="0"/>
              </a:rPr>
              <a:t> </a:t>
            </a:r>
            <a:r>
              <a:rPr lang="en-US" sz="1867" dirty="0" err="1">
                <a:latin typeface="Work Sans Light" pitchFamily="2" charset="0"/>
              </a:rPr>
              <a:t>thị</a:t>
            </a:r>
            <a:endParaRPr lang="en-US" sz="1867" dirty="0">
              <a:latin typeface="Work Sans Light" pitchFamily="2" charset="0"/>
            </a:endParaRPr>
          </a:p>
          <a:p>
            <a:pPr algn="just">
              <a:lnSpc>
                <a:spcPct val="150000"/>
              </a:lnSpc>
            </a:pPr>
            <a:r>
              <a:rPr lang="en-US" sz="1867" dirty="0">
                <a:latin typeface="Work Sans Light" pitchFamily="2" charset="0"/>
              </a:rPr>
              <a:t> + </a:t>
            </a:r>
            <a:r>
              <a:rPr lang="en-US" sz="1867" dirty="0" err="1">
                <a:latin typeface="Work Sans Light" pitchFamily="2" charset="0"/>
              </a:rPr>
              <a:t>Từ</a:t>
            </a:r>
            <a:r>
              <a:rPr lang="en-US" sz="1867" dirty="0">
                <a:latin typeface="Work Sans Light" pitchFamily="2" charset="0"/>
              </a:rPr>
              <a:t> </a:t>
            </a:r>
            <a:r>
              <a:rPr lang="en-US" sz="1867" dirty="0" err="1">
                <a:latin typeface="Work Sans Light" pitchFamily="2" charset="0"/>
              </a:rPr>
              <a:t>phân</a:t>
            </a:r>
            <a:r>
              <a:rPr lang="en-US" sz="1867" dirty="0">
                <a:latin typeface="Work Sans Light" pitchFamily="2" charset="0"/>
              </a:rPr>
              <a:t> </a:t>
            </a:r>
            <a:r>
              <a:rPr lang="en-US" sz="1867" dirty="0" err="1">
                <a:latin typeface="Work Sans Light" pitchFamily="2" charset="0"/>
              </a:rPr>
              <a:t>tán</a:t>
            </a:r>
            <a:r>
              <a:rPr lang="en-US" sz="1867" dirty="0">
                <a:latin typeface="Work Sans Light" pitchFamily="2" charset="0"/>
              </a:rPr>
              <a:t> </a:t>
            </a:r>
            <a:r>
              <a:rPr lang="en-US" sz="1867" dirty="0" err="1">
                <a:latin typeface="Work Sans Light" pitchFamily="2" charset="0"/>
              </a:rPr>
              <a:t>chuyển</a:t>
            </a:r>
            <a:r>
              <a:rPr lang="en-US" sz="1867" dirty="0">
                <a:latin typeface="Work Sans Light" pitchFamily="2" charset="0"/>
              </a:rPr>
              <a:t> </a:t>
            </a:r>
            <a:r>
              <a:rPr lang="en-US" sz="1867" dirty="0" err="1">
                <a:latin typeface="Work Sans Light" pitchFamily="2" charset="0"/>
              </a:rPr>
              <a:t>đến</a:t>
            </a:r>
            <a:r>
              <a:rPr lang="en-US" sz="1867" dirty="0">
                <a:latin typeface="Work Sans Light" pitchFamily="2" charset="0"/>
              </a:rPr>
              <a:t> </a:t>
            </a:r>
            <a:r>
              <a:rPr lang="en-US" sz="1867" dirty="0" err="1">
                <a:latin typeface="Work Sans Light" pitchFamily="2" charset="0"/>
              </a:rPr>
              <a:t>tập</a:t>
            </a:r>
            <a:r>
              <a:rPr lang="en-US" sz="1867" dirty="0">
                <a:latin typeface="Work Sans Light" pitchFamily="2" charset="0"/>
              </a:rPr>
              <a:t> </a:t>
            </a:r>
            <a:r>
              <a:rPr lang="en-US" sz="1867" dirty="0" err="1">
                <a:latin typeface="Work Sans Light" pitchFamily="2" charset="0"/>
              </a:rPr>
              <a:t>trung</a:t>
            </a:r>
            <a:endParaRPr lang="en-US" sz="1867" dirty="0">
              <a:latin typeface="Work Sans Light" pitchFamily="2" charset="0"/>
            </a:endParaRPr>
          </a:p>
        </p:txBody>
      </p:sp>
      <p:pic>
        <p:nvPicPr>
          <p:cNvPr id="4" name="Picture 2">
            <a:extLst>
              <a:ext uri="{FF2B5EF4-FFF2-40B4-BE49-F238E27FC236}">
                <a16:creationId xmlns:a16="http://schemas.microsoft.com/office/drawing/2014/main" id="{4DEDC626-DDBA-4AE9-9835-204E5FBBF9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8472" y="2590801"/>
            <a:ext cx="4437529"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ED2EE650-C656-4E13-AFAE-900B9976F4D3}"/>
              </a:ext>
            </a:extLst>
          </p:cNvPr>
          <p:cNvSpPr txBox="1"/>
          <p:nvPr/>
        </p:nvSpPr>
        <p:spPr>
          <a:xfrm>
            <a:off x="2302362" y="687798"/>
            <a:ext cx="8077200" cy="175432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lnSpc>
                <a:spcPct val="150000"/>
              </a:lnSpc>
            </a:pPr>
            <a:r>
              <a:rPr lang="en-US" sz="2400" dirty="0" err="1">
                <a:latin typeface="Work Sans Light" pitchFamily="2" charset="0"/>
              </a:rPr>
              <a:t>Tháng</a:t>
            </a:r>
            <a:r>
              <a:rPr lang="en-US" sz="2400" dirty="0">
                <a:latin typeface="Work Sans Light" pitchFamily="2" charset="0"/>
              </a:rPr>
              <a:t> 9/1954, </a:t>
            </a:r>
            <a:r>
              <a:rPr lang="en-US" sz="2400" dirty="0" err="1">
                <a:latin typeface="Work Sans Light" pitchFamily="2" charset="0"/>
              </a:rPr>
              <a:t>Nghị</a:t>
            </a:r>
            <a:r>
              <a:rPr lang="en-US" sz="2400" dirty="0">
                <a:latin typeface="Work Sans Light" pitchFamily="2" charset="0"/>
              </a:rPr>
              <a:t> </a:t>
            </a:r>
            <a:r>
              <a:rPr lang="en-US" sz="2400" dirty="0" err="1">
                <a:latin typeface="Work Sans Light" pitchFamily="2" charset="0"/>
              </a:rPr>
              <a:t>quyết</a:t>
            </a:r>
            <a:r>
              <a:rPr lang="en-US" sz="2400" dirty="0">
                <a:latin typeface="Work Sans Light" pitchFamily="2" charset="0"/>
              </a:rPr>
              <a:t> </a:t>
            </a:r>
            <a:r>
              <a:rPr lang="en-US" sz="2400" dirty="0" err="1">
                <a:latin typeface="Work Sans Light" pitchFamily="2" charset="0"/>
              </a:rPr>
              <a:t>về</a:t>
            </a:r>
            <a:r>
              <a:rPr lang="en-US" sz="2400" dirty="0">
                <a:latin typeface="Work Sans Light" pitchFamily="2" charset="0"/>
              </a:rPr>
              <a:t> </a:t>
            </a:r>
            <a:r>
              <a:rPr lang="en-US" sz="2400" dirty="0" err="1">
                <a:latin typeface="Work Sans Light" pitchFamily="2" charset="0"/>
              </a:rPr>
              <a:t>tình</a:t>
            </a:r>
            <a:r>
              <a:rPr lang="en-US" sz="2400" dirty="0">
                <a:latin typeface="Work Sans Light" pitchFamily="2" charset="0"/>
              </a:rPr>
              <a:t> </a:t>
            </a:r>
            <a:r>
              <a:rPr lang="en-US" sz="2400" dirty="0" err="1">
                <a:latin typeface="Work Sans Light" pitchFamily="2" charset="0"/>
              </a:rPr>
              <a:t>hình</a:t>
            </a:r>
            <a:r>
              <a:rPr lang="en-US" sz="2400" dirty="0">
                <a:latin typeface="Work Sans Light" pitchFamily="2" charset="0"/>
              </a:rPr>
              <a:t> </a:t>
            </a:r>
            <a:r>
              <a:rPr lang="en-US" sz="2400" dirty="0" err="1">
                <a:latin typeface="Work Sans Light" pitchFamily="2" charset="0"/>
              </a:rPr>
              <a:t>mới</a:t>
            </a:r>
            <a:r>
              <a:rPr lang="en-US" sz="2400" dirty="0">
                <a:latin typeface="Work Sans Light" pitchFamily="2" charset="0"/>
              </a:rPr>
              <a:t>, </a:t>
            </a:r>
            <a:r>
              <a:rPr lang="en-US" sz="2400" dirty="0" err="1">
                <a:latin typeface="Work Sans Light" pitchFamily="2" charset="0"/>
              </a:rPr>
              <a:t>nhiệm</a:t>
            </a:r>
            <a:r>
              <a:rPr lang="en-US" sz="2400" dirty="0">
                <a:latin typeface="Work Sans Light" pitchFamily="2" charset="0"/>
              </a:rPr>
              <a:t> </a:t>
            </a:r>
            <a:r>
              <a:rPr lang="en-US" sz="2400" dirty="0" err="1">
                <a:latin typeface="Work Sans Light" pitchFamily="2" charset="0"/>
              </a:rPr>
              <a:t>vụ</a:t>
            </a:r>
            <a:r>
              <a:rPr lang="en-US" sz="2400" dirty="0">
                <a:latin typeface="Work Sans Light" pitchFamily="2" charset="0"/>
              </a:rPr>
              <a:t> </a:t>
            </a:r>
            <a:r>
              <a:rPr lang="en-US" sz="2400" dirty="0" err="1">
                <a:latin typeface="Work Sans Light" pitchFamily="2" charset="0"/>
              </a:rPr>
              <a:t>mới</a:t>
            </a:r>
            <a:r>
              <a:rPr lang="en-US" sz="2400" dirty="0">
                <a:latin typeface="Work Sans Light" pitchFamily="2" charset="0"/>
              </a:rPr>
              <a:t> </a:t>
            </a:r>
            <a:r>
              <a:rPr lang="en-US" sz="2400" dirty="0" err="1">
                <a:latin typeface="Work Sans Light" pitchFamily="2" charset="0"/>
              </a:rPr>
              <a:t>và</a:t>
            </a:r>
            <a:r>
              <a:rPr lang="en-US" sz="2400" dirty="0">
                <a:latin typeface="Work Sans Light" pitchFamily="2" charset="0"/>
              </a:rPr>
              <a:t> </a:t>
            </a:r>
            <a:r>
              <a:rPr lang="en-US" sz="2400" dirty="0" err="1">
                <a:latin typeface="Work Sans Light" pitchFamily="2" charset="0"/>
              </a:rPr>
              <a:t>chính</a:t>
            </a:r>
            <a:r>
              <a:rPr lang="en-US" sz="2400" dirty="0">
                <a:latin typeface="Work Sans Light" pitchFamily="2" charset="0"/>
              </a:rPr>
              <a:t> </a:t>
            </a:r>
            <a:r>
              <a:rPr lang="en-US" sz="2400" dirty="0" err="1">
                <a:latin typeface="Work Sans Light" pitchFamily="2" charset="0"/>
              </a:rPr>
              <a:t>sách</a:t>
            </a:r>
            <a:r>
              <a:rPr lang="en-US" sz="2400" dirty="0">
                <a:latin typeface="Work Sans Light" pitchFamily="2" charset="0"/>
              </a:rPr>
              <a:t> </a:t>
            </a:r>
            <a:r>
              <a:rPr lang="en-US" sz="2400" dirty="0" err="1">
                <a:latin typeface="Work Sans Light" pitchFamily="2" charset="0"/>
              </a:rPr>
              <a:t>mới</a:t>
            </a:r>
            <a:r>
              <a:rPr lang="en-US" sz="2400" dirty="0">
                <a:latin typeface="Work Sans Light" pitchFamily="2" charset="0"/>
              </a:rPr>
              <a:t> </a:t>
            </a:r>
            <a:r>
              <a:rPr lang="en-US" sz="2400" dirty="0" err="1">
                <a:latin typeface="Work Sans Light" pitchFamily="2" charset="0"/>
              </a:rPr>
              <a:t>của</a:t>
            </a:r>
            <a:r>
              <a:rPr lang="en-US" sz="2400" dirty="0">
                <a:latin typeface="Work Sans Light" pitchFamily="2" charset="0"/>
              </a:rPr>
              <a:t> </a:t>
            </a:r>
            <a:r>
              <a:rPr lang="en-US" sz="2400" dirty="0" err="1">
                <a:latin typeface="Work Sans Light" pitchFamily="2" charset="0"/>
              </a:rPr>
              <a:t>Đảng</a:t>
            </a:r>
            <a:r>
              <a:rPr lang="en-US" sz="2400" dirty="0">
                <a:latin typeface="Work Sans Light" pitchFamily="2" charset="0"/>
              </a:rPr>
              <a:t> </a:t>
            </a:r>
            <a:r>
              <a:rPr lang="en-US" sz="2400" dirty="0" err="1">
                <a:latin typeface="Work Sans Light" pitchFamily="2" charset="0"/>
              </a:rPr>
              <a:t>chỉ</a:t>
            </a:r>
            <a:r>
              <a:rPr lang="en-US" sz="2400" dirty="0">
                <a:latin typeface="Work Sans Light" pitchFamily="2" charset="0"/>
              </a:rPr>
              <a:t> </a:t>
            </a:r>
            <a:r>
              <a:rPr lang="en-US" sz="2400" dirty="0" err="1">
                <a:latin typeface="Work Sans Light" pitchFamily="2" charset="0"/>
              </a:rPr>
              <a:t>ra</a:t>
            </a:r>
            <a:r>
              <a:rPr lang="en-US" sz="2400" dirty="0">
                <a:latin typeface="Work Sans Light" pitchFamily="2" charset="0"/>
              </a:rPr>
              <a:t> </a:t>
            </a:r>
            <a:r>
              <a:rPr lang="en-US" sz="2400" dirty="0" err="1">
                <a:latin typeface="Work Sans Light" pitchFamily="2" charset="0"/>
              </a:rPr>
              <a:t>đặc</a:t>
            </a:r>
            <a:r>
              <a:rPr lang="en-US" sz="2400" dirty="0">
                <a:latin typeface="Work Sans Light" pitchFamily="2" charset="0"/>
              </a:rPr>
              <a:t> </a:t>
            </a:r>
            <a:r>
              <a:rPr lang="en-US" sz="2400" dirty="0" err="1">
                <a:latin typeface="Work Sans Light" pitchFamily="2" charset="0"/>
              </a:rPr>
              <a:t>điểm</a:t>
            </a:r>
            <a:r>
              <a:rPr lang="en-US" sz="2400" dirty="0">
                <a:latin typeface="Work Sans Light" pitchFamily="2" charset="0"/>
              </a:rPr>
              <a:t> </a:t>
            </a:r>
            <a:r>
              <a:rPr lang="en-US" sz="2400" dirty="0" err="1">
                <a:latin typeface="Work Sans Light" pitchFamily="2" charset="0"/>
              </a:rPr>
              <a:t>chủ</a:t>
            </a:r>
            <a:r>
              <a:rPr lang="en-US" sz="2400" dirty="0">
                <a:latin typeface="Work Sans Light" pitchFamily="2" charset="0"/>
              </a:rPr>
              <a:t> </a:t>
            </a:r>
            <a:r>
              <a:rPr lang="en-US" sz="2400" dirty="0" err="1">
                <a:latin typeface="Work Sans Light" pitchFamily="2" charset="0"/>
              </a:rPr>
              <a:t>yếu</a:t>
            </a:r>
            <a:r>
              <a:rPr lang="en-US" sz="2400" dirty="0">
                <a:latin typeface="Work Sans Light" pitchFamily="2" charset="0"/>
              </a:rPr>
              <a:t> </a:t>
            </a:r>
            <a:r>
              <a:rPr lang="en-US" sz="2400" dirty="0" err="1">
                <a:latin typeface="Work Sans Light" pitchFamily="2" charset="0"/>
              </a:rPr>
              <a:t>của</a:t>
            </a:r>
            <a:r>
              <a:rPr lang="en-US" sz="2400" dirty="0">
                <a:latin typeface="Work Sans Light" pitchFamily="2" charset="0"/>
              </a:rPr>
              <a:t> </a:t>
            </a:r>
            <a:r>
              <a:rPr lang="en-US" sz="2400" dirty="0" err="1">
                <a:latin typeface="Work Sans Light" pitchFamily="2" charset="0"/>
              </a:rPr>
              <a:t>cách</a:t>
            </a:r>
            <a:r>
              <a:rPr lang="en-US" sz="2400" dirty="0">
                <a:latin typeface="Work Sans Light" pitchFamily="2" charset="0"/>
              </a:rPr>
              <a:t> </a:t>
            </a:r>
            <a:r>
              <a:rPr lang="en-US" sz="2400" dirty="0" err="1">
                <a:latin typeface="Work Sans Light" pitchFamily="2" charset="0"/>
              </a:rPr>
              <a:t>mạng</a:t>
            </a:r>
            <a:r>
              <a:rPr lang="en-US" sz="2400" dirty="0">
                <a:latin typeface="Work Sans Light" pitchFamily="2" charset="0"/>
              </a:rPr>
              <a:t> </a:t>
            </a:r>
            <a:r>
              <a:rPr lang="en-US" sz="2400" dirty="0" err="1">
                <a:latin typeface="Work Sans Light" pitchFamily="2" charset="0"/>
              </a:rPr>
              <a:t>Việt</a:t>
            </a:r>
            <a:r>
              <a:rPr lang="en-US" sz="2400" dirty="0">
                <a:latin typeface="Work Sans Light" pitchFamily="2" charset="0"/>
              </a:rPr>
              <a:t> Nam</a:t>
            </a:r>
          </a:p>
        </p:txBody>
      </p:sp>
    </p:spTree>
    <p:extLst>
      <p:ext uri="{BB962C8B-B14F-4D97-AF65-F5344CB8AC3E}">
        <p14:creationId xmlns:p14="http://schemas.microsoft.com/office/powerpoint/2010/main" val="130466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heel(1)">
                                      <p:cBhvr>
                                        <p:cTn id="10" dur="2000"/>
                                        <p:tgtEl>
                                          <p:spTgt spid="3">
                                            <p:txEl>
                                              <p:pRg st="0" end="0"/>
                                            </p:txEl>
                                          </p:spTgt>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wheel(1)">
                                      <p:cBhvr>
                                        <p:cTn id="13" dur="2000"/>
                                        <p:tgtEl>
                                          <p:spTgt spid="3">
                                            <p:txEl>
                                              <p:pRg st="1" end="1"/>
                                            </p:txEl>
                                          </p:spTgt>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heel(1)">
                                      <p:cBhvr>
                                        <p:cTn id="16" dur="2000"/>
                                        <p:tgtEl>
                                          <p:spTgt spid="3">
                                            <p:txEl>
                                              <p:pRg st="2" end="2"/>
                                            </p:txEl>
                                          </p:spTgt>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heel(1)">
                                      <p:cBhvr>
                                        <p:cTn id="19"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BA1BC5-B507-4F7D-B63F-3AD041C2AFD2}"/>
              </a:ext>
            </a:extLst>
          </p:cNvPr>
          <p:cNvSpPr txBox="1">
            <a:spLocks/>
          </p:cNvSpPr>
          <p:nvPr/>
        </p:nvSpPr>
        <p:spPr>
          <a:xfrm>
            <a:off x="879752" y="2232631"/>
            <a:ext cx="5300154" cy="34952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2800" dirty="0">
                <a:latin typeface="Work Sans Light" pitchFamily="2" charset="0"/>
              </a:rPr>
              <a:t>=&gt;</a:t>
            </a:r>
            <a:r>
              <a:rPr lang="en-US" sz="2800" dirty="0" err="1">
                <a:latin typeface="Work Sans Light" pitchFamily="2" charset="0"/>
              </a:rPr>
              <a:t>Muốn</a:t>
            </a:r>
            <a:r>
              <a:rPr lang="en-US" sz="2800" dirty="0">
                <a:latin typeface="Work Sans Light" pitchFamily="2" charset="0"/>
              </a:rPr>
              <a:t> </a:t>
            </a:r>
            <a:r>
              <a:rPr lang="en-US" sz="2800" dirty="0" err="1">
                <a:latin typeface="Work Sans Light" pitchFamily="2" charset="0"/>
              </a:rPr>
              <a:t>chống</a:t>
            </a:r>
            <a:r>
              <a:rPr lang="en-US" sz="2800" dirty="0">
                <a:latin typeface="Work Sans Light" pitchFamily="2" charset="0"/>
              </a:rPr>
              <a:t> </a:t>
            </a:r>
            <a:r>
              <a:rPr lang="en-US" sz="2800" dirty="0" err="1">
                <a:latin typeface="Work Sans Light" pitchFamily="2" charset="0"/>
              </a:rPr>
              <a:t>đế</a:t>
            </a:r>
            <a:r>
              <a:rPr lang="en-US" sz="2800" dirty="0">
                <a:latin typeface="Work Sans Light" pitchFamily="2" charset="0"/>
              </a:rPr>
              <a:t> </a:t>
            </a:r>
            <a:r>
              <a:rPr lang="en-US" sz="2800" dirty="0" err="1">
                <a:latin typeface="Work Sans Light" pitchFamily="2" charset="0"/>
              </a:rPr>
              <a:t>quốc</a:t>
            </a:r>
            <a:r>
              <a:rPr lang="en-US" sz="2800" dirty="0">
                <a:latin typeface="Work Sans Light" pitchFamily="2" charset="0"/>
              </a:rPr>
              <a:t> </a:t>
            </a:r>
            <a:r>
              <a:rPr lang="en-US" sz="2800" dirty="0" err="1">
                <a:latin typeface="Work Sans Light" pitchFamily="2" charset="0"/>
              </a:rPr>
              <a:t>Mỹ</a:t>
            </a:r>
            <a:r>
              <a:rPr lang="en-US" sz="2800" dirty="0">
                <a:latin typeface="Work Sans Light" pitchFamily="2" charset="0"/>
              </a:rPr>
              <a:t> </a:t>
            </a:r>
            <a:r>
              <a:rPr lang="en-US" sz="2800" dirty="0" err="1">
                <a:latin typeface="Work Sans Light" pitchFamily="2" charset="0"/>
              </a:rPr>
              <a:t>và</a:t>
            </a:r>
            <a:r>
              <a:rPr lang="en-US" sz="2800" dirty="0">
                <a:latin typeface="Work Sans Light" pitchFamily="2" charset="0"/>
              </a:rPr>
              <a:t> </a:t>
            </a:r>
            <a:r>
              <a:rPr lang="en-US" sz="2800" dirty="0" err="1">
                <a:latin typeface="Work Sans Light" pitchFamily="2" charset="0"/>
              </a:rPr>
              <a:t>tay</a:t>
            </a:r>
            <a:r>
              <a:rPr lang="en-US" sz="2800" dirty="0">
                <a:latin typeface="Work Sans Light" pitchFamily="2" charset="0"/>
              </a:rPr>
              <a:t> </a:t>
            </a:r>
            <a:r>
              <a:rPr lang="en-US" sz="2800" dirty="0" err="1">
                <a:latin typeface="Work Sans Light" pitchFamily="2" charset="0"/>
              </a:rPr>
              <a:t>sai</a:t>
            </a:r>
            <a:r>
              <a:rPr lang="en-US" sz="2800" dirty="0">
                <a:latin typeface="Work Sans Light" pitchFamily="2" charset="0"/>
              </a:rPr>
              <a:t>, </a:t>
            </a:r>
            <a:r>
              <a:rPr lang="en-US" sz="2800" dirty="0" err="1">
                <a:latin typeface="Work Sans Light" pitchFamily="2" charset="0"/>
              </a:rPr>
              <a:t>củng</a:t>
            </a:r>
            <a:r>
              <a:rPr lang="en-US" sz="2800" dirty="0">
                <a:latin typeface="Work Sans Light" pitchFamily="2" charset="0"/>
              </a:rPr>
              <a:t> </a:t>
            </a:r>
            <a:r>
              <a:rPr lang="en-US" sz="2800" dirty="0" err="1">
                <a:latin typeface="Work Sans Light" pitchFamily="2" charset="0"/>
              </a:rPr>
              <a:t>cố</a:t>
            </a:r>
            <a:r>
              <a:rPr lang="en-US" sz="2800" dirty="0">
                <a:latin typeface="Work Sans Light" pitchFamily="2" charset="0"/>
              </a:rPr>
              <a:t> </a:t>
            </a:r>
            <a:r>
              <a:rPr lang="en-US" sz="2800" dirty="0" err="1">
                <a:latin typeface="Work Sans Light" pitchFamily="2" charset="0"/>
              </a:rPr>
              <a:t>hòa</a:t>
            </a:r>
            <a:r>
              <a:rPr lang="en-US" sz="2800" dirty="0">
                <a:latin typeface="Work Sans Light" pitchFamily="2" charset="0"/>
              </a:rPr>
              <a:t> </a:t>
            </a:r>
            <a:r>
              <a:rPr lang="en-US" sz="2800" dirty="0" err="1">
                <a:latin typeface="Work Sans Light" pitchFamily="2" charset="0"/>
              </a:rPr>
              <a:t>bình</a:t>
            </a:r>
            <a:r>
              <a:rPr lang="en-US" sz="2800" dirty="0">
                <a:latin typeface="Work Sans Light" pitchFamily="2" charset="0"/>
              </a:rPr>
              <a:t>, </a:t>
            </a:r>
            <a:r>
              <a:rPr lang="en-US" sz="2800" dirty="0" err="1">
                <a:latin typeface="Work Sans Light" pitchFamily="2" charset="0"/>
              </a:rPr>
              <a:t>thực</a:t>
            </a:r>
            <a:r>
              <a:rPr lang="en-US" sz="2800" dirty="0">
                <a:latin typeface="Work Sans Light" pitchFamily="2" charset="0"/>
              </a:rPr>
              <a:t> </a:t>
            </a:r>
            <a:r>
              <a:rPr lang="en-US" sz="2800" dirty="0" err="1">
                <a:latin typeface="Work Sans Light" pitchFamily="2" charset="0"/>
              </a:rPr>
              <a:t>hiện</a:t>
            </a:r>
            <a:r>
              <a:rPr lang="en-US" sz="2800" dirty="0">
                <a:latin typeface="Work Sans Light" pitchFamily="2" charset="0"/>
              </a:rPr>
              <a:t> </a:t>
            </a:r>
            <a:r>
              <a:rPr lang="en-US" sz="2800" dirty="0" err="1">
                <a:latin typeface="Work Sans Light" pitchFamily="2" charset="0"/>
              </a:rPr>
              <a:t>thống</a:t>
            </a:r>
            <a:r>
              <a:rPr lang="en-US" sz="2800" dirty="0">
                <a:latin typeface="Work Sans Light" pitchFamily="2" charset="0"/>
              </a:rPr>
              <a:t> </a:t>
            </a:r>
            <a:r>
              <a:rPr lang="en-US" sz="2800" dirty="0" err="1">
                <a:latin typeface="Work Sans Light" pitchFamily="2" charset="0"/>
              </a:rPr>
              <a:t>nhất</a:t>
            </a:r>
            <a:r>
              <a:rPr lang="en-US" sz="2800" dirty="0">
                <a:latin typeface="Work Sans Light" pitchFamily="2" charset="0"/>
              </a:rPr>
              <a:t>, </a:t>
            </a:r>
            <a:r>
              <a:rPr lang="en-US" sz="2800" dirty="0" err="1">
                <a:latin typeface="Work Sans Light" pitchFamily="2" charset="0"/>
              </a:rPr>
              <a:t>hoàn</a:t>
            </a:r>
            <a:r>
              <a:rPr lang="en-US" sz="2800" dirty="0">
                <a:latin typeface="Work Sans Light" pitchFamily="2" charset="0"/>
              </a:rPr>
              <a:t> </a:t>
            </a:r>
            <a:r>
              <a:rPr lang="en-US" sz="2800" dirty="0" err="1">
                <a:latin typeface="Work Sans Light" pitchFamily="2" charset="0"/>
              </a:rPr>
              <a:t>thành</a:t>
            </a:r>
            <a:r>
              <a:rPr lang="en-US" sz="2800" dirty="0">
                <a:latin typeface="Work Sans Light" pitchFamily="2" charset="0"/>
              </a:rPr>
              <a:t> </a:t>
            </a:r>
            <a:r>
              <a:rPr lang="en-US" sz="2800" dirty="0" err="1">
                <a:latin typeface="Work Sans Light" pitchFamily="2" charset="0"/>
              </a:rPr>
              <a:t>độc</a:t>
            </a:r>
            <a:r>
              <a:rPr lang="en-US" sz="2800" dirty="0">
                <a:latin typeface="Work Sans Light" pitchFamily="2" charset="0"/>
              </a:rPr>
              <a:t> </a:t>
            </a:r>
            <a:r>
              <a:rPr lang="en-US" sz="2800" dirty="0" err="1">
                <a:latin typeface="Work Sans Light" pitchFamily="2" charset="0"/>
              </a:rPr>
              <a:t>lập</a:t>
            </a:r>
            <a:r>
              <a:rPr lang="en-US" sz="2800" dirty="0">
                <a:latin typeface="Work Sans Light" pitchFamily="2" charset="0"/>
              </a:rPr>
              <a:t> </a:t>
            </a:r>
            <a:r>
              <a:rPr lang="en-US" sz="2800" dirty="0" err="1">
                <a:latin typeface="Work Sans Light" pitchFamily="2" charset="0"/>
              </a:rPr>
              <a:t>và</a:t>
            </a:r>
            <a:r>
              <a:rPr lang="en-US" sz="2800" dirty="0">
                <a:latin typeface="Work Sans Light" pitchFamily="2" charset="0"/>
              </a:rPr>
              <a:t> </a:t>
            </a:r>
            <a:r>
              <a:rPr lang="en-US" sz="2800" dirty="0" err="1">
                <a:latin typeface="Work Sans Light" pitchFamily="2" charset="0"/>
              </a:rPr>
              <a:t>dân</a:t>
            </a:r>
            <a:r>
              <a:rPr lang="en-US" sz="2800" dirty="0">
                <a:latin typeface="Work Sans Light" pitchFamily="2" charset="0"/>
              </a:rPr>
              <a:t> </a:t>
            </a:r>
            <a:r>
              <a:rPr lang="en-US" sz="2800" dirty="0" err="1">
                <a:latin typeface="Work Sans Light" pitchFamily="2" charset="0"/>
              </a:rPr>
              <a:t>chủ</a:t>
            </a:r>
            <a:r>
              <a:rPr lang="en-US" sz="2800" dirty="0">
                <a:latin typeface="Work Sans Light" pitchFamily="2" charset="0"/>
              </a:rPr>
              <a:t>, </a:t>
            </a:r>
            <a:r>
              <a:rPr lang="en-US" sz="2800" dirty="0" err="1">
                <a:latin typeface="Work Sans Light" pitchFamily="2" charset="0"/>
              </a:rPr>
              <a:t>điều</a:t>
            </a:r>
            <a:r>
              <a:rPr lang="en-US" sz="2800" dirty="0">
                <a:latin typeface="Work Sans Light" pitchFamily="2" charset="0"/>
              </a:rPr>
              <a:t> </a:t>
            </a:r>
            <a:r>
              <a:rPr lang="en-US" sz="2800" dirty="0" err="1">
                <a:latin typeface="Work Sans Light" pitchFamily="2" charset="0"/>
              </a:rPr>
              <a:t>cốt</a:t>
            </a:r>
            <a:r>
              <a:rPr lang="en-US" sz="2800" dirty="0">
                <a:latin typeface="Work Sans Light" pitchFamily="2" charset="0"/>
              </a:rPr>
              <a:t> </a:t>
            </a:r>
            <a:r>
              <a:rPr lang="en-US" sz="2800" dirty="0" err="1">
                <a:latin typeface="Work Sans Light" pitchFamily="2" charset="0"/>
              </a:rPr>
              <a:t>lõi</a:t>
            </a:r>
            <a:r>
              <a:rPr lang="en-US" sz="2800" dirty="0">
                <a:latin typeface="Work Sans Light" pitchFamily="2" charset="0"/>
              </a:rPr>
              <a:t> là </a:t>
            </a:r>
            <a:r>
              <a:rPr lang="en-US" sz="2800" dirty="0" err="1">
                <a:latin typeface="Work Sans Light" pitchFamily="2" charset="0"/>
              </a:rPr>
              <a:t>phải</a:t>
            </a:r>
            <a:r>
              <a:rPr lang="en-US" sz="2800" dirty="0">
                <a:latin typeface="Work Sans Light" pitchFamily="2" charset="0"/>
              </a:rPr>
              <a:t> ra </a:t>
            </a:r>
            <a:r>
              <a:rPr lang="en-US" sz="2800" dirty="0" err="1">
                <a:latin typeface="Work Sans Light" pitchFamily="2" charset="0"/>
              </a:rPr>
              <a:t>sức</a:t>
            </a:r>
            <a:r>
              <a:rPr lang="en-US" sz="2800" dirty="0">
                <a:latin typeface="Work Sans Light" pitchFamily="2" charset="0"/>
              </a:rPr>
              <a:t> </a:t>
            </a:r>
            <a:r>
              <a:rPr lang="en-US" sz="2800" dirty="0" err="1">
                <a:latin typeface="Work Sans Light" pitchFamily="2" charset="0"/>
              </a:rPr>
              <a:t>củng</a:t>
            </a:r>
            <a:r>
              <a:rPr lang="en-US" sz="2800" dirty="0">
                <a:latin typeface="Work Sans Light" pitchFamily="2" charset="0"/>
              </a:rPr>
              <a:t> </a:t>
            </a:r>
            <a:r>
              <a:rPr lang="en-US" sz="2800" dirty="0" err="1">
                <a:latin typeface="Work Sans Light" pitchFamily="2" charset="0"/>
              </a:rPr>
              <a:t>cố</a:t>
            </a:r>
            <a:r>
              <a:rPr lang="en-US" sz="2800" dirty="0">
                <a:latin typeface="Work Sans Light" pitchFamily="2" charset="0"/>
              </a:rPr>
              <a:t> </a:t>
            </a:r>
            <a:r>
              <a:rPr lang="en-US" sz="2800" dirty="0" err="1">
                <a:latin typeface="Work Sans Light" pitchFamily="2" charset="0"/>
              </a:rPr>
              <a:t>miền</a:t>
            </a:r>
            <a:r>
              <a:rPr lang="en-US" sz="2800" dirty="0">
                <a:latin typeface="Work Sans Light" pitchFamily="2" charset="0"/>
              </a:rPr>
              <a:t> </a:t>
            </a:r>
            <a:r>
              <a:rPr lang="en-US" sz="2800" dirty="0" err="1">
                <a:latin typeface="Work Sans Light" pitchFamily="2" charset="0"/>
              </a:rPr>
              <a:t>Bắc</a:t>
            </a:r>
            <a:r>
              <a:rPr lang="en-US" sz="2800" dirty="0">
                <a:latin typeface="Work Sans Light" pitchFamily="2" charset="0"/>
              </a:rPr>
              <a:t>, </a:t>
            </a:r>
            <a:r>
              <a:rPr lang="en-US" sz="2800" dirty="0" err="1">
                <a:latin typeface="Work Sans Light" pitchFamily="2" charset="0"/>
              </a:rPr>
              <a:t>đồng</a:t>
            </a:r>
            <a:r>
              <a:rPr lang="en-US" sz="2800" dirty="0">
                <a:latin typeface="Work Sans Light" pitchFamily="2" charset="0"/>
              </a:rPr>
              <a:t> </a:t>
            </a:r>
            <a:r>
              <a:rPr lang="en-US" sz="2800" dirty="0" err="1">
                <a:latin typeface="Work Sans Light" pitchFamily="2" charset="0"/>
              </a:rPr>
              <a:t>thời</a:t>
            </a:r>
            <a:r>
              <a:rPr lang="en-US" sz="2800" dirty="0">
                <a:latin typeface="Work Sans Light" pitchFamily="2" charset="0"/>
              </a:rPr>
              <a:t> </a:t>
            </a:r>
            <a:r>
              <a:rPr lang="en-US" sz="2800" dirty="0" err="1">
                <a:latin typeface="Work Sans Light" pitchFamily="2" charset="0"/>
              </a:rPr>
              <a:t>giữ</a:t>
            </a:r>
            <a:r>
              <a:rPr lang="en-US" sz="2800" dirty="0">
                <a:latin typeface="Work Sans Light" pitchFamily="2" charset="0"/>
              </a:rPr>
              <a:t> </a:t>
            </a:r>
            <a:r>
              <a:rPr lang="en-US" sz="2800" dirty="0" err="1">
                <a:latin typeface="Work Sans Light" pitchFamily="2" charset="0"/>
              </a:rPr>
              <a:t>vững</a:t>
            </a:r>
            <a:r>
              <a:rPr lang="en-US" sz="2800" dirty="0">
                <a:latin typeface="Work Sans Light" pitchFamily="2" charset="0"/>
              </a:rPr>
              <a:t> </a:t>
            </a:r>
            <a:r>
              <a:rPr lang="en-US" sz="2800" dirty="0" err="1">
                <a:latin typeface="Work Sans Light" pitchFamily="2" charset="0"/>
              </a:rPr>
              <a:t>và</a:t>
            </a:r>
            <a:r>
              <a:rPr lang="en-US" sz="2800" dirty="0">
                <a:latin typeface="Work Sans Light" pitchFamily="2" charset="0"/>
              </a:rPr>
              <a:t> </a:t>
            </a:r>
            <a:r>
              <a:rPr lang="en-US" sz="2800" dirty="0" err="1">
                <a:latin typeface="Work Sans Light" pitchFamily="2" charset="0"/>
              </a:rPr>
              <a:t>đẩy</a:t>
            </a:r>
            <a:r>
              <a:rPr lang="en-US" sz="2800" dirty="0">
                <a:latin typeface="Work Sans Light" pitchFamily="2" charset="0"/>
              </a:rPr>
              <a:t> </a:t>
            </a:r>
            <a:r>
              <a:rPr lang="en-US" sz="2800" dirty="0" err="1">
                <a:latin typeface="Work Sans Light" pitchFamily="2" charset="0"/>
              </a:rPr>
              <a:t>mạnh</a:t>
            </a:r>
            <a:r>
              <a:rPr lang="en-US" sz="2800" dirty="0">
                <a:latin typeface="Work Sans Light" pitchFamily="2" charset="0"/>
              </a:rPr>
              <a:t> </a:t>
            </a:r>
            <a:r>
              <a:rPr lang="en-US" sz="2800" dirty="0" err="1">
                <a:latin typeface="Work Sans Light" pitchFamily="2" charset="0"/>
              </a:rPr>
              <a:t>cuộc</a:t>
            </a:r>
            <a:r>
              <a:rPr lang="en-US" sz="2800" dirty="0">
                <a:latin typeface="Work Sans Light" pitchFamily="2" charset="0"/>
              </a:rPr>
              <a:t> </a:t>
            </a:r>
            <a:r>
              <a:rPr lang="en-US" sz="2800" dirty="0" err="1">
                <a:latin typeface="Work Sans Light" pitchFamily="2" charset="0"/>
              </a:rPr>
              <a:t>đấu</a:t>
            </a:r>
            <a:r>
              <a:rPr lang="en-US" sz="2800" dirty="0">
                <a:latin typeface="Work Sans Light" pitchFamily="2" charset="0"/>
              </a:rPr>
              <a:t> </a:t>
            </a:r>
            <a:r>
              <a:rPr lang="en-US" sz="2800" dirty="0" err="1">
                <a:latin typeface="Work Sans Light" pitchFamily="2" charset="0"/>
              </a:rPr>
              <a:t>tranh</a:t>
            </a:r>
            <a:r>
              <a:rPr lang="en-US" sz="2800" dirty="0">
                <a:latin typeface="Work Sans Light" pitchFamily="2" charset="0"/>
              </a:rPr>
              <a:t> </a:t>
            </a:r>
            <a:r>
              <a:rPr lang="en-US" sz="2800" dirty="0" err="1">
                <a:latin typeface="Work Sans Light" pitchFamily="2" charset="0"/>
              </a:rPr>
              <a:t>của</a:t>
            </a:r>
            <a:r>
              <a:rPr lang="en-US" sz="2800" dirty="0">
                <a:latin typeface="Work Sans Light" pitchFamily="2" charset="0"/>
              </a:rPr>
              <a:t> </a:t>
            </a:r>
            <a:r>
              <a:rPr lang="en-US" sz="2800" dirty="0" err="1">
                <a:latin typeface="Work Sans Light" pitchFamily="2" charset="0"/>
              </a:rPr>
              <a:t>nhân</a:t>
            </a:r>
            <a:r>
              <a:rPr lang="en-US" sz="2800" dirty="0">
                <a:latin typeface="Work Sans Light" pitchFamily="2" charset="0"/>
              </a:rPr>
              <a:t> </a:t>
            </a:r>
            <a:r>
              <a:rPr lang="en-US" sz="2800" dirty="0" err="1">
                <a:latin typeface="Work Sans Light" pitchFamily="2" charset="0"/>
              </a:rPr>
              <a:t>dân</a:t>
            </a:r>
            <a:r>
              <a:rPr lang="en-US" sz="2800" dirty="0">
                <a:latin typeface="Work Sans Light" pitchFamily="2" charset="0"/>
              </a:rPr>
              <a:t> </a:t>
            </a:r>
            <a:r>
              <a:rPr lang="en-US" sz="2800" dirty="0" err="1">
                <a:latin typeface="Work Sans Light" pitchFamily="2" charset="0"/>
              </a:rPr>
              <a:t>miền</a:t>
            </a:r>
            <a:r>
              <a:rPr lang="en-US" sz="2800" dirty="0">
                <a:latin typeface="Work Sans Light" pitchFamily="2" charset="0"/>
              </a:rPr>
              <a:t> Nam.</a:t>
            </a:r>
          </a:p>
        </p:txBody>
      </p:sp>
      <p:sp>
        <p:nvSpPr>
          <p:cNvPr id="4" name="Title 3">
            <a:extLst>
              <a:ext uri="{FF2B5EF4-FFF2-40B4-BE49-F238E27FC236}">
                <a16:creationId xmlns:a16="http://schemas.microsoft.com/office/drawing/2014/main" id="{1A31640E-D6F2-40BB-B635-7313B936554A}"/>
              </a:ext>
            </a:extLst>
          </p:cNvPr>
          <p:cNvSpPr txBox="1">
            <a:spLocks/>
          </p:cNvSpPr>
          <p:nvPr/>
        </p:nvSpPr>
        <p:spPr>
          <a:xfrm>
            <a:off x="4138963" y="844380"/>
            <a:ext cx="4673600" cy="793200"/>
          </a:xfrm>
          <a:prstGeom prst="rect">
            <a:avLst/>
          </a:prstGeom>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9pPr>
          </a:lstStyle>
          <a:p>
            <a:r>
              <a:rPr lang="en-US" sz="1867" dirty="0" err="1">
                <a:latin typeface="Work Sans" pitchFamily="2" charset="0"/>
              </a:rPr>
              <a:t>Hội</a:t>
            </a:r>
            <a:r>
              <a:rPr lang="en-US" sz="1867" dirty="0">
                <a:latin typeface="Work Sans" pitchFamily="2" charset="0"/>
              </a:rPr>
              <a:t> </a:t>
            </a:r>
            <a:r>
              <a:rPr lang="en-US" sz="1867" dirty="0" err="1">
                <a:latin typeface="Work Sans" pitchFamily="2" charset="0"/>
              </a:rPr>
              <a:t>nghị</a:t>
            </a:r>
            <a:r>
              <a:rPr lang="en-US" sz="1867" dirty="0">
                <a:latin typeface="Work Sans" pitchFamily="2" charset="0"/>
              </a:rPr>
              <a:t> TƯ </a:t>
            </a:r>
            <a:r>
              <a:rPr lang="en-US" sz="1867" dirty="0" err="1">
                <a:latin typeface="Work Sans" pitchFamily="2" charset="0"/>
              </a:rPr>
              <a:t>lần</a:t>
            </a:r>
            <a:r>
              <a:rPr lang="en-US" sz="1867" dirty="0">
                <a:latin typeface="Work Sans" pitchFamily="2" charset="0"/>
              </a:rPr>
              <a:t> </a:t>
            </a:r>
            <a:r>
              <a:rPr lang="en-US" sz="1867" dirty="0" err="1">
                <a:latin typeface="Work Sans" pitchFamily="2" charset="0"/>
              </a:rPr>
              <a:t>thứ</a:t>
            </a:r>
            <a:r>
              <a:rPr lang="en-US" sz="1867" dirty="0">
                <a:latin typeface="Work Sans" pitchFamily="2" charset="0"/>
              </a:rPr>
              <a:t> 7 (3/1955) </a:t>
            </a:r>
            <a:r>
              <a:rPr lang="en-US" sz="1867" dirty="0" err="1">
                <a:latin typeface="Work Sans" pitchFamily="2" charset="0"/>
              </a:rPr>
              <a:t>và</a:t>
            </a:r>
            <a:r>
              <a:rPr lang="en-US" sz="1867" dirty="0">
                <a:latin typeface="Work Sans" pitchFamily="2" charset="0"/>
              </a:rPr>
              <a:t> </a:t>
            </a:r>
            <a:br>
              <a:rPr lang="en-US" sz="1867" dirty="0">
                <a:latin typeface="Work Sans" pitchFamily="2" charset="0"/>
              </a:rPr>
            </a:br>
            <a:r>
              <a:rPr lang="en-US" sz="1867" dirty="0" err="1">
                <a:latin typeface="Work Sans" pitchFamily="2" charset="0"/>
              </a:rPr>
              <a:t>Hội</a:t>
            </a:r>
            <a:r>
              <a:rPr lang="en-US" sz="1867" dirty="0">
                <a:latin typeface="Work Sans" pitchFamily="2" charset="0"/>
              </a:rPr>
              <a:t> </a:t>
            </a:r>
            <a:r>
              <a:rPr lang="en-US" sz="1867" dirty="0" err="1">
                <a:latin typeface="Work Sans" pitchFamily="2" charset="0"/>
              </a:rPr>
              <a:t>nghị</a:t>
            </a:r>
            <a:r>
              <a:rPr lang="en-US" sz="1867" dirty="0">
                <a:latin typeface="Work Sans" pitchFamily="2" charset="0"/>
              </a:rPr>
              <a:t> TƯ </a:t>
            </a:r>
            <a:r>
              <a:rPr lang="en-US" sz="1867" dirty="0" err="1">
                <a:latin typeface="Work Sans" pitchFamily="2" charset="0"/>
              </a:rPr>
              <a:t>lần</a:t>
            </a:r>
            <a:r>
              <a:rPr lang="en-US" sz="1867" dirty="0">
                <a:latin typeface="Work Sans" pitchFamily="2" charset="0"/>
              </a:rPr>
              <a:t> </a:t>
            </a:r>
            <a:r>
              <a:rPr lang="en-US" sz="1867" dirty="0" err="1">
                <a:latin typeface="Work Sans" pitchFamily="2" charset="0"/>
              </a:rPr>
              <a:t>thứ</a:t>
            </a:r>
            <a:r>
              <a:rPr lang="en-US" sz="1867" dirty="0">
                <a:latin typeface="Work Sans" pitchFamily="2" charset="0"/>
              </a:rPr>
              <a:t> 8 (8/1955)</a:t>
            </a:r>
          </a:p>
        </p:txBody>
      </p:sp>
      <p:pic>
        <p:nvPicPr>
          <p:cNvPr id="5" name="Picture 2">
            <a:extLst>
              <a:ext uri="{FF2B5EF4-FFF2-40B4-BE49-F238E27FC236}">
                <a16:creationId xmlns:a16="http://schemas.microsoft.com/office/drawing/2014/main" id="{D29D63F2-E85A-440B-800C-538DCE139D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4533" y="2697236"/>
            <a:ext cx="3962400" cy="2259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28E1AF6F-7672-4990-837F-1EC760A68AF7}"/>
              </a:ext>
            </a:extLst>
          </p:cNvPr>
          <p:cNvSpPr txBox="1"/>
          <p:nvPr/>
        </p:nvSpPr>
        <p:spPr>
          <a:xfrm>
            <a:off x="7070733" y="5198534"/>
            <a:ext cx="3810000" cy="461665"/>
          </a:xfrm>
          <a:prstGeom prst="rect">
            <a:avLst/>
          </a:prstGeom>
          <a:noFill/>
        </p:spPr>
        <p:txBody>
          <a:bodyPr wrap="square" rtlCol="0">
            <a:spAutoFit/>
          </a:bodyPr>
          <a:lstStyle/>
          <a:p>
            <a:pPr algn="ctr"/>
            <a:r>
              <a:rPr lang="en-US" sz="2400" dirty="0" err="1">
                <a:latin typeface="Work Sans Light" pitchFamily="2" charset="0"/>
              </a:rPr>
              <a:t>Đảng</a:t>
            </a:r>
            <a:r>
              <a:rPr lang="en-US" sz="2400" dirty="0">
                <a:latin typeface="Work Sans Light" pitchFamily="2" charset="0"/>
              </a:rPr>
              <a:t> Lao </a:t>
            </a:r>
            <a:r>
              <a:rPr lang="en-US" sz="2400" dirty="0" err="1">
                <a:latin typeface="Work Sans Light" pitchFamily="2" charset="0"/>
              </a:rPr>
              <a:t>động</a:t>
            </a:r>
            <a:r>
              <a:rPr lang="en-US" sz="2400" dirty="0">
                <a:latin typeface="Work Sans Light" pitchFamily="2" charset="0"/>
              </a:rPr>
              <a:t> </a:t>
            </a:r>
            <a:r>
              <a:rPr lang="en-US" sz="2400" dirty="0" err="1">
                <a:latin typeface="Work Sans Light" pitchFamily="2" charset="0"/>
              </a:rPr>
              <a:t>Việt</a:t>
            </a:r>
            <a:r>
              <a:rPr lang="en-US" sz="2400" dirty="0">
                <a:latin typeface="Work Sans Light" pitchFamily="2" charset="0"/>
              </a:rPr>
              <a:t> Nam</a:t>
            </a:r>
          </a:p>
        </p:txBody>
      </p:sp>
    </p:spTree>
    <p:extLst>
      <p:ext uri="{BB962C8B-B14F-4D97-AF65-F5344CB8AC3E}">
        <p14:creationId xmlns:p14="http://schemas.microsoft.com/office/powerpoint/2010/main" val="855482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par>
                                <p:cTn id="8" presetID="21"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heel(1)">
                                      <p:cBhvr>
                                        <p:cTn id="10" dur="2000"/>
                                        <p:tgtEl>
                                          <p:spTgt spid="5"/>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heel(1)">
                                      <p:cBhvr>
                                        <p:cTn id="13"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EDF3B9D-5A46-4BB7-A37F-6727FCB73DB9}"/>
              </a:ext>
            </a:extLst>
          </p:cNvPr>
          <p:cNvSpPr txBox="1">
            <a:spLocks/>
          </p:cNvSpPr>
          <p:nvPr/>
        </p:nvSpPr>
        <p:spPr>
          <a:xfrm>
            <a:off x="3171349" y="1164405"/>
            <a:ext cx="5797933" cy="590000"/>
          </a:xfrm>
          <a:prstGeom prst="rect">
            <a:avLst/>
          </a:prstGeom>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9pPr>
          </a:lstStyle>
          <a:p>
            <a:pPr algn="ctr"/>
            <a:r>
              <a:rPr lang="en-US" sz="2667" dirty="0" err="1">
                <a:latin typeface="Work Sans" pitchFamily="2" charset="0"/>
              </a:rPr>
              <a:t>Hội</a:t>
            </a:r>
            <a:r>
              <a:rPr lang="en-US" sz="2667" dirty="0">
                <a:latin typeface="Work Sans" pitchFamily="2" charset="0"/>
              </a:rPr>
              <a:t> </a:t>
            </a:r>
            <a:r>
              <a:rPr lang="en-US" sz="2667" dirty="0" err="1">
                <a:latin typeface="Work Sans" pitchFamily="2" charset="0"/>
              </a:rPr>
              <a:t>nghị</a:t>
            </a:r>
            <a:r>
              <a:rPr lang="en-US" sz="2667" dirty="0">
                <a:latin typeface="Work Sans" pitchFamily="2" charset="0"/>
              </a:rPr>
              <a:t> TƯ </a:t>
            </a:r>
            <a:r>
              <a:rPr lang="en-US" sz="2667" dirty="0" err="1">
                <a:latin typeface="Work Sans" pitchFamily="2" charset="0"/>
              </a:rPr>
              <a:t>lần</a:t>
            </a:r>
            <a:r>
              <a:rPr lang="en-US" sz="2667" dirty="0">
                <a:latin typeface="Work Sans" pitchFamily="2" charset="0"/>
              </a:rPr>
              <a:t> </a:t>
            </a:r>
            <a:r>
              <a:rPr lang="en-US" sz="2667" dirty="0" err="1">
                <a:latin typeface="Work Sans" pitchFamily="2" charset="0"/>
              </a:rPr>
              <a:t>thứ</a:t>
            </a:r>
            <a:r>
              <a:rPr lang="en-US" sz="2667" dirty="0">
                <a:latin typeface="Work Sans" pitchFamily="2" charset="0"/>
              </a:rPr>
              <a:t> 13 (12/1957)</a:t>
            </a:r>
          </a:p>
        </p:txBody>
      </p:sp>
      <p:sp>
        <p:nvSpPr>
          <p:cNvPr id="8" name="Content Placeholder 2">
            <a:extLst>
              <a:ext uri="{FF2B5EF4-FFF2-40B4-BE49-F238E27FC236}">
                <a16:creationId xmlns:a16="http://schemas.microsoft.com/office/drawing/2014/main" id="{5951ED88-2568-4A2A-A895-FB97BB48D252}"/>
              </a:ext>
            </a:extLst>
          </p:cNvPr>
          <p:cNvSpPr txBox="1">
            <a:spLocks/>
          </p:cNvSpPr>
          <p:nvPr/>
        </p:nvSpPr>
        <p:spPr>
          <a:xfrm>
            <a:off x="1549686" y="2312160"/>
            <a:ext cx="4114800" cy="24431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2800" dirty="0">
                <a:latin typeface="Work Sans Light" pitchFamily="2" charset="0"/>
              </a:rPr>
              <a:t>“</a:t>
            </a:r>
            <a:r>
              <a:rPr lang="en-US" sz="2800" dirty="0" err="1">
                <a:latin typeface="Work Sans Light" pitchFamily="2" charset="0"/>
              </a:rPr>
              <a:t>Củng</a:t>
            </a:r>
            <a:r>
              <a:rPr lang="en-US" sz="2800" dirty="0">
                <a:latin typeface="Work Sans Light" pitchFamily="2" charset="0"/>
              </a:rPr>
              <a:t> </a:t>
            </a:r>
            <a:r>
              <a:rPr lang="en-US" sz="2800" dirty="0" err="1">
                <a:latin typeface="Work Sans Light" pitchFamily="2" charset="0"/>
              </a:rPr>
              <a:t>cố</a:t>
            </a:r>
            <a:r>
              <a:rPr lang="en-US" sz="2800" dirty="0">
                <a:latin typeface="Work Sans Light" pitchFamily="2" charset="0"/>
              </a:rPr>
              <a:t> </a:t>
            </a:r>
            <a:r>
              <a:rPr lang="en-US" sz="2800" dirty="0" err="1">
                <a:latin typeface="Work Sans Light" pitchFamily="2" charset="0"/>
              </a:rPr>
              <a:t>miền</a:t>
            </a:r>
            <a:r>
              <a:rPr lang="en-US" sz="2800" dirty="0">
                <a:latin typeface="Work Sans Light" pitchFamily="2" charset="0"/>
              </a:rPr>
              <a:t> </a:t>
            </a:r>
            <a:r>
              <a:rPr lang="en-US" sz="2800" dirty="0" err="1">
                <a:latin typeface="Work Sans Light" pitchFamily="2" charset="0"/>
              </a:rPr>
              <a:t>Bắc</a:t>
            </a:r>
            <a:r>
              <a:rPr lang="en-US" sz="2800" dirty="0">
                <a:latin typeface="Work Sans Light" pitchFamily="2" charset="0"/>
              </a:rPr>
              <a:t>, </a:t>
            </a:r>
            <a:r>
              <a:rPr lang="en-US" sz="2800" dirty="0" err="1">
                <a:latin typeface="Work Sans Light" pitchFamily="2" charset="0"/>
              </a:rPr>
              <a:t>đưa</a:t>
            </a:r>
            <a:r>
              <a:rPr lang="en-US" sz="2800" dirty="0">
                <a:latin typeface="Work Sans Light" pitchFamily="2" charset="0"/>
              </a:rPr>
              <a:t> </a:t>
            </a:r>
            <a:r>
              <a:rPr lang="en-US" sz="2800" dirty="0" err="1">
                <a:latin typeface="Work Sans Light" pitchFamily="2" charset="0"/>
              </a:rPr>
              <a:t>miền</a:t>
            </a:r>
            <a:r>
              <a:rPr lang="en-US" sz="2800" dirty="0">
                <a:latin typeface="Work Sans Light" pitchFamily="2" charset="0"/>
              </a:rPr>
              <a:t> </a:t>
            </a:r>
            <a:r>
              <a:rPr lang="en-US" sz="2800" dirty="0" err="1">
                <a:latin typeface="Work Sans Light" pitchFamily="2" charset="0"/>
              </a:rPr>
              <a:t>Bắc</a:t>
            </a:r>
            <a:r>
              <a:rPr lang="en-US" sz="2800" dirty="0">
                <a:latin typeface="Work Sans Light" pitchFamily="2" charset="0"/>
              </a:rPr>
              <a:t> </a:t>
            </a:r>
            <a:r>
              <a:rPr lang="en-US" sz="2800" dirty="0" err="1">
                <a:latin typeface="Work Sans Light" pitchFamily="2" charset="0"/>
              </a:rPr>
              <a:t>tiến</a:t>
            </a:r>
            <a:r>
              <a:rPr lang="en-US" sz="2800" dirty="0">
                <a:latin typeface="Work Sans Light" pitchFamily="2" charset="0"/>
              </a:rPr>
              <a:t> </a:t>
            </a:r>
            <a:r>
              <a:rPr lang="en-US" sz="2800" dirty="0" err="1">
                <a:latin typeface="Work Sans Light" pitchFamily="2" charset="0"/>
              </a:rPr>
              <a:t>dần</a:t>
            </a:r>
            <a:r>
              <a:rPr lang="en-US" sz="2800" dirty="0">
                <a:latin typeface="Work Sans Light" pitchFamily="2" charset="0"/>
              </a:rPr>
              <a:t> </a:t>
            </a:r>
            <a:r>
              <a:rPr lang="en-US" sz="2800" dirty="0" err="1">
                <a:latin typeface="Work Sans Light" pitchFamily="2" charset="0"/>
              </a:rPr>
              <a:t>lên</a:t>
            </a:r>
            <a:r>
              <a:rPr lang="en-US" sz="2800" dirty="0">
                <a:latin typeface="Work Sans Light" pitchFamily="2" charset="0"/>
              </a:rPr>
              <a:t> </a:t>
            </a:r>
            <a:r>
              <a:rPr lang="en-US" sz="2800" dirty="0" err="1">
                <a:latin typeface="Work Sans Light" pitchFamily="2" charset="0"/>
              </a:rPr>
              <a:t>chủ</a:t>
            </a:r>
            <a:r>
              <a:rPr lang="en-US" sz="2800" dirty="0">
                <a:latin typeface="Work Sans Light" pitchFamily="2" charset="0"/>
              </a:rPr>
              <a:t> </a:t>
            </a:r>
            <a:r>
              <a:rPr lang="en-US" sz="2800" dirty="0" err="1">
                <a:latin typeface="Work Sans Light" pitchFamily="2" charset="0"/>
              </a:rPr>
              <a:t>nghĩa</a:t>
            </a:r>
            <a:r>
              <a:rPr lang="en-US" sz="2800" dirty="0">
                <a:latin typeface="Work Sans Light" pitchFamily="2" charset="0"/>
              </a:rPr>
              <a:t> </a:t>
            </a:r>
            <a:r>
              <a:rPr lang="en-US" sz="2800" dirty="0" err="1">
                <a:latin typeface="Work Sans Light" pitchFamily="2" charset="0"/>
              </a:rPr>
              <a:t>xã</a:t>
            </a:r>
            <a:r>
              <a:rPr lang="en-US" sz="2800" dirty="0">
                <a:latin typeface="Work Sans Light" pitchFamily="2" charset="0"/>
              </a:rPr>
              <a:t> </a:t>
            </a:r>
            <a:r>
              <a:rPr lang="en-US" sz="2800" dirty="0" err="1">
                <a:latin typeface="Work Sans Light" pitchFamily="2" charset="0"/>
              </a:rPr>
              <a:t>hội</a:t>
            </a:r>
            <a:r>
              <a:rPr lang="en-US" sz="2800" dirty="0">
                <a:latin typeface="Work Sans Light" pitchFamily="2" charset="0"/>
              </a:rPr>
              <a:t>. </a:t>
            </a:r>
            <a:r>
              <a:rPr lang="en-US" sz="2800" dirty="0" err="1">
                <a:latin typeface="Work Sans Light" pitchFamily="2" charset="0"/>
              </a:rPr>
              <a:t>Tiếp</a:t>
            </a:r>
            <a:r>
              <a:rPr lang="en-US" sz="2800" dirty="0">
                <a:latin typeface="Work Sans Light" pitchFamily="2" charset="0"/>
              </a:rPr>
              <a:t> </a:t>
            </a:r>
            <a:r>
              <a:rPr lang="en-US" sz="2800" dirty="0" err="1">
                <a:latin typeface="Work Sans Light" pitchFamily="2" charset="0"/>
              </a:rPr>
              <a:t>tục</a:t>
            </a:r>
            <a:r>
              <a:rPr lang="en-US" sz="2800" dirty="0">
                <a:latin typeface="Work Sans Light" pitchFamily="2" charset="0"/>
              </a:rPr>
              <a:t> </a:t>
            </a:r>
            <a:r>
              <a:rPr lang="en-US" sz="2800" dirty="0" err="1">
                <a:latin typeface="Work Sans Light" pitchFamily="2" charset="0"/>
              </a:rPr>
              <a:t>đấu</a:t>
            </a:r>
            <a:r>
              <a:rPr lang="en-US" sz="2800" dirty="0">
                <a:latin typeface="Work Sans Light" pitchFamily="2" charset="0"/>
              </a:rPr>
              <a:t> </a:t>
            </a:r>
            <a:r>
              <a:rPr lang="en-US" sz="2800" dirty="0" err="1">
                <a:latin typeface="Work Sans Light" pitchFamily="2" charset="0"/>
              </a:rPr>
              <a:t>tranh</a:t>
            </a:r>
            <a:r>
              <a:rPr lang="en-US" sz="2800" dirty="0">
                <a:latin typeface="Work Sans Light" pitchFamily="2" charset="0"/>
              </a:rPr>
              <a:t> </a:t>
            </a:r>
            <a:r>
              <a:rPr lang="en-US" sz="2800" dirty="0" err="1">
                <a:latin typeface="Work Sans Light" pitchFamily="2" charset="0"/>
              </a:rPr>
              <a:t>để</a:t>
            </a:r>
            <a:r>
              <a:rPr lang="en-US" sz="2800" dirty="0">
                <a:latin typeface="Work Sans Light" pitchFamily="2" charset="0"/>
              </a:rPr>
              <a:t> </a:t>
            </a:r>
            <a:r>
              <a:rPr lang="en-US" sz="2800" dirty="0" err="1">
                <a:latin typeface="Work Sans Light" pitchFamily="2" charset="0"/>
              </a:rPr>
              <a:t>thực</a:t>
            </a:r>
            <a:r>
              <a:rPr lang="en-US" sz="2800" dirty="0">
                <a:latin typeface="Work Sans Light" pitchFamily="2" charset="0"/>
              </a:rPr>
              <a:t> </a:t>
            </a:r>
            <a:r>
              <a:rPr lang="en-US" sz="2800" dirty="0" err="1">
                <a:latin typeface="Work Sans Light" pitchFamily="2" charset="0"/>
              </a:rPr>
              <a:t>hiện</a:t>
            </a:r>
            <a:r>
              <a:rPr lang="en-US" sz="2800" dirty="0">
                <a:latin typeface="Work Sans Light" pitchFamily="2" charset="0"/>
              </a:rPr>
              <a:t> </a:t>
            </a:r>
            <a:r>
              <a:rPr lang="en-US" sz="2800" dirty="0" err="1">
                <a:latin typeface="Work Sans Light" pitchFamily="2" charset="0"/>
              </a:rPr>
              <a:t>thống</a:t>
            </a:r>
            <a:r>
              <a:rPr lang="en-US" sz="2800" dirty="0">
                <a:latin typeface="Work Sans Light" pitchFamily="2" charset="0"/>
              </a:rPr>
              <a:t> </a:t>
            </a:r>
            <a:r>
              <a:rPr lang="en-US" sz="2800" dirty="0" err="1">
                <a:latin typeface="Work Sans Light" pitchFamily="2" charset="0"/>
              </a:rPr>
              <a:t>nhất</a:t>
            </a:r>
            <a:r>
              <a:rPr lang="en-US" sz="2800" dirty="0">
                <a:latin typeface="Work Sans Light" pitchFamily="2" charset="0"/>
              </a:rPr>
              <a:t> </a:t>
            </a:r>
            <a:r>
              <a:rPr lang="en-US" sz="2800" dirty="0" err="1">
                <a:latin typeface="Work Sans Light" pitchFamily="2" charset="0"/>
              </a:rPr>
              <a:t>nước</a:t>
            </a:r>
            <a:r>
              <a:rPr lang="en-US" sz="2800" dirty="0">
                <a:latin typeface="Work Sans Light" pitchFamily="2" charset="0"/>
              </a:rPr>
              <a:t> </a:t>
            </a:r>
            <a:r>
              <a:rPr lang="en-US" sz="2800" dirty="0" err="1">
                <a:latin typeface="Work Sans Light" pitchFamily="2" charset="0"/>
              </a:rPr>
              <a:t>nhà</a:t>
            </a:r>
            <a:r>
              <a:rPr lang="en-US" sz="2800" dirty="0">
                <a:latin typeface="Work Sans Light" pitchFamily="2" charset="0"/>
              </a:rPr>
              <a:t> </a:t>
            </a:r>
            <a:r>
              <a:rPr lang="en-US" sz="2800" dirty="0" err="1">
                <a:latin typeface="Work Sans Light" pitchFamily="2" charset="0"/>
              </a:rPr>
              <a:t>trên</a:t>
            </a:r>
            <a:r>
              <a:rPr lang="en-US" sz="2800" dirty="0">
                <a:latin typeface="Work Sans Light" pitchFamily="2" charset="0"/>
              </a:rPr>
              <a:t> </a:t>
            </a:r>
            <a:r>
              <a:rPr lang="en-US" sz="2800" dirty="0" err="1">
                <a:latin typeface="Work Sans Light" pitchFamily="2" charset="0"/>
              </a:rPr>
              <a:t>cơ</a:t>
            </a:r>
            <a:r>
              <a:rPr lang="en-US" sz="2800" dirty="0">
                <a:latin typeface="Work Sans Light" pitchFamily="2" charset="0"/>
              </a:rPr>
              <a:t> </a:t>
            </a:r>
            <a:r>
              <a:rPr lang="en-US" sz="2800" dirty="0" err="1">
                <a:latin typeface="Work Sans Light" pitchFamily="2" charset="0"/>
              </a:rPr>
              <a:t>sở</a:t>
            </a:r>
            <a:r>
              <a:rPr lang="en-US" sz="2800" dirty="0">
                <a:latin typeface="Work Sans Light" pitchFamily="2" charset="0"/>
              </a:rPr>
              <a:t> </a:t>
            </a:r>
            <a:r>
              <a:rPr lang="en-US" sz="2800" dirty="0" err="1">
                <a:latin typeface="Work Sans Light" pitchFamily="2" charset="0"/>
              </a:rPr>
              <a:t>độc</a:t>
            </a:r>
            <a:r>
              <a:rPr lang="en-US" sz="2800" dirty="0">
                <a:latin typeface="Work Sans Light" pitchFamily="2" charset="0"/>
              </a:rPr>
              <a:t> </a:t>
            </a:r>
            <a:r>
              <a:rPr lang="en-US" sz="2800" dirty="0" err="1">
                <a:latin typeface="Work Sans Light" pitchFamily="2" charset="0"/>
              </a:rPr>
              <a:t>lập</a:t>
            </a:r>
            <a:r>
              <a:rPr lang="en-US" sz="2800" dirty="0">
                <a:latin typeface="Work Sans Light" pitchFamily="2" charset="0"/>
              </a:rPr>
              <a:t> </a:t>
            </a:r>
            <a:r>
              <a:rPr lang="en-US" sz="2800" dirty="0" err="1">
                <a:latin typeface="Work Sans Light" pitchFamily="2" charset="0"/>
              </a:rPr>
              <a:t>và</a:t>
            </a:r>
            <a:r>
              <a:rPr lang="en-US" sz="2800" dirty="0">
                <a:latin typeface="Work Sans Light" pitchFamily="2" charset="0"/>
              </a:rPr>
              <a:t> </a:t>
            </a:r>
            <a:r>
              <a:rPr lang="en-US" sz="2800" dirty="0" err="1">
                <a:latin typeface="Work Sans Light" pitchFamily="2" charset="0"/>
              </a:rPr>
              <a:t>dân</a:t>
            </a:r>
            <a:r>
              <a:rPr lang="en-US" sz="2800" dirty="0">
                <a:latin typeface="Work Sans Light" pitchFamily="2" charset="0"/>
              </a:rPr>
              <a:t> </a:t>
            </a:r>
            <a:r>
              <a:rPr lang="en-US" sz="2800" dirty="0" err="1">
                <a:latin typeface="Work Sans Light" pitchFamily="2" charset="0"/>
              </a:rPr>
              <a:t>chủ</a:t>
            </a:r>
            <a:r>
              <a:rPr lang="en-US" sz="2800" dirty="0">
                <a:latin typeface="Work Sans Light" pitchFamily="2" charset="0"/>
              </a:rPr>
              <a:t> </a:t>
            </a:r>
            <a:r>
              <a:rPr lang="en-US" sz="2800" dirty="0" err="1">
                <a:latin typeface="Work Sans Light" pitchFamily="2" charset="0"/>
              </a:rPr>
              <a:t>bằng</a:t>
            </a:r>
            <a:r>
              <a:rPr lang="en-US" sz="2800" dirty="0">
                <a:latin typeface="Work Sans Light" pitchFamily="2" charset="0"/>
              </a:rPr>
              <a:t> </a:t>
            </a:r>
            <a:r>
              <a:rPr lang="en-US" sz="2800" dirty="0" err="1">
                <a:latin typeface="Work Sans Light" pitchFamily="2" charset="0"/>
              </a:rPr>
              <a:t>phương</a:t>
            </a:r>
            <a:r>
              <a:rPr lang="en-US" sz="2800" dirty="0">
                <a:latin typeface="Work Sans Light" pitchFamily="2" charset="0"/>
              </a:rPr>
              <a:t> </a:t>
            </a:r>
            <a:r>
              <a:rPr lang="en-US" sz="2800" dirty="0" err="1">
                <a:latin typeface="Work Sans Light" pitchFamily="2" charset="0"/>
              </a:rPr>
              <a:t>pháp</a:t>
            </a:r>
            <a:r>
              <a:rPr lang="en-US" sz="2800" dirty="0">
                <a:latin typeface="Work Sans Light" pitchFamily="2" charset="0"/>
              </a:rPr>
              <a:t> </a:t>
            </a:r>
            <a:r>
              <a:rPr lang="en-US" sz="2800" dirty="0" err="1">
                <a:latin typeface="Work Sans Light" pitchFamily="2" charset="0"/>
              </a:rPr>
              <a:t>hòa</a:t>
            </a:r>
            <a:r>
              <a:rPr lang="en-US" sz="2800" dirty="0">
                <a:latin typeface="Work Sans Light" pitchFamily="2" charset="0"/>
              </a:rPr>
              <a:t> </a:t>
            </a:r>
            <a:r>
              <a:rPr lang="en-US" sz="2800" dirty="0" err="1">
                <a:latin typeface="Work Sans Light" pitchFamily="2" charset="0"/>
              </a:rPr>
              <a:t>bình</a:t>
            </a:r>
            <a:r>
              <a:rPr lang="en-US" sz="2800" dirty="0">
                <a:latin typeface="Work Sans Light" pitchFamily="2" charset="0"/>
              </a:rPr>
              <a:t>”</a:t>
            </a:r>
          </a:p>
        </p:txBody>
      </p:sp>
      <p:pic>
        <p:nvPicPr>
          <p:cNvPr id="9" name="Picture 2">
            <a:extLst>
              <a:ext uri="{FF2B5EF4-FFF2-40B4-BE49-F238E27FC236}">
                <a16:creationId xmlns:a16="http://schemas.microsoft.com/office/drawing/2014/main" id="{9444DB7F-2215-4E8C-BD1C-17A969D8C5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7777" y="2372254"/>
            <a:ext cx="4163331" cy="3105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6925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heel(1)">
                                      <p:cBhvr>
                                        <p:cTn id="7" dur="2000"/>
                                        <p:tgtEl>
                                          <p:spTgt spid="8">
                                            <p:txEl>
                                              <p:pRg st="0" end="0"/>
                                            </p:txEl>
                                          </p:spTgt>
                                        </p:tgtEl>
                                      </p:cBhvr>
                                    </p:animEffect>
                                  </p:childTnLst>
                                </p:cTn>
                              </p:par>
                              <p:par>
                                <p:cTn id="8" presetID="21"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heel(1)">
                                      <p:cBhvr>
                                        <p:cTn id="10"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BCFFFA-1122-407F-8132-48BFA714C8F3}"/>
              </a:ext>
            </a:extLst>
          </p:cNvPr>
          <p:cNvSpPr txBox="1">
            <a:spLocks noChangeArrowheads="1"/>
          </p:cNvSpPr>
          <p:nvPr/>
        </p:nvSpPr>
        <p:spPr>
          <a:xfrm>
            <a:off x="755151" y="1957226"/>
            <a:ext cx="6227566" cy="380400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buFontTx/>
              <a:buNone/>
            </a:pPr>
            <a:r>
              <a:rPr lang="en-US" sz="2800" dirty="0">
                <a:latin typeface="Work Sans Light" pitchFamily="2" charset="0"/>
              </a:rPr>
              <a:t>+ </a:t>
            </a:r>
            <a:r>
              <a:rPr lang="en-US" sz="2800" dirty="0" err="1">
                <a:latin typeface="Work Sans Light" pitchFamily="2" charset="0"/>
              </a:rPr>
              <a:t>Nhiệm</a:t>
            </a:r>
            <a:r>
              <a:rPr lang="en-US" sz="2800" dirty="0">
                <a:latin typeface="Work Sans Light" pitchFamily="2" charset="0"/>
              </a:rPr>
              <a:t> </a:t>
            </a:r>
            <a:r>
              <a:rPr lang="en-US" sz="2800" dirty="0" err="1">
                <a:latin typeface="Work Sans Light" pitchFamily="2" charset="0"/>
              </a:rPr>
              <a:t>vụ</a:t>
            </a:r>
            <a:r>
              <a:rPr lang="en-US" sz="2800" dirty="0">
                <a:latin typeface="Work Sans Light" pitchFamily="2" charset="0"/>
              </a:rPr>
              <a:t> </a:t>
            </a:r>
            <a:r>
              <a:rPr lang="en-US" sz="2800" dirty="0" err="1">
                <a:latin typeface="Work Sans Light" pitchFamily="2" charset="0"/>
              </a:rPr>
              <a:t>cách</a:t>
            </a:r>
            <a:r>
              <a:rPr lang="en-US" sz="2800" dirty="0">
                <a:latin typeface="Work Sans Light" pitchFamily="2" charset="0"/>
              </a:rPr>
              <a:t> </a:t>
            </a:r>
            <a:r>
              <a:rPr lang="en-US" sz="2800" dirty="0" err="1">
                <a:latin typeface="Work Sans Light" pitchFamily="2" charset="0"/>
              </a:rPr>
              <a:t>mạng</a:t>
            </a:r>
            <a:r>
              <a:rPr lang="en-US" sz="2800" dirty="0">
                <a:latin typeface="Work Sans Light" pitchFamily="2" charset="0"/>
              </a:rPr>
              <a:t> </a:t>
            </a:r>
            <a:r>
              <a:rPr lang="en-US" sz="2800" dirty="0" err="1">
                <a:latin typeface="Work Sans Light" pitchFamily="2" charset="0"/>
              </a:rPr>
              <a:t>miền</a:t>
            </a:r>
            <a:r>
              <a:rPr lang="en-US" sz="2800" dirty="0">
                <a:latin typeface="Work Sans Light" pitchFamily="2" charset="0"/>
              </a:rPr>
              <a:t> Nam: </a:t>
            </a:r>
            <a:r>
              <a:rPr lang="en-US" sz="2800" dirty="0" err="1">
                <a:latin typeface="Work Sans Light" pitchFamily="2" charset="0"/>
              </a:rPr>
              <a:t>giải</a:t>
            </a:r>
            <a:r>
              <a:rPr lang="en-US" sz="2800" dirty="0">
                <a:latin typeface="Work Sans Light" pitchFamily="2" charset="0"/>
              </a:rPr>
              <a:t> </a:t>
            </a:r>
            <a:r>
              <a:rPr lang="en-US" sz="2800" dirty="0" err="1">
                <a:latin typeface="Work Sans Light" pitchFamily="2" charset="0"/>
              </a:rPr>
              <a:t>phóng</a:t>
            </a:r>
            <a:r>
              <a:rPr lang="en-US" sz="2800" dirty="0">
                <a:latin typeface="Work Sans Light" pitchFamily="2" charset="0"/>
              </a:rPr>
              <a:t> </a:t>
            </a:r>
            <a:r>
              <a:rPr lang="en-US" sz="2800" dirty="0" err="1">
                <a:latin typeface="Work Sans Light" pitchFamily="2" charset="0"/>
              </a:rPr>
              <a:t>miền</a:t>
            </a:r>
            <a:r>
              <a:rPr lang="en-US" sz="2800" dirty="0">
                <a:latin typeface="Work Sans Light" pitchFamily="2" charset="0"/>
              </a:rPr>
              <a:t> Nam </a:t>
            </a:r>
            <a:r>
              <a:rPr lang="en-US" sz="2800" dirty="0" err="1">
                <a:latin typeface="Work Sans Light" pitchFamily="2" charset="0"/>
              </a:rPr>
              <a:t>thoát</a:t>
            </a:r>
            <a:r>
              <a:rPr lang="en-US" sz="2800" dirty="0">
                <a:latin typeface="Work Sans Light" pitchFamily="2" charset="0"/>
              </a:rPr>
              <a:t> </a:t>
            </a:r>
            <a:r>
              <a:rPr lang="en-US" sz="2800" dirty="0" err="1">
                <a:latin typeface="Work Sans Light" pitchFamily="2" charset="0"/>
              </a:rPr>
              <a:t>khỏi</a:t>
            </a:r>
            <a:r>
              <a:rPr lang="en-US" sz="2800" dirty="0">
                <a:latin typeface="Work Sans Light" pitchFamily="2" charset="0"/>
              </a:rPr>
              <a:t> </a:t>
            </a:r>
            <a:r>
              <a:rPr lang="en-US" sz="2800" dirty="0" err="1">
                <a:latin typeface="Work Sans Light" pitchFamily="2" charset="0"/>
              </a:rPr>
              <a:t>ách</a:t>
            </a:r>
            <a:r>
              <a:rPr lang="en-US" sz="2800" dirty="0">
                <a:latin typeface="Work Sans Light" pitchFamily="2" charset="0"/>
              </a:rPr>
              <a:t> </a:t>
            </a:r>
            <a:r>
              <a:rPr lang="en-US" sz="2800" dirty="0" err="1">
                <a:latin typeface="Work Sans Light" pitchFamily="2" charset="0"/>
              </a:rPr>
              <a:t>thống</a:t>
            </a:r>
            <a:r>
              <a:rPr lang="en-US" sz="2800" dirty="0">
                <a:latin typeface="Work Sans Light" pitchFamily="2" charset="0"/>
              </a:rPr>
              <a:t> </a:t>
            </a:r>
            <a:r>
              <a:rPr lang="en-US" sz="2800" dirty="0" err="1">
                <a:latin typeface="Work Sans Light" pitchFamily="2" charset="0"/>
              </a:rPr>
              <a:t>trị</a:t>
            </a:r>
            <a:r>
              <a:rPr lang="en-US" sz="2800" dirty="0">
                <a:latin typeface="Work Sans Light" pitchFamily="2" charset="0"/>
              </a:rPr>
              <a:t> </a:t>
            </a:r>
            <a:r>
              <a:rPr lang="en-US" sz="2800" dirty="0" err="1">
                <a:latin typeface="Work Sans Light" pitchFamily="2" charset="0"/>
              </a:rPr>
              <a:t>của</a:t>
            </a:r>
            <a:r>
              <a:rPr lang="en-US" sz="2800" dirty="0">
                <a:latin typeface="Work Sans Light" pitchFamily="2" charset="0"/>
              </a:rPr>
              <a:t> </a:t>
            </a:r>
            <a:r>
              <a:rPr lang="en-US" sz="2800" dirty="0" err="1">
                <a:latin typeface="Work Sans Light" pitchFamily="2" charset="0"/>
              </a:rPr>
              <a:t>đế</a:t>
            </a:r>
            <a:r>
              <a:rPr lang="en-US" sz="2800" dirty="0">
                <a:latin typeface="Work Sans Light" pitchFamily="2" charset="0"/>
              </a:rPr>
              <a:t> </a:t>
            </a:r>
            <a:r>
              <a:rPr lang="en-US" sz="2800" dirty="0" err="1" smtClean="0">
                <a:latin typeface="Work Sans Light" pitchFamily="2" charset="0"/>
              </a:rPr>
              <a:t>quốc</a:t>
            </a:r>
            <a:r>
              <a:rPr lang="en-US" sz="2800" dirty="0" smtClean="0">
                <a:latin typeface="Work Sans Light" pitchFamily="2" charset="0"/>
              </a:rPr>
              <a:t>, </a:t>
            </a:r>
            <a:r>
              <a:rPr lang="en-US" sz="2800" dirty="0" err="1">
                <a:latin typeface="Work Sans Light" pitchFamily="2" charset="0"/>
              </a:rPr>
              <a:t>thực</a:t>
            </a:r>
            <a:r>
              <a:rPr lang="en-US" sz="2800" dirty="0">
                <a:latin typeface="Work Sans Light" pitchFamily="2" charset="0"/>
              </a:rPr>
              <a:t> </a:t>
            </a:r>
            <a:r>
              <a:rPr lang="en-US" sz="2800" dirty="0" err="1">
                <a:latin typeface="Work Sans Light" pitchFamily="2" charset="0"/>
              </a:rPr>
              <a:t>hiện</a:t>
            </a:r>
            <a:r>
              <a:rPr lang="en-US" sz="2800" dirty="0">
                <a:latin typeface="Work Sans Light" pitchFamily="2" charset="0"/>
              </a:rPr>
              <a:t> </a:t>
            </a:r>
            <a:r>
              <a:rPr lang="en-US" sz="2800" dirty="0" err="1">
                <a:latin typeface="Work Sans Light" pitchFamily="2" charset="0"/>
              </a:rPr>
              <a:t>độc</a:t>
            </a:r>
            <a:r>
              <a:rPr lang="en-US" sz="2800" dirty="0">
                <a:latin typeface="Work Sans Light" pitchFamily="2" charset="0"/>
              </a:rPr>
              <a:t> </a:t>
            </a:r>
            <a:r>
              <a:rPr lang="en-US" sz="2800" dirty="0" err="1">
                <a:latin typeface="Work Sans Light" pitchFamily="2" charset="0"/>
              </a:rPr>
              <a:t>lập</a:t>
            </a:r>
            <a:r>
              <a:rPr lang="en-US" sz="2800" dirty="0">
                <a:latin typeface="Work Sans Light" pitchFamily="2" charset="0"/>
              </a:rPr>
              <a:t> </a:t>
            </a:r>
            <a:r>
              <a:rPr lang="en-US" sz="2800" dirty="0" err="1">
                <a:latin typeface="Work Sans Light" pitchFamily="2" charset="0"/>
              </a:rPr>
              <a:t>dân</a:t>
            </a:r>
            <a:r>
              <a:rPr lang="en-US" sz="2800" dirty="0">
                <a:latin typeface="Work Sans Light" pitchFamily="2" charset="0"/>
              </a:rPr>
              <a:t> </a:t>
            </a:r>
            <a:r>
              <a:rPr lang="en-US" sz="2800" dirty="0" err="1">
                <a:latin typeface="Work Sans Light" pitchFamily="2" charset="0"/>
              </a:rPr>
              <a:t>tộc</a:t>
            </a:r>
            <a:r>
              <a:rPr lang="en-US" sz="2800" dirty="0">
                <a:latin typeface="Work Sans Light" pitchFamily="2" charset="0"/>
              </a:rPr>
              <a:t> </a:t>
            </a:r>
            <a:r>
              <a:rPr lang="en-US" sz="2800" dirty="0" err="1">
                <a:latin typeface="Work Sans Light" pitchFamily="2" charset="0"/>
              </a:rPr>
              <a:t>và</a:t>
            </a:r>
            <a:r>
              <a:rPr lang="en-US" sz="2800" dirty="0">
                <a:latin typeface="Work Sans Light" pitchFamily="2" charset="0"/>
              </a:rPr>
              <a:t> </a:t>
            </a:r>
            <a:r>
              <a:rPr lang="en-US" sz="2800" dirty="0" err="1">
                <a:latin typeface="Work Sans Light" pitchFamily="2" charset="0"/>
              </a:rPr>
              <a:t>người</a:t>
            </a:r>
            <a:r>
              <a:rPr lang="en-US" sz="2800" dirty="0">
                <a:latin typeface="Work Sans Light" pitchFamily="2" charset="0"/>
              </a:rPr>
              <a:t> </a:t>
            </a:r>
            <a:r>
              <a:rPr lang="en-US" sz="2800" dirty="0" err="1">
                <a:latin typeface="Work Sans Light" pitchFamily="2" charset="0"/>
              </a:rPr>
              <a:t>cày</a:t>
            </a:r>
            <a:r>
              <a:rPr lang="en-US" sz="2800" dirty="0">
                <a:latin typeface="Work Sans Light" pitchFamily="2" charset="0"/>
              </a:rPr>
              <a:t> có </a:t>
            </a:r>
            <a:r>
              <a:rPr lang="en-US" sz="2800" dirty="0" err="1">
                <a:latin typeface="Work Sans Light" pitchFamily="2" charset="0"/>
              </a:rPr>
              <a:t>ruộng</a:t>
            </a:r>
            <a:r>
              <a:rPr lang="en-US" sz="2800" dirty="0">
                <a:latin typeface="Work Sans Light" pitchFamily="2" charset="0"/>
              </a:rPr>
              <a:t>, </a:t>
            </a:r>
            <a:r>
              <a:rPr lang="en-US" sz="2800" dirty="0" err="1">
                <a:latin typeface="Work Sans Light" pitchFamily="2" charset="0"/>
              </a:rPr>
              <a:t>hoàn</a:t>
            </a:r>
            <a:r>
              <a:rPr lang="en-US" sz="2800" dirty="0">
                <a:latin typeface="Work Sans Light" pitchFamily="2" charset="0"/>
              </a:rPr>
              <a:t> </a:t>
            </a:r>
            <a:r>
              <a:rPr lang="en-US" sz="2800" dirty="0" err="1">
                <a:latin typeface="Work Sans Light" pitchFamily="2" charset="0"/>
              </a:rPr>
              <a:t>thành</a:t>
            </a:r>
            <a:r>
              <a:rPr lang="en-US" sz="2800" dirty="0">
                <a:latin typeface="Work Sans Light" pitchFamily="2" charset="0"/>
              </a:rPr>
              <a:t> </a:t>
            </a:r>
            <a:r>
              <a:rPr lang="en-US" sz="2800" dirty="0" err="1">
                <a:latin typeface="Work Sans Light" pitchFamily="2" charset="0"/>
              </a:rPr>
              <a:t>cách</a:t>
            </a:r>
            <a:r>
              <a:rPr lang="en-US" sz="2800" dirty="0">
                <a:latin typeface="Work Sans Light" pitchFamily="2" charset="0"/>
              </a:rPr>
              <a:t> </a:t>
            </a:r>
            <a:r>
              <a:rPr lang="en-US" sz="2800" dirty="0" err="1">
                <a:latin typeface="Work Sans Light" pitchFamily="2" charset="0"/>
              </a:rPr>
              <a:t>mạng</a:t>
            </a:r>
            <a:r>
              <a:rPr lang="en-US" sz="2800" dirty="0">
                <a:latin typeface="Work Sans Light" pitchFamily="2" charset="0"/>
              </a:rPr>
              <a:t> </a:t>
            </a:r>
            <a:r>
              <a:rPr lang="en-US" sz="2800" dirty="0" err="1">
                <a:latin typeface="Work Sans Light" pitchFamily="2" charset="0"/>
              </a:rPr>
              <a:t>dân</a:t>
            </a:r>
            <a:r>
              <a:rPr lang="en-US" sz="2800" dirty="0">
                <a:latin typeface="Work Sans Light" pitchFamily="2" charset="0"/>
              </a:rPr>
              <a:t> </a:t>
            </a:r>
            <a:r>
              <a:rPr lang="en-US" sz="2800" dirty="0" err="1">
                <a:latin typeface="Work Sans Light" pitchFamily="2" charset="0"/>
              </a:rPr>
              <a:t>tộc</a:t>
            </a:r>
            <a:r>
              <a:rPr lang="en-US" sz="2800" dirty="0">
                <a:latin typeface="Work Sans Light" pitchFamily="2" charset="0"/>
              </a:rPr>
              <a:t> </a:t>
            </a:r>
            <a:r>
              <a:rPr lang="en-US" sz="2800" dirty="0" err="1">
                <a:latin typeface="Work Sans Light" pitchFamily="2" charset="0"/>
              </a:rPr>
              <a:t>dân</a:t>
            </a:r>
            <a:r>
              <a:rPr lang="en-US" sz="2800" dirty="0">
                <a:latin typeface="Work Sans Light" pitchFamily="2" charset="0"/>
              </a:rPr>
              <a:t> </a:t>
            </a:r>
            <a:r>
              <a:rPr lang="en-US" sz="2800" dirty="0" err="1">
                <a:latin typeface="Work Sans Light" pitchFamily="2" charset="0"/>
              </a:rPr>
              <a:t>chủ</a:t>
            </a:r>
            <a:r>
              <a:rPr lang="en-US" sz="2800" dirty="0">
                <a:latin typeface="Work Sans Light" pitchFamily="2" charset="0"/>
              </a:rPr>
              <a:t> </a:t>
            </a:r>
            <a:r>
              <a:rPr lang="en-US" sz="2800" dirty="0" err="1">
                <a:latin typeface="Work Sans Light" pitchFamily="2" charset="0"/>
              </a:rPr>
              <a:t>nhân</a:t>
            </a:r>
            <a:r>
              <a:rPr lang="en-US" sz="2800" dirty="0">
                <a:latin typeface="Work Sans Light" pitchFamily="2" charset="0"/>
              </a:rPr>
              <a:t> </a:t>
            </a:r>
            <a:r>
              <a:rPr lang="en-US" sz="2800" dirty="0" err="1">
                <a:latin typeface="Work Sans Light" pitchFamily="2" charset="0"/>
              </a:rPr>
              <a:t>dân</a:t>
            </a:r>
            <a:r>
              <a:rPr lang="en-US" sz="2800" dirty="0">
                <a:latin typeface="Work Sans Light" pitchFamily="2" charset="0"/>
              </a:rPr>
              <a:t> ở </a:t>
            </a:r>
            <a:r>
              <a:rPr lang="en-US" sz="2800" dirty="0" err="1">
                <a:latin typeface="Work Sans Light" pitchFamily="2" charset="0"/>
              </a:rPr>
              <a:t>Miền</a:t>
            </a:r>
            <a:r>
              <a:rPr lang="en-US" sz="2800" dirty="0">
                <a:latin typeface="Work Sans Light" pitchFamily="2" charset="0"/>
              </a:rPr>
              <a:t> Nam</a:t>
            </a:r>
          </a:p>
          <a:p>
            <a:pPr algn="just">
              <a:buFontTx/>
              <a:buNone/>
            </a:pPr>
            <a:r>
              <a:rPr lang="en-US" sz="2800" dirty="0">
                <a:latin typeface="Work Sans Light" pitchFamily="2" charset="0"/>
              </a:rPr>
              <a:t>+ Con </a:t>
            </a:r>
            <a:r>
              <a:rPr lang="en-US" sz="2800" dirty="0" err="1">
                <a:latin typeface="Work Sans Light" pitchFamily="2" charset="0"/>
              </a:rPr>
              <a:t>đường</a:t>
            </a:r>
            <a:r>
              <a:rPr lang="en-US" sz="2800" dirty="0">
                <a:latin typeface="Work Sans Light" pitchFamily="2" charset="0"/>
              </a:rPr>
              <a:t> </a:t>
            </a:r>
            <a:r>
              <a:rPr lang="en-US" sz="2800" dirty="0" err="1">
                <a:latin typeface="Work Sans Light" pitchFamily="2" charset="0"/>
              </a:rPr>
              <a:t>phát</a:t>
            </a:r>
            <a:r>
              <a:rPr lang="en-US" sz="2800" dirty="0">
                <a:latin typeface="Work Sans Light" pitchFamily="2" charset="0"/>
              </a:rPr>
              <a:t> </a:t>
            </a:r>
            <a:r>
              <a:rPr lang="en-US" sz="2800" dirty="0" err="1">
                <a:latin typeface="Work Sans Light" pitchFamily="2" charset="0"/>
              </a:rPr>
              <a:t>triển</a:t>
            </a:r>
            <a:r>
              <a:rPr lang="en-US" sz="2800" dirty="0">
                <a:latin typeface="Work Sans Light" pitchFamily="2" charset="0"/>
              </a:rPr>
              <a:t> </a:t>
            </a:r>
            <a:r>
              <a:rPr lang="en-US" sz="2800" dirty="0" err="1">
                <a:latin typeface="Work Sans Light" pitchFamily="2" charset="0"/>
              </a:rPr>
              <a:t>cơ</a:t>
            </a:r>
            <a:r>
              <a:rPr lang="en-US" sz="2800" dirty="0">
                <a:latin typeface="Work Sans Light" pitchFamily="2" charset="0"/>
              </a:rPr>
              <a:t> </a:t>
            </a:r>
            <a:r>
              <a:rPr lang="en-US" sz="2800" dirty="0" err="1">
                <a:latin typeface="Work Sans Light" pitchFamily="2" charset="0"/>
              </a:rPr>
              <a:t>bản</a:t>
            </a:r>
            <a:r>
              <a:rPr lang="en-US" sz="2800" dirty="0">
                <a:latin typeface="Work Sans Light" pitchFamily="2" charset="0"/>
              </a:rPr>
              <a:t> </a:t>
            </a:r>
            <a:r>
              <a:rPr lang="en-US" sz="2800" dirty="0" err="1">
                <a:latin typeface="Work Sans Light" pitchFamily="2" charset="0"/>
              </a:rPr>
              <a:t>của</a:t>
            </a:r>
            <a:r>
              <a:rPr lang="en-US" sz="2800" dirty="0">
                <a:latin typeface="Work Sans Light" pitchFamily="2" charset="0"/>
              </a:rPr>
              <a:t> </a:t>
            </a:r>
            <a:r>
              <a:rPr lang="en-US" sz="2800" dirty="0" err="1">
                <a:latin typeface="Work Sans Light" pitchFamily="2" charset="0"/>
              </a:rPr>
              <a:t>cách</a:t>
            </a:r>
            <a:r>
              <a:rPr lang="en-US" sz="2800" dirty="0">
                <a:latin typeface="Work Sans Light" pitchFamily="2" charset="0"/>
              </a:rPr>
              <a:t> </a:t>
            </a:r>
            <a:r>
              <a:rPr lang="en-US" sz="2800" dirty="0" err="1">
                <a:latin typeface="Work Sans Light" pitchFamily="2" charset="0"/>
              </a:rPr>
              <a:t>mạng</a:t>
            </a:r>
            <a:r>
              <a:rPr lang="en-US" sz="2800" dirty="0">
                <a:latin typeface="Work Sans Light" pitchFamily="2" charset="0"/>
              </a:rPr>
              <a:t> </a:t>
            </a:r>
            <a:r>
              <a:rPr lang="en-US" sz="2800" dirty="0" err="1">
                <a:latin typeface="Work Sans Light" pitchFamily="2" charset="0"/>
              </a:rPr>
              <a:t>miền</a:t>
            </a:r>
            <a:r>
              <a:rPr lang="en-US" sz="2800" dirty="0">
                <a:latin typeface="Work Sans Light" pitchFamily="2" charset="0"/>
              </a:rPr>
              <a:t> Nam: </a:t>
            </a:r>
            <a:r>
              <a:rPr lang="en-US" sz="2800" dirty="0" err="1">
                <a:latin typeface="Work Sans Light" pitchFamily="2" charset="0"/>
              </a:rPr>
              <a:t>khởi</a:t>
            </a:r>
            <a:r>
              <a:rPr lang="en-US" sz="2800" dirty="0">
                <a:latin typeface="Work Sans Light" pitchFamily="2" charset="0"/>
              </a:rPr>
              <a:t> </a:t>
            </a:r>
            <a:r>
              <a:rPr lang="en-US" sz="2800" dirty="0" err="1">
                <a:latin typeface="Work Sans Light" pitchFamily="2" charset="0"/>
              </a:rPr>
              <a:t>nghĩa</a:t>
            </a:r>
            <a:r>
              <a:rPr lang="en-US" sz="2800" dirty="0">
                <a:latin typeface="Work Sans Light" pitchFamily="2" charset="0"/>
              </a:rPr>
              <a:t> </a:t>
            </a:r>
            <a:r>
              <a:rPr lang="en-US" sz="2800" dirty="0" err="1">
                <a:latin typeface="Work Sans Light" pitchFamily="2" charset="0"/>
              </a:rPr>
              <a:t>giành</a:t>
            </a:r>
            <a:r>
              <a:rPr lang="en-US" sz="2800" dirty="0">
                <a:latin typeface="Work Sans Light" pitchFamily="2" charset="0"/>
              </a:rPr>
              <a:t> </a:t>
            </a:r>
            <a:r>
              <a:rPr lang="en-US" sz="2800" dirty="0" err="1">
                <a:latin typeface="Work Sans Light" pitchFamily="2" charset="0"/>
              </a:rPr>
              <a:t>chính</a:t>
            </a:r>
            <a:r>
              <a:rPr lang="en-US" sz="2800" dirty="0">
                <a:latin typeface="Work Sans Light" pitchFamily="2" charset="0"/>
              </a:rPr>
              <a:t> </a:t>
            </a:r>
            <a:r>
              <a:rPr lang="en-US" sz="2800" dirty="0" err="1">
                <a:latin typeface="Work Sans Light" pitchFamily="2" charset="0"/>
              </a:rPr>
              <a:t>quyền</a:t>
            </a:r>
            <a:r>
              <a:rPr lang="en-US" sz="2800" dirty="0">
                <a:latin typeface="Work Sans Light" pitchFamily="2" charset="0"/>
              </a:rPr>
              <a:t> </a:t>
            </a:r>
            <a:r>
              <a:rPr lang="en-US" sz="2800" dirty="0" err="1">
                <a:latin typeface="Work Sans Light" pitchFamily="2" charset="0"/>
              </a:rPr>
              <a:t>về</a:t>
            </a:r>
            <a:r>
              <a:rPr lang="en-US" sz="2800" dirty="0">
                <a:latin typeface="Work Sans Light" pitchFamily="2" charset="0"/>
              </a:rPr>
              <a:t> </a:t>
            </a:r>
            <a:r>
              <a:rPr lang="en-US" sz="2800" dirty="0" err="1">
                <a:latin typeface="Work Sans Light" pitchFamily="2" charset="0"/>
              </a:rPr>
              <a:t>tay</a:t>
            </a:r>
            <a:r>
              <a:rPr lang="en-US" sz="2800" dirty="0">
                <a:latin typeface="Work Sans Light" pitchFamily="2" charset="0"/>
              </a:rPr>
              <a:t> </a:t>
            </a:r>
            <a:r>
              <a:rPr lang="en-US" sz="2800" dirty="0" err="1">
                <a:latin typeface="Work Sans Light" pitchFamily="2" charset="0"/>
              </a:rPr>
              <a:t>nhân</a:t>
            </a:r>
            <a:r>
              <a:rPr lang="en-US" sz="2800" dirty="0">
                <a:latin typeface="Work Sans Light" pitchFamily="2" charset="0"/>
              </a:rPr>
              <a:t> </a:t>
            </a:r>
            <a:r>
              <a:rPr lang="en-US" sz="2800" dirty="0" err="1">
                <a:latin typeface="Work Sans Light" pitchFamily="2" charset="0"/>
              </a:rPr>
              <a:t>dân</a:t>
            </a:r>
            <a:r>
              <a:rPr lang="en-US" sz="2800" dirty="0">
                <a:latin typeface="Work Sans Light" pitchFamily="2" charset="0"/>
              </a:rPr>
              <a:t>. </a:t>
            </a:r>
          </a:p>
        </p:txBody>
      </p:sp>
      <p:sp>
        <p:nvSpPr>
          <p:cNvPr id="4" name="Rectangle 3">
            <a:extLst>
              <a:ext uri="{FF2B5EF4-FFF2-40B4-BE49-F238E27FC236}">
                <a16:creationId xmlns:a16="http://schemas.microsoft.com/office/drawing/2014/main" id="{0C5D286A-B2DD-492F-88B2-FEF1EA121BC5}"/>
              </a:ext>
            </a:extLst>
          </p:cNvPr>
          <p:cNvSpPr/>
          <p:nvPr/>
        </p:nvSpPr>
        <p:spPr>
          <a:xfrm>
            <a:off x="3454400" y="1226861"/>
            <a:ext cx="5562600" cy="50276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67" b="1" dirty="0" err="1">
                <a:latin typeface="Work Sans" pitchFamily="2" charset="0"/>
              </a:rPr>
              <a:t>Hội</a:t>
            </a:r>
            <a:r>
              <a:rPr lang="en-US" sz="2667" b="1" dirty="0">
                <a:latin typeface="Work Sans" pitchFamily="2" charset="0"/>
              </a:rPr>
              <a:t> </a:t>
            </a:r>
            <a:r>
              <a:rPr lang="en-US" sz="2667" b="1" dirty="0" err="1">
                <a:latin typeface="Work Sans" pitchFamily="2" charset="0"/>
              </a:rPr>
              <a:t>nghị</a:t>
            </a:r>
            <a:r>
              <a:rPr lang="en-US" sz="2667" b="1" dirty="0">
                <a:latin typeface="Work Sans" pitchFamily="2" charset="0"/>
              </a:rPr>
              <a:t> </a:t>
            </a:r>
            <a:r>
              <a:rPr lang="en-US" sz="2667" b="1" dirty="0" err="1">
                <a:latin typeface="Work Sans" pitchFamily="2" charset="0"/>
              </a:rPr>
              <a:t>lần</a:t>
            </a:r>
            <a:r>
              <a:rPr lang="en-US" sz="2667" b="1" dirty="0">
                <a:latin typeface="Work Sans" pitchFamily="2" charset="0"/>
              </a:rPr>
              <a:t> </a:t>
            </a:r>
            <a:r>
              <a:rPr lang="en-US" sz="2667" b="1" dirty="0" err="1">
                <a:latin typeface="Work Sans" pitchFamily="2" charset="0"/>
              </a:rPr>
              <a:t>thứ</a:t>
            </a:r>
            <a:r>
              <a:rPr lang="en-US" sz="2667" b="1" dirty="0">
                <a:latin typeface="Work Sans" pitchFamily="2" charset="0"/>
              </a:rPr>
              <a:t> 15 (1-1959)</a:t>
            </a:r>
          </a:p>
        </p:txBody>
      </p:sp>
      <p:pic>
        <p:nvPicPr>
          <p:cNvPr id="5" name="Picture 2">
            <a:extLst>
              <a:ext uri="{FF2B5EF4-FFF2-40B4-BE49-F238E27FC236}">
                <a16:creationId xmlns:a16="http://schemas.microsoft.com/office/drawing/2014/main" id="{A338D96C-7E59-4B26-B393-DB76E6C94E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363" y="2564067"/>
            <a:ext cx="3828867"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6EE0791A-908C-4ADA-8D74-37ABFCE83160}"/>
              </a:ext>
            </a:extLst>
          </p:cNvPr>
          <p:cNvSpPr txBox="1"/>
          <p:nvPr/>
        </p:nvSpPr>
        <p:spPr>
          <a:xfrm>
            <a:off x="6731000" y="5665774"/>
            <a:ext cx="5417906" cy="461665"/>
          </a:xfrm>
          <a:prstGeom prst="rect">
            <a:avLst/>
          </a:prstGeom>
          <a:noFill/>
        </p:spPr>
        <p:txBody>
          <a:bodyPr wrap="square" rtlCol="0">
            <a:spAutoFit/>
          </a:bodyPr>
          <a:lstStyle/>
          <a:p>
            <a:pPr algn="ctr"/>
            <a:r>
              <a:rPr lang="en-US" sz="2400" dirty="0" err="1">
                <a:latin typeface="Work Sans Light" pitchFamily="2" charset="0"/>
              </a:rPr>
              <a:t>Hội</a:t>
            </a:r>
            <a:r>
              <a:rPr lang="en-US" sz="2400" dirty="0">
                <a:latin typeface="Work Sans Light" pitchFamily="2" charset="0"/>
              </a:rPr>
              <a:t> </a:t>
            </a:r>
            <a:r>
              <a:rPr lang="en-US" sz="2400" dirty="0" err="1">
                <a:latin typeface="Work Sans Light" pitchFamily="2" charset="0"/>
              </a:rPr>
              <a:t>nghị</a:t>
            </a:r>
            <a:r>
              <a:rPr lang="en-US" sz="2400" dirty="0">
                <a:latin typeface="Work Sans Light" pitchFamily="2" charset="0"/>
              </a:rPr>
              <a:t> TƯ </a:t>
            </a:r>
            <a:r>
              <a:rPr lang="en-US" sz="2400" dirty="0" err="1">
                <a:latin typeface="Work Sans Light" pitchFamily="2" charset="0"/>
              </a:rPr>
              <a:t>Đảng</a:t>
            </a:r>
            <a:r>
              <a:rPr lang="en-US" sz="2400" dirty="0">
                <a:latin typeface="Work Sans Light" pitchFamily="2" charset="0"/>
              </a:rPr>
              <a:t> Lao </a:t>
            </a:r>
            <a:r>
              <a:rPr lang="en-US" sz="2400" dirty="0" err="1">
                <a:latin typeface="Work Sans Light" pitchFamily="2" charset="0"/>
              </a:rPr>
              <a:t>động</a:t>
            </a:r>
            <a:r>
              <a:rPr lang="en-US" sz="2400" dirty="0">
                <a:latin typeface="Work Sans Light" pitchFamily="2" charset="0"/>
              </a:rPr>
              <a:t> </a:t>
            </a:r>
            <a:r>
              <a:rPr lang="en-US" sz="2400" dirty="0" err="1">
                <a:latin typeface="Work Sans Light" pitchFamily="2" charset="0"/>
              </a:rPr>
              <a:t>Việt</a:t>
            </a:r>
            <a:r>
              <a:rPr lang="en-US" sz="2400" dirty="0">
                <a:latin typeface="Work Sans Light" pitchFamily="2" charset="0"/>
              </a:rPr>
              <a:t> Nam</a:t>
            </a:r>
          </a:p>
        </p:txBody>
      </p:sp>
    </p:spTree>
    <p:extLst>
      <p:ext uri="{BB962C8B-B14F-4D97-AF65-F5344CB8AC3E}">
        <p14:creationId xmlns:p14="http://schemas.microsoft.com/office/powerpoint/2010/main" val="239132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circle(in)">
                                      <p:cBhvr>
                                        <p:cTn id="10" dur="2000"/>
                                        <p:tgtEl>
                                          <p:spTgt spid="3">
                                            <p:txEl>
                                              <p:pRg st="1" end="1"/>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ircle(in)">
                                      <p:cBhvr>
                                        <p:cTn id="13" dur="2000"/>
                                        <p:tgtEl>
                                          <p:spTgt spid="5"/>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circle(in)">
                                      <p:cBhvr>
                                        <p:cTn id="16"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4C314-E915-4389-BC14-43F713FC1C2B}"/>
              </a:ext>
            </a:extLst>
          </p:cNvPr>
          <p:cNvSpPr>
            <a:spLocks noGrp="1"/>
          </p:cNvSpPr>
          <p:nvPr>
            <p:ph type="ctrTitle"/>
          </p:nvPr>
        </p:nvSpPr>
        <p:spPr>
          <a:xfrm>
            <a:off x="1295462" y="713197"/>
            <a:ext cx="8990300" cy="1179567"/>
          </a:xfrm>
        </p:spPr>
        <p:txBody>
          <a:bodyPr/>
          <a:lstStyle/>
          <a:p>
            <a:r>
              <a:rPr lang="vi-VN" sz="2667" dirty="0">
                <a:solidFill>
                  <a:srgbClr val="FF0000"/>
                </a:solidFill>
              </a:rPr>
              <a:t>Xây dựng chủ nghĩa xã hội ở miền Bắc, phát triển thế tiến các của cách mạng miền Nam (1961-1965</a:t>
            </a:r>
            <a:r>
              <a:rPr lang="en-US" sz="2667" dirty="0">
                <a:solidFill>
                  <a:srgbClr val="FF0000"/>
                </a:solidFill>
              </a:rPr>
              <a:t>)</a:t>
            </a:r>
          </a:p>
        </p:txBody>
      </p:sp>
      <p:sp>
        <p:nvSpPr>
          <p:cNvPr id="4" name="TextBox 3">
            <a:extLst>
              <a:ext uri="{FF2B5EF4-FFF2-40B4-BE49-F238E27FC236}">
                <a16:creationId xmlns:a16="http://schemas.microsoft.com/office/drawing/2014/main" id="{35907398-C660-460C-ABC6-ACF0341E3098}"/>
              </a:ext>
            </a:extLst>
          </p:cNvPr>
          <p:cNvSpPr txBox="1"/>
          <p:nvPr/>
        </p:nvSpPr>
        <p:spPr>
          <a:xfrm>
            <a:off x="1238321" y="2202373"/>
            <a:ext cx="5359400" cy="3539430"/>
          </a:xfrm>
          <a:prstGeom prst="rect">
            <a:avLst/>
          </a:prstGeom>
          <a:noFill/>
        </p:spPr>
        <p:txBody>
          <a:bodyPr wrap="square">
            <a:spAutoFit/>
          </a:bodyPr>
          <a:lstStyle/>
          <a:p>
            <a:pPr algn="just"/>
            <a:r>
              <a:rPr lang="vi-VN" sz="2800" dirty="0">
                <a:latin typeface="Work Sans Light" pitchFamily="2" charset="0"/>
              </a:rPr>
              <a:t>Tháng 9-1960, Đại hội đại biểu toàn quốc lần thứ III của Đảng họp tại Thủ đô Hà Nội. Trong diễn văn khai mạc, Hồ Chí Minh nêu rõ: “Đại hội lần này là Đại hội xây dựng chủ nghĩa xã hội ở miền Bắc và đấu tranh hòa bình thống nhất nước nhà”</a:t>
            </a:r>
            <a:endParaRPr lang="en-US" sz="2800" dirty="0">
              <a:latin typeface="Work Sans Light" pitchFamily="2" charset="0"/>
            </a:endParaRPr>
          </a:p>
        </p:txBody>
      </p:sp>
      <p:pic>
        <p:nvPicPr>
          <p:cNvPr id="6" name="Picture 5">
            <a:extLst>
              <a:ext uri="{FF2B5EF4-FFF2-40B4-BE49-F238E27FC236}">
                <a16:creationId xmlns:a16="http://schemas.microsoft.com/office/drawing/2014/main" id="{CA957103-B8F6-41BC-A1E9-B67474C0ACE0}"/>
              </a:ext>
            </a:extLst>
          </p:cNvPr>
          <p:cNvPicPr>
            <a:picLocks noChangeAspect="1"/>
          </p:cNvPicPr>
          <p:nvPr/>
        </p:nvPicPr>
        <p:blipFill>
          <a:blip r:embed="rId2"/>
          <a:stretch>
            <a:fillRect/>
          </a:stretch>
        </p:blipFill>
        <p:spPr>
          <a:xfrm>
            <a:off x="7340600" y="2649299"/>
            <a:ext cx="3767667" cy="2782812"/>
          </a:xfrm>
          <a:prstGeom prst="rect">
            <a:avLst/>
          </a:prstGeom>
        </p:spPr>
      </p:pic>
    </p:spTree>
    <p:extLst>
      <p:ext uri="{BB962C8B-B14F-4D97-AF65-F5344CB8AC3E}">
        <p14:creationId xmlns:p14="http://schemas.microsoft.com/office/powerpoint/2010/main" val="2879458683"/>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a:extLst>
              <a:ext uri="{FF2B5EF4-FFF2-40B4-BE49-F238E27FC236}">
                <a16:creationId xmlns:a16="http://schemas.microsoft.com/office/drawing/2014/main" id="{4A481AB1-8442-4E15-AE03-BC8ED7B23E2B}"/>
              </a:ext>
            </a:extLst>
          </p:cNvPr>
          <p:cNvSpPr txBox="1">
            <a:spLocks noChangeArrowheads="1"/>
          </p:cNvSpPr>
          <p:nvPr/>
        </p:nvSpPr>
        <p:spPr>
          <a:xfrm>
            <a:off x="1930400" y="632505"/>
            <a:ext cx="8534400" cy="914400"/>
          </a:xfrm>
          <a:prstGeom prst="rect">
            <a:avLst/>
          </a:prstGeom>
          <a:noFill/>
          <a:ln>
            <a:noFill/>
          </a:ln>
        </p:spPr>
        <p:txBody>
          <a:bodyPr spcFirstLastPara="1" wrap="square" lIns="0" tIns="121900" rIns="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9pPr>
          </a:lstStyle>
          <a:p>
            <a:r>
              <a:rPr lang="en-US" sz="2667" dirty="0" err="1"/>
              <a:t>Đại</a:t>
            </a:r>
            <a:r>
              <a:rPr lang="en-US" sz="2667" dirty="0"/>
              <a:t> </a:t>
            </a:r>
            <a:r>
              <a:rPr lang="en-US" sz="2667" dirty="0" err="1"/>
              <a:t>hội</a:t>
            </a:r>
            <a:r>
              <a:rPr lang="en-US" sz="2667" dirty="0"/>
              <a:t> III </a:t>
            </a:r>
            <a:r>
              <a:rPr lang="en-US" sz="2667" dirty="0" err="1"/>
              <a:t>của</a:t>
            </a:r>
            <a:r>
              <a:rPr lang="en-US" sz="2667" dirty="0"/>
              <a:t> </a:t>
            </a:r>
            <a:r>
              <a:rPr lang="en-US" sz="2667" dirty="0" err="1"/>
              <a:t>Đảng</a:t>
            </a:r>
            <a:r>
              <a:rPr lang="en-US" sz="2667" dirty="0"/>
              <a:t> Lao </a:t>
            </a:r>
            <a:r>
              <a:rPr lang="en-US" sz="2667" dirty="0" err="1"/>
              <a:t>động</a:t>
            </a:r>
            <a:r>
              <a:rPr lang="en-US" sz="2667" dirty="0"/>
              <a:t> </a:t>
            </a:r>
            <a:r>
              <a:rPr lang="en-US" sz="2667" dirty="0" err="1"/>
              <a:t>Việt</a:t>
            </a:r>
            <a:r>
              <a:rPr lang="en-US" sz="2667" dirty="0"/>
              <a:t> Nam</a:t>
            </a:r>
            <a:br>
              <a:rPr lang="en-US" sz="2667" dirty="0"/>
            </a:br>
            <a:r>
              <a:rPr lang="en-US" sz="2667" dirty="0"/>
              <a:t> (</a:t>
            </a:r>
            <a:r>
              <a:rPr lang="en-US" sz="2667" dirty="0" err="1"/>
              <a:t>từ</a:t>
            </a:r>
            <a:r>
              <a:rPr lang="en-US" sz="2667" dirty="0"/>
              <a:t> </a:t>
            </a:r>
            <a:r>
              <a:rPr lang="en-US" sz="2667" dirty="0" err="1"/>
              <a:t>ngày</a:t>
            </a:r>
            <a:r>
              <a:rPr lang="en-US" sz="2667" dirty="0"/>
              <a:t> 5 </a:t>
            </a:r>
            <a:r>
              <a:rPr lang="en-US" sz="2667" dirty="0" err="1"/>
              <a:t>đến</a:t>
            </a:r>
            <a:r>
              <a:rPr lang="en-US" sz="2667" dirty="0"/>
              <a:t> 10-9-1960)</a:t>
            </a:r>
            <a:br>
              <a:rPr lang="en-US" sz="2667" dirty="0"/>
            </a:br>
            <a:endParaRPr lang="en-US" sz="2667" dirty="0"/>
          </a:p>
        </p:txBody>
      </p:sp>
      <p:sp>
        <p:nvSpPr>
          <p:cNvPr id="4" name="AutoShape 10">
            <a:extLst>
              <a:ext uri="{FF2B5EF4-FFF2-40B4-BE49-F238E27FC236}">
                <a16:creationId xmlns:a16="http://schemas.microsoft.com/office/drawing/2014/main" id="{8371B668-EE63-4941-94DB-75325172C057}"/>
              </a:ext>
            </a:extLst>
          </p:cNvPr>
          <p:cNvSpPr>
            <a:spLocks noChangeArrowheads="1"/>
          </p:cNvSpPr>
          <p:nvPr/>
        </p:nvSpPr>
        <p:spPr bwMode="auto">
          <a:xfrm>
            <a:off x="1930400" y="8229600"/>
            <a:ext cx="1676400" cy="91440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sz="2400"/>
              <a:t>Triển vọng </a:t>
            </a:r>
          </a:p>
          <a:p>
            <a:pPr algn="ctr" fontAlgn="base">
              <a:spcBef>
                <a:spcPct val="0"/>
              </a:spcBef>
              <a:spcAft>
                <a:spcPct val="0"/>
              </a:spcAft>
            </a:pPr>
            <a:r>
              <a:rPr lang="en-US" sz="2400"/>
              <a:t>CM</a:t>
            </a:r>
          </a:p>
        </p:txBody>
      </p:sp>
      <p:sp>
        <p:nvSpPr>
          <p:cNvPr id="5" name="Rectangle 11">
            <a:extLst>
              <a:ext uri="{FF2B5EF4-FFF2-40B4-BE49-F238E27FC236}">
                <a16:creationId xmlns:a16="http://schemas.microsoft.com/office/drawing/2014/main" id="{3C3506C5-A785-47F7-9073-AF9C578D71B0}"/>
              </a:ext>
            </a:extLst>
          </p:cNvPr>
          <p:cNvSpPr>
            <a:spLocks noChangeArrowheads="1"/>
          </p:cNvSpPr>
          <p:nvPr/>
        </p:nvSpPr>
        <p:spPr bwMode="auto">
          <a:xfrm>
            <a:off x="3670300" y="8229600"/>
            <a:ext cx="6477000" cy="914400"/>
          </a:xfrm>
          <a:prstGeom prst="rect">
            <a:avLst/>
          </a:prstGeom>
          <a:solidFill>
            <a:srgbClr val="33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r>
              <a:rPr lang="en-US" sz="2400"/>
              <a:t>Gay go, gian khổ, lâu dài nhưng nhất định thắng lợi</a:t>
            </a:r>
          </a:p>
        </p:txBody>
      </p:sp>
      <p:pic>
        <p:nvPicPr>
          <p:cNvPr id="6" name="Picture 2">
            <a:extLst>
              <a:ext uri="{FF2B5EF4-FFF2-40B4-BE49-F238E27FC236}">
                <a16:creationId xmlns:a16="http://schemas.microsoft.com/office/drawing/2014/main" id="{25DB8DFF-7025-4E3A-A85A-3C73AAFC54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6930" y="1506097"/>
            <a:ext cx="3615733" cy="2142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a:extLst>
              <a:ext uri="{FF2B5EF4-FFF2-40B4-BE49-F238E27FC236}">
                <a16:creationId xmlns:a16="http://schemas.microsoft.com/office/drawing/2014/main" id="{A0AE9315-5DCC-4E6E-938C-9576E5F21B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3302" y="3832683"/>
            <a:ext cx="3572367" cy="229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AutoShape 18">
            <a:extLst>
              <a:ext uri="{FF2B5EF4-FFF2-40B4-BE49-F238E27FC236}">
                <a16:creationId xmlns:a16="http://schemas.microsoft.com/office/drawing/2014/main" id="{E863CF9E-95CE-48A8-900D-F78D00CC909F}"/>
              </a:ext>
            </a:extLst>
          </p:cNvPr>
          <p:cNvSpPr>
            <a:spLocks noChangeArrowheads="1"/>
          </p:cNvSpPr>
          <p:nvPr/>
        </p:nvSpPr>
        <p:spPr bwMode="auto">
          <a:xfrm>
            <a:off x="1701800" y="1905000"/>
            <a:ext cx="1955800" cy="914400"/>
          </a:xfrm>
          <a:prstGeom prst="roundRect">
            <a:avLst>
              <a:gd name="adj" fmla="val 16667"/>
            </a:avLst>
          </a:prstGeom>
          <a:solidFill>
            <a:schemeClr val="accent1"/>
          </a:solidFill>
          <a:ln w="9525">
            <a:noFill/>
            <a:round/>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fontAlgn="base">
              <a:spcBef>
                <a:spcPct val="0"/>
              </a:spcBef>
              <a:spcAft>
                <a:spcPct val="0"/>
              </a:spcAft>
            </a:pPr>
            <a:r>
              <a:rPr lang="en-US" sz="2400"/>
              <a:t>Nhiệm vụ </a:t>
            </a:r>
          </a:p>
          <a:p>
            <a:pPr algn="ctr" fontAlgn="base">
              <a:spcBef>
                <a:spcPct val="0"/>
              </a:spcBef>
              <a:spcAft>
                <a:spcPct val="0"/>
              </a:spcAft>
            </a:pPr>
            <a:r>
              <a:rPr lang="en-US" sz="2400"/>
              <a:t>chung</a:t>
            </a:r>
          </a:p>
        </p:txBody>
      </p:sp>
      <p:sp>
        <p:nvSpPr>
          <p:cNvPr id="9" name="AutoShape 20">
            <a:extLst>
              <a:ext uri="{FF2B5EF4-FFF2-40B4-BE49-F238E27FC236}">
                <a16:creationId xmlns:a16="http://schemas.microsoft.com/office/drawing/2014/main" id="{36247392-3B84-4C08-9CCF-981D16C6ED89}"/>
              </a:ext>
            </a:extLst>
          </p:cNvPr>
          <p:cNvSpPr>
            <a:spLocks noChangeArrowheads="1"/>
          </p:cNvSpPr>
          <p:nvPr/>
        </p:nvSpPr>
        <p:spPr bwMode="auto">
          <a:xfrm>
            <a:off x="4114800" y="1905000"/>
            <a:ext cx="1828800" cy="914400"/>
          </a:xfrm>
          <a:prstGeom prst="roundRect">
            <a:avLst>
              <a:gd name="adj" fmla="val 16667"/>
            </a:avLst>
          </a:prstGeom>
          <a:solidFill>
            <a:schemeClr val="accent1"/>
          </a:solidFill>
          <a:ln w="9525">
            <a:noFill/>
            <a:round/>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fontAlgn="base">
              <a:spcBef>
                <a:spcPct val="0"/>
              </a:spcBef>
              <a:spcAft>
                <a:spcPct val="0"/>
              </a:spcAft>
            </a:pPr>
            <a:r>
              <a:rPr lang="en-US" sz="2400" dirty="0"/>
              <a:t> </a:t>
            </a:r>
          </a:p>
          <a:p>
            <a:pPr algn="ctr" fontAlgn="base">
              <a:spcBef>
                <a:spcPct val="0"/>
              </a:spcBef>
              <a:spcAft>
                <a:spcPct val="0"/>
              </a:spcAft>
            </a:pPr>
            <a:r>
              <a:rPr lang="en-US" sz="2400" dirty="0" err="1"/>
              <a:t>Nhiệm</a:t>
            </a:r>
            <a:r>
              <a:rPr lang="en-US" sz="2400" dirty="0"/>
              <a:t> </a:t>
            </a:r>
            <a:r>
              <a:rPr lang="en-US" sz="2400" dirty="0" err="1"/>
              <a:t>vụ</a:t>
            </a:r>
            <a:endParaRPr lang="en-US" sz="2400" dirty="0"/>
          </a:p>
          <a:p>
            <a:pPr algn="ctr" fontAlgn="base">
              <a:spcBef>
                <a:spcPct val="0"/>
              </a:spcBef>
              <a:spcAft>
                <a:spcPct val="0"/>
              </a:spcAft>
            </a:pPr>
            <a:r>
              <a:rPr lang="en-US" sz="2400" dirty="0" err="1"/>
              <a:t>chiến</a:t>
            </a:r>
            <a:r>
              <a:rPr lang="en-US" sz="2400" dirty="0"/>
              <a:t> </a:t>
            </a:r>
            <a:r>
              <a:rPr lang="en-US" sz="2400" dirty="0" err="1"/>
              <a:t>lược</a:t>
            </a:r>
            <a:endParaRPr lang="en-US" sz="2400" dirty="0"/>
          </a:p>
          <a:p>
            <a:pPr algn="ctr" fontAlgn="base">
              <a:spcBef>
                <a:spcPct val="0"/>
              </a:spcBef>
              <a:spcAft>
                <a:spcPct val="0"/>
              </a:spcAft>
            </a:pPr>
            <a:endParaRPr lang="en-US" sz="2400" dirty="0"/>
          </a:p>
        </p:txBody>
      </p:sp>
      <p:sp>
        <p:nvSpPr>
          <p:cNvPr id="10" name="AutoShape 22">
            <a:extLst>
              <a:ext uri="{FF2B5EF4-FFF2-40B4-BE49-F238E27FC236}">
                <a16:creationId xmlns:a16="http://schemas.microsoft.com/office/drawing/2014/main" id="{05D147E5-5922-48B8-B051-4A2B21A2B22F}"/>
              </a:ext>
            </a:extLst>
          </p:cNvPr>
          <p:cNvSpPr>
            <a:spLocks noChangeArrowheads="1"/>
          </p:cNvSpPr>
          <p:nvPr/>
        </p:nvSpPr>
        <p:spPr bwMode="auto">
          <a:xfrm>
            <a:off x="1701801" y="3160488"/>
            <a:ext cx="1943100" cy="914400"/>
          </a:xfrm>
          <a:prstGeom prst="roundRect">
            <a:avLst>
              <a:gd name="adj" fmla="val 16667"/>
            </a:avLst>
          </a:prstGeom>
          <a:solidFill>
            <a:schemeClr val="accent1"/>
          </a:solidFill>
          <a:ln w="9525">
            <a:noFill/>
            <a:round/>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fontAlgn="base">
              <a:spcBef>
                <a:spcPct val="0"/>
              </a:spcBef>
              <a:spcAft>
                <a:spcPct val="0"/>
              </a:spcAft>
            </a:pPr>
            <a:r>
              <a:rPr lang="en-US" sz="2400" dirty="0" err="1"/>
              <a:t>Mục</a:t>
            </a:r>
            <a:r>
              <a:rPr lang="en-US" sz="2400" dirty="0"/>
              <a:t> </a:t>
            </a:r>
            <a:r>
              <a:rPr lang="en-US" sz="2400" dirty="0" err="1"/>
              <a:t>tiêu</a:t>
            </a:r>
            <a:r>
              <a:rPr lang="en-US" sz="2400" dirty="0"/>
              <a:t> </a:t>
            </a:r>
          </a:p>
          <a:p>
            <a:pPr algn="ctr" fontAlgn="base">
              <a:spcBef>
                <a:spcPct val="0"/>
              </a:spcBef>
              <a:spcAft>
                <a:spcPct val="0"/>
              </a:spcAft>
            </a:pPr>
            <a:r>
              <a:rPr lang="en-US" sz="2400" dirty="0" err="1"/>
              <a:t>chiến</a:t>
            </a:r>
            <a:r>
              <a:rPr lang="en-US" sz="2400" dirty="0"/>
              <a:t> </a:t>
            </a:r>
            <a:r>
              <a:rPr lang="en-US" sz="2400" dirty="0" err="1"/>
              <a:t>lược</a:t>
            </a:r>
            <a:endParaRPr lang="en-US" sz="2400" dirty="0"/>
          </a:p>
        </p:txBody>
      </p:sp>
      <p:sp>
        <p:nvSpPr>
          <p:cNvPr id="11" name="AutoShape 4">
            <a:extLst>
              <a:ext uri="{FF2B5EF4-FFF2-40B4-BE49-F238E27FC236}">
                <a16:creationId xmlns:a16="http://schemas.microsoft.com/office/drawing/2014/main" id="{38542FE0-1086-4E27-9DF8-CB8BDB8354CD}"/>
              </a:ext>
            </a:extLst>
          </p:cNvPr>
          <p:cNvSpPr>
            <a:spLocks noChangeArrowheads="1"/>
          </p:cNvSpPr>
          <p:nvPr/>
        </p:nvSpPr>
        <p:spPr bwMode="auto">
          <a:xfrm>
            <a:off x="4125685" y="3048000"/>
            <a:ext cx="1817915" cy="914400"/>
          </a:xfrm>
          <a:prstGeom prst="roundRect">
            <a:avLst>
              <a:gd name="adj" fmla="val 16667"/>
            </a:avLst>
          </a:prstGeom>
          <a:solidFill>
            <a:schemeClr val="accent1"/>
          </a:solidFill>
          <a:ln w="9525">
            <a:noFill/>
            <a:round/>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fontAlgn="base">
              <a:spcBef>
                <a:spcPct val="0"/>
              </a:spcBef>
              <a:spcAft>
                <a:spcPct val="0"/>
              </a:spcAft>
            </a:pPr>
            <a:r>
              <a:rPr lang="en-US" sz="2400" dirty="0" err="1"/>
              <a:t>Mối</a:t>
            </a:r>
            <a:r>
              <a:rPr lang="en-US" sz="2400" dirty="0"/>
              <a:t> </a:t>
            </a:r>
            <a:r>
              <a:rPr lang="en-US" sz="2400" dirty="0" err="1"/>
              <a:t>quan</a:t>
            </a:r>
            <a:r>
              <a:rPr lang="en-US" sz="2400" dirty="0"/>
              <a:t> </a:t>
            </a:r>
            <a:r>
              <a:rPr lang="en-US" sz="2400" dirty="0" err="1"/>
              <a:t>hệ</a:t>
            </a:r>
            <a:endParaRPr lang="en-US" sz="2400" dirty="0"/>
          </a:p>
          <a:p>
            <a:pPr algn="ctr" fontAlgn="base">
              <a:spcBef>
                <a:spcPct val="0"/>
              </a:spcBef>
              <a:spcAft>
                <a:spcPct val="0"/>
              </a:spcAft>
            </a:pPr>
            <a:r>
              <a:rPr lang="en-US" sz="2400" dirty="0"/>
              <a:t>CM 2 </a:t>
            </a:r>
            <a:r>
              <a:rPr lang="en-US" sz="2400" dirty="0" err="1"/>
              <a:t>miền</a:t>
            </a:r>
            <a:endParaRPr lang="en-US" sz="2400" dirty="0"/>
          </a:p>
        </p:txBody>
      </p:sp>
      <p:sp>
        <p:nvSpPr>
          <p:cNvPr id="12" name="AutoShape 6">
            <a:extLst>
              <a:ext uri="{FF2B5EF4-FFF2-40B4-BE49-F238E27FC236}">
                <a16:creationId xmlns:a16="http://schemas.microsoft.com/office/drawing/2014/main" id="{D5E7E94C-4787-4D29-8A13-51BAE4421C46}"/>
              </a:ext>
            </a:extLst>
          </p:cNvPr>
          <p:cNvSpPr>
            <a:spLocks noChangeArrowheads="1"/>
          </p:cNvSpPr>
          <p:nvPr/>
        </p:nvSpPr>
        <p:spPr bwMode="auto">
          <a:xfrm>
            <a:off x="1701800" y="4290105"/>
            <a:ext cx="1905000" cy="914400"/>
          </a:xfrm>
          <a:prstGeom prst="roundRect">
            <a:avLst>
              <a:gd name="adj" fmla="val 16667"/>
            </a:avLst>
          </a:prstGeom>
          <a:solidFill>
            <a:schemeClr val="accent1"/>
          </a:solidFill>
          <a:ln w="9525">
            <a:noFill/>
            <a:round/>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fontAlgn="base">
              <a:spcBef>
                <a:spcPct val="0"/>
              </a:spcBef>
              <a:spcAft>
                <a:spcPct val="0"/>
              </a:spcAft>
            </a:pPr>
            <a:r>
              <a:rPr lang="en-US" sz="2400" dirty="0" err="1"/>
              <a:t>Vai</a:t>
            </a:r>
            <a:r>
              <a:rPr lang="en-US" sz="2400" dirty="0"/>
              <a:t> </a:t>
            </a:r>
            <a:r>
              <a:rPr lang="en-US" sz="2400" dirty="0" err="1"/>
              <a:t>trò</a:t>
            </a:r>
            <a:r>
              <a:rPr lang="en-US" sz="2400" dirty="0"/>
              <a:t>, </a:t>
            </a:r>
            <a:r>
              <a:rPr lang="en-US" sz="2400" dirty="0" err="1"/>
              <a:t>nhiệm</a:t>
            </a:r>
            <a:r>
              <a:rPr lang="en-US" sz="2400" dirty="0"/>
              <a:t> </a:t>
            </a:r>
            <a:r>
              <a:rPr lang="en-US" sz="2400" dirty="0" err="1"/>
              <a:t>vụ</a:t>
            </a:r>
            <a:endParaRPr lang="en-US" sz="2400" dirty="0"/>
          </a:p>
          <a:p>
            <a:pPr algn="ctr" fontAlgn="base">
              <a:spcBef>
                <a:spcPct val="0"/>
              </a:spcBef>
              <a:spcAft>
                <a:spcPct val="0"/>
              </a:spcAft>
            </a:pPr>
            <a:r>
              <a:rPr lang="en-US" sz="2400" dirty="0"/>
              <a:t> CM </a:t>
            </a:r>
            <a:r>
              <a:rPr lang="en-US" sz="2400" dirty="0" err="1"/>
              <a:t>mỗi</a:t>
            </a:r>
            <a:r>
              <a:rPr lang="en-US" sz="2400" dirty="0"/>
              <a:t> </a:t>
            </a:r>
            <a:r>
              <a:rPr lang="en-US" sz="2400" dirty="0" err="1"/>
              <a:t>miền</a:t>
            </a:r>
            <a:endParaRPr lang="en-US" sz="2400" dirty="0"/>
          </a:p>
        </p:txBody>
      </p:sp>
      <p:sp>
        <p:nvSpPr>
          <p:cNvPr id="13" name="AutoShape 8">
            <a:extLst>
              <a:ext uri="{FF2B5EF4-FFF2-40B4-BE49-F238E27FC236}">
                <a16:creationId xmlns:a16="http://schemas.microsoft.com/office/drawing/2014/main" id="{19CD5580-6631-483C-9D5E-652A5F4DAFFE}"/>
              </a:ext>
            </a:extLst>
          </p:cNvPr>
          <p:cNvSpPr>
            <a:spLocks noChangeArrowheads="1"/>
          </p:cNvSpPr>
          <p:nvPr/>
        </p:nvSpPr>
        <p:spPr bwMode="auto">
          <a:xfrm>
            <a:off x="4136573" y="4290105"/>
            <a:ext cx="1807028" cy="914400"/>
          </a:xfrm>
          <a:prstGeom prst="roundRect">
            <a:avLst>
              <a:gd name="adj" fmla="val 16667"/>
            </a:avLst>
          </a:prstGeom>
          <a:solidFill>
            <a:schemeClr val="accent1"/>
          </a:solidFill>
          <a:ln w="9525">
            <a:noFill/>
            <a:round/>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fontAlgn="base">
              <a:spcBef>
                <a:spcPct val="0"/>
              </a:spcBef>
              <a:spcAft>
                <a:spcPct val="0"/>
              </a:spcAft>
            </a:pPr>
            <a:r>
              <a:rPr lang="en-US" sz="2400"/>
              <a:t>Con đường</a:t>
            </a:r>
          </a:p>
          <a:p>
            <a:pPr algn="ctr" fontAlgn="base">
              <a:spcBef>
                <a:spcPct val="0"/>
              </a:spcBef>
              <a:spcAft>
                <a:spcPct val="0"/>
              </a:spcAft>
            </a:pPr>
            <a:r>
              <a:rPr lang="en-US" sz="2400"/>
              <a:t>thống nhất</a:t>
            </a:r>
          </a:p>
        </p:txBody>
      </p:sp>
      <p:sp>
        <p:nvSpPr>
          <p:cNvPr id="14" name="AutoShape 10">
            <a:extLst>
              <a:ext uri="{FF2B5EF4-FFF2-40B4-BE49-F238E27FC236}">
                <a16:creationId xmlns:a16="http://schemas.microsoft.com/office/drawing/2014/main" id="{3159A49D-2FFE-4801-AB53-300E6F205DA7}"/>
              </a:ext>
            </a:extLst>
          </p:cNvPr>
          <p:cNvSpPr>
            <a:spLocks noChangeArrowheads="1"/>
          </p:cNvSpPr>
          <p:nvPr/>
        </p:nvSpPr>
        <p:spPr bwMode="auto">
          <a:xfrm>
            <a:off x="3119051" y="5350292"/>
            <a:ext cx="1943100" cy="9144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fontAlgn="base">
              <a:spcBef>
                <a:spcPct val="0"/>
              </a:spcBef>
              <a:spcAft>
                <a:spcPct val="0"/>
              </a:spcAft>
            </a:pPr>
            <a:r>
              <a:rPr lang="en-US" sz="2400" dirty="0" err="1"/>
              <a:t>Triển</a:t>
            </a:r>
            <a:r>
              <a:rPr lang="en-US" sz="2400" dirty="0"/>
              <a:t> </a:t>
            </a:r>
            <a:r>
              <a:rPr lang="en-US" sz="2400" dirty="0" err="1"/>
              <a:t>vọng</a:t>
            </a:r>
            <a:r>
              <a:rPr lang="en-US" sz="2400" dirty="0"/>
              <a:t> </a:t>
            </a:r>
          </a:p>
          <a:p>
            <a:pPr algn="ctr" fontAlgn="base">
              <a:spcBef>
                <a:spcPct val="0"/>
              </a:spcBef>
              <a:spcAft>
                <a:spcPct val="0"/>
              </a:spcAft>
            </a:pPr>
            <a:r>
              <a:rPr lang="en-US" sz="2400" dirty="0" err="1"/>
              <a:t>cách</a:t>
            </a:r>
            <a:r>
              <a:rPr lang="en-US" sz="2400" dirty="0"/>
              <a:t> </a:t>
            </a:r>
            <a:r>
              <a:rPr lang="en-US" sz="2400" dirty="0" err="1"/>
              <a:t>mạng</a:t>
            </a:r>
            <a:endParaRPr lang="en-US" sz="2400" dirty="0"/>
          </a:p>
        </p:txBody>
      </p:sp>
      <p:sp>
        <p:nvSpPr>
          <p:cNvPr id="15" name="AutoShape 18">
            <a:extLst>
              <a:ext uri="{FF2B5EF4-FFF2-40B4-BE49-F238E27FC236}">
                <a16:creationId xmlns:a16="http://schemas.microsoft.com/office/drawing/2014/main" id="{37D8AC96-F924-4F8F-86A7-5EC2A0C89776}"/>
              </a:ext>
            </a:extLst>
          </p:cNvPr>
          <p:cNvSpPr>
            <a:spLocks noChangeArrowheads="1"/>
          </p:cNvSpPr>
          <p:nvPr/>
        </p:nvSpPr>
        <p:spPr bwMode="auto">
          <a:xfrm>
            <a:off x="1680028" y="1926775"/>
            <a:ext cx="1955800" cy="9144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fontAlgn="base">
              <a:spcBef>
                <a:spcPct val="0"/>
              </a:spcBef>
              <a:spcAft>
                <a:spcPct val="0"/>
              </a:spcAft>
            </a:pPr>
            <a:r>
              <a:rPr lang="en-US" sz="2400"/>
              <a:t>Nhiệm vụ </a:t>
            </a:r>
          </a:p>
          <a:p>
            <a:pPr algn="ctr" fontAlgn="base">
              <a:spcBef>
                <a:spcPct val="0"/>
              </a:spcBef>
              <a:spcAft>
                <a:spcPct val="0"/>
              </a:spcAft>
            </a:pPr>
            <a:r>
              <a:rPr lang="en-US" sz="2400"/>
              <a:t>chung</a:t>
            </a:r>
          </a:p>
        </p:txBody>
      </p:sp>
      <p:sp>
        <p:nvSpPr>
          <p:cNvPr id="16" name="AutoShape 20">
            <a:extLst>
              <a:ext uri="{FF2B5EF4-FFF2-40B4-BE49-F238E27FC236}">
                <a16:creationId xmlns:a16="http://schemas.microsoft.com/office/drawing/2014/main" id="{22D21805-5EE8-4B8F-A169-80DC9FD7138B}"/>
              </a:ext>
            </a:extLst>
          </p:cNvPr>
          <p:cNvSpPr>
            <a:spLocks noChangeArrowheads="1"/>
          </p:cNvSpPr>
          <p:nvPr/>
        </p:nvSpPr>
        <p:spPr bwMode="auto">
          <a:xfrm>
            <a:off x="4093028" y="1926775"/>
            <a:ext cx="1828800" cy="9144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fontAlgn="base">
              <a:spcBef>
                <a:spcPct val="0"/>
              </a:spcBef>
              <a:spcAft>
                <a:spcPct val="0"/>
              </a:spcAft>
            </a:pPr>
            <a:r>
              <a:rPr lang="en-US" sz="2400" dirty="0"/>
              <a:t> </a:t>
            </a:r>
          </a:p>
          <a:p>
            <a:pPr algn="ctr" fontAlgn="base">
              <a:spcBef>
                <a:spcPct val="0"/>
              </a:spcBef>
              <a:spcAft>
                <a:spcPct val="0"/>
              </a:spcAft>
            </a:pPr>
            <a:r>
              <a:rPr lang="en-US" sz="2400" dirty="0" err="1"/>
              <a:t>Nhiệm</a:t>
            </a:r>
            <a:r>
              <a:rPr lang="en-US" sz="2400" dirty="0"/>
              <a:t> </a:t>
            </a:r>
            <a:r>
              <a:rPr lang="en-US" sz="2400" dirty="0" err="1"/>
              <a:t>vụ</a:t>
            </a:r>
            <a:endParaRPr lang="en-US" sz="2400" dirty="0"/>
          </a:p>
          <a:p>
            <a:pPr algn="ctr" fontAlgn="base">
              <a:spcBef>
                <a:spcPct val="0"/>
              </a:spcBef>
              <a:spcAft>
                <a:spcPct val="0"/>
              </a:spcAft>
            </a:pPr>
            <a:r>
              <a:rPr lang="en-US" sz="2400" dirty="0" err="1"/>
              <a:t>chiến</a:t>
            </a:r>
            <a:r>
              <a:rPr lang="en-US" sz="2400" dirty="0"/>
              <a:t> </a:t>
            </a:r>
            <a:r>
              <a:rPr lang="en-US" sz="2400" dirty="0" err="1"/>
              <a:t>lược</a:t>
            </a:r>
            <a:endParaRPr lang="en-US" sz="2400" dirty="0"/>
          </a:p>
          <a:p>
            <a:pPr algn="ctr" fontAlgn="base">
              <a:spcBef>
                <a:spcPct val="0"/>
              </a:spcBef>
              <a:spcAft>
                <a:spcPct val="0"/>
              </a:spcAft>
            </a:pPr>
            <a:endParaRPr lang="en-US" sz="2400" dirty="0"/>
          </a:p>
        </p:txBody>
      </p:sp>
      <p:sp>
        <p:nvSpPr>
          <p:cNvPr id="17" name="AutoShape 22">
            <a:extLst>
              <a:ext uri="{FF2B5EF4-FFF2-40B4-BE49-F238E27FC236}">
                <a16:creationId xmlns:a16="http://schemas.microsoft.com/office/drawing/2014/main" id="{5A1256DA-095F-4624-8258-006F156BD5A4}"/>
              </a:ext>
            </a:extLst>
          </p:cNvPr>
          <p:cNvSpPr>
            <a:spLocks noChangeArrowheads="1"/>
          </p:cNvSpPr>
          <p:nvPr/>
        </p:nvSpPr>
        <p:spPr bwMode="auto">
          <a:xfrm>
            <a:off x="1680029" y="3182263"/>
            <a:ext cx="1943100" cy="9144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fontAlgn="base">
              <a:spcBef>
                <a:spcPct val="0"/>
              </a:spcBef>
              <a:spcAft>
                <a:spcPct val="0"/>
              </a:spcAft>
            </a:pPr>
            <a:r>
              <a:rPr lang="en-US" sz="2400" dirty="0" err="1"/>
              <a:t>Mục</a:t>
            </a:r>
            <a:r>
              <a:rPr lang="en-US" sz="2400" dirty="0"/>
              <a:t> </a:t>
            </a:r>
            <a:r>
              <a:rPr lang="en-US" sz="2400" dirty="0" err="1"/>
              <a:t>tiêu</a:t>
            </a:r>
            <a:r>
              <a:rPr lang="en-US" sz="2400" dirty="0"/>
              <a:t> </a:t>
            </a:r>
          </a:p>
          <a:p>
            <a:pPr algn="ctr" fontAlgn="base">
              <a:spcBef>
                <a:spcPct val="0"/>
              </a:spcBef>
              <a:spcAft>
                <a:spcPct val="0"/>
              </a:spcAft>
            </a:pPr>
            <a:r>
              <a:rPr lang="en-US" sz="2400" dirty="0" err="1"/>
              <a:t>chiến</a:t>
            </a:r>
            <a:r>
              <a:rPr lang="en-US" sz="2400" dirty="0"/>
              <a:t> </a:t>
            </a:r>
            <a:r>
              <a:rPr lang="en-US" sz="2400" dirty="0" err="1"/>
              <a:t>lược</a:t>
            </a:r>
            <a:endParaRPr lang="en-US" sz="2400" dirty="0"/>
          </a:p>
        </p:txBody>
      </p:sp>
      <p:sp>
        <p:nvSpPr>
          <p:cNvPr id="18" name="AutoShape 4">
            <a:extLst>
              <a:ext uri="{FF2B5EF4-FFF2-40B4-BE49-F238E27FC236}">
                <a16:creationId xmlns:a16="http://schemas.microsoft.com/office/drawing/2014/main" id="{F64D1201-3B1B-4FB0-B431-F70C3392EAF6}"/>
              </a:ext>
            </a:extLst>
          </p:cNvPr>
          <p:cNvSpPr>
            <a:spLocks noChangeArrowheads="1"/>
          </p:cNvSpPr>
          <p:nvPr/>
        </p:nvSpPr>
        <p:spPr bwMode="auto">
          <a:xfrm>
            <a:off x="4103913" y="3069775"/>
            <a:ext cx="1817915" cy="9144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fontAlgn="base">
              <a:spcBef>
                <a:spcPct val="0"/>
              </a:spcBef>
              <a:spcAft>
                <a:spcPct val="0"/>
              </a:spcAft>
            </a:pPr>
            <a:r>
              <a:rPr lang="en-US" sz="2400" dirty="0" err="1"/>
              <a:t>Mối</a:t>
            </a:r>
            <a:r>
              <a:rPr lang="en-US" sz="2400" dirty="0"/>
              <a:t> </a:t>
            </a:r>
            <a:r>
              <a:rPr lang="en-US" sz="2400" dirty="0" err="1"/>
              <a:t>quan</a:t>
            </a:r>
            <a:r>
              <a:rPr lang="en-US" sz="2400" dirty="0"/>
              <a:t> </a:t>
            </a:r>
            <a:r>
              <a:rPr lang="en-US" sz="2400" dirty="0" err="1"/>
              <a:t>hệ</a:t>
            </a:r>
            <a:endParaRPr lang="en-US" sz="2400" dirty="0"/>
          </a:p>
          <a:p>
            <a:pPr algn="ctr" fontAlgn="base">
              <a:spcBef>
                <a:spcPct val="0"/>
              </a:spcBef>
              <a:spcAft>
                <a:spcPct val="0"/>
              </a:spcAft>
            </a:pPr>
            <a:r>
              <a:rPr lang="en-US" sz="2400" dirty="0" err="1"/>
              <a:t>cách</a:t>
            </a:r>
            <a:r>
              <a:rPr lang="en-US" sz="2400" dirty="0"/>
              <a:t> </a:t>
            </a:r>
            <a:r>
              <a:rPr lang="en-US" sz="2400" dirty="0" err="1"/>
              <a:t>mạng</a:t>
            </a:r>
            <a:endParaRPr lang="en-US" sz="2400" dirty="0"/>
          </a:p>
          <a:p>
            <a:pPr algn="ctr" fontAlgn="base">
              <a:spcBef>
                <a:spcPct val="0"/>
              </a:spcBef>
              <a:spcAft>
                <a:spcPct val="0"/>
              </a:spcAft>
            </a:pPr>
            <a:r>
              <a:rPr lang="en-US" sz="2400" dirty="0"/>
              <a:t> 2 </a:t>
            </a:r>
            <a:r>
              <a:rPr lang="en-US" sz="2400" dirty="0" err="1"/>
              <a:t>miền</a:t>
            </a:r>
            <a:endParaRPr lang="en-US" sz="2400" dirty="0"/>
          </a:p>
        </p:txBody>
      </p:sp>
      <p:sp>
        <p:nvSpPr>
          <p:cNvPr id="19" name="AutoShape 6">
            <a:extLst>
              <a:ext uri="{FF2B5EF4-FFF2-40B4-BE49-F238E27FC236}">
                <a16:creationId xmlns:a16="http://schemas.microsoft.com/office/drawing/2014/main" id="{DB885CDD-7635-40D3-8605-04D86E255890}"/>
              </a:ext>
            </a:extLst>
          </p:cNvPr>
          <p:cNvSpPr>
            <a:spLocks noChangeArrowheads="1"/>
          </p:cNvSpPr>
          <p:nvPr/>
        </p:nvSpPr>
        <p:spPr bwMode="auto">
          <a:xfrm>
            <a:off x="1680028" y="4311879"/>
            <a:ext cx="1905000" cy="9144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fontAlgn="base">
              <a:spcBef>
                <a:spcPct val="0"/>
              </a:spcBef>
              <a:spcAft>
                <a:spcPct val="0"/>
              </a:spcAft>
            </a:pPr>
            <a:r>
              <a:rPr lang="en-US" sz="2400" dirty="0" err="1"/>
              <a:t>Vai</a:t>
            </a:r>
            <a:r>
              <a:rPr lang="en-US" sz="2400" dirty="0"/>
              <a:t> </a:t>
            </a:r>
            <a:r>
              <a:rPr lang="en-US" sz="2400" dirty="0" err="1"/>
              <a:t>trò</a:t>
            </a:r>
            <a:r>
              <a:rPr lang="en-US" sz="2400" dirty="0"/>
              <a:t>, </a:t>
            </a:r>
            <a:r>
              <a:rPr lang="en-US" sz="2400" dirty="0" err="1"/>
              <a:t>nhiệm</a:t>
            </a:r>
            <a:r>
              <a:rPr lang="en-US" sz="2400" dirty="0"/>
              <a:t> </a:t>
            </a:r>
            <a:r>
              <a:rPr lang="en-US" sz="2400" dirty="0" err="1"/>
              <a:t>vụ</a:t>
            </a:r>
            <a:endParaRPr lang="en-US" sz="2400" dirty="0"/>
          </a:p>
          <a:p>
            <a:pPr algn="ctr" fontAlgn="base">
              <a:spcBef>
                <a:spcPct val="0"/>
              </a:spcBef>
              <a:spcAft>
                <a:spcPct val="0"/>
              </a:spcAft>
            </a:pPr>
            <a:r>
              <a:rPr lang="en-US" sz="2400" dirty="0"/>
              <a:t> </a:t>
            </a:r>
            <a:r>
              <a:rPr lang="en-US" sz="2400" dirty="0" err="1"/>
              <a:t>cách</a:t>
            </a:r>
            <a:r>
              <a:rPr lang="en-US" sz="2400" dirty="0"/>
              <a:t> </a:t>
            </a:r>
            <a:r>
              <a:rPr lang="en-US" sz="2400" dirty="0" err="1"/>
              <a:t>mạng</a:t>
            </a:r>
            <a:endParaRPr lang="en-US" sz="2400" dirty="0"/>
          </a:p>
          <a:p>
            <a:pPr algn="ctr" fontAlgn="base">
              <a:spcBef>
                <a:spcPct val="0"/>
              </a:spcBef>
              <a:spcAft>
                <a:spcPct val="0"/>
              </a:spcAft>
            </a:pPr>
            <a:r>
              <a:rPr lang="en-US" sz="2400" dirty="0" err="1"/>
              <a:t>mỗi</a:t>
            </a:r>
            <a:r>
              <a:rPr lang="en-US" sz="2400" dirty="0"/>
              <a:t> </a:t>
            </a:r>
            <a:r>
              <a:rPr lang="en-US" sz="2400" dirty="0" err="1"/>
              <a:t>miền</a:t>
            </a:r>
            <a:endParaRPr lang="en-US" sz="2400" dirty="0"/>
          </a:p>
        </p:txBody>
      </p:sp>
      <p:sp>
        <p:nvSpPr>
          <p:cNvPr id="20" name="AutoShape 8">
            <a:extLst>
              <a:ext uri="{FF2B5EF4-FFF2-40B4-BE49-F238E27FC236}">
                <a16:creationId xmlns:a16="http://schemas.microsoft.com/office/drawing/2014/main" id="{C20B8986-4E8C-44A1-9696-C20D117823BF}"/>
              </a:ext>
            </a:extLst>
          </p:cNvPr>
          <p:cNvSpPr>
            <a:spLocks noChangeArrowheads="1"/>
          </p:cNvSpPr>
          <p:nvPr/>
        </p:nvSpPr>
        <p:spPr bwMode="auto">
          <a:xfrm>
            <a:off x="4114801" y="4311879"/>
            <a:ext cx="1807028" cy="9144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fontAlgn="base">
              <a:spcBef>
                <a:spcPct val="0"/>
              </a:spcBef>
              <a:spcAft>
                <a:spcPct val="0"/>
              </a:spcAft>
            </a:pPr>
            <a:r>
              <a:rPr lang="en-US" sz="2400"/>
              <a:t>Con đường</a:t>
            </a:r>
          </a:p>
          <a:p>
            <a:pPr algn="ctr" fontAlgn="base">
              <a:spcBef>
                <a:spcPct val="0"/>
              </a:spcBef>
              <a:spcAft>
                <a:spcPct val="0"/>
              </a:spcAft>
            </a:pPr>
            <a:r>
              <a:rPr lang="en-US" sz="2400"/>
              <a:t>thống nhất</a:t>
            </a:r>
          </a:p>
        </p:txBody>
      </p:sp>
    </p:spTree>
    <p:extLst>
      <p:ext uri="{BB962C8B-B14F-4D97-AF65-F5344CB8AC3E}">
        <p14:creationId xmlns:p14="http://schemas.microsoft.com/office/powerpoint/2010/main" val="654248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fltVal val="0"/>
                                          </p:val>
                                        </p:tav>
                                        <p:tav tm="100000">
                                          <p:val>
                                            <p:strVal val="#ppt_h"/>
                                          </p:val>
                                        </p:tav>
                                      </p:tavLst>
                                    </p:anim>
                                    <p:animEffect transition="in" filter="fade">
                                      <p:cBhvr>
                                        <p:cTn id="15" dur="500"/>
                                        <p:tgtEl>
                                          <p:spTgt spid="16"/>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animEffect transition="in" filter="fade">
                                      <p:cBhvr>
                                        <p:cTn id="21" dur="500"/>
                                        <p:tgtEl>
                                          <p:spTgt spid="17"/>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500" fill="hold"/>
                                        <p:tgtEl>
                                          <p:spTgt spid="18"/>
                                        </p:tgtEl>
                                        <p:attrNameLst>
                                          <p:attrName>ppt_w</p:attrName>
                                        </p:attrNameLst>
                                      </p:cBhvr>
                                      <p:tavLst>
                                        <p:tav tm="0">
                                          <p:val>
                                            <p:fltVal val="0"/>
                                          </p:val>
                                        </p:tav>
                                        <p:tav tm="100000">
                                          <p:val>
                                            <p:strVal val="#ppt_w"/>
                                          </p:val>
                                        </p:tav>
                                      </p:tavLst>
                                    </p:anim>
                                    <p:anim calcmode="lin" valueType="num">
                                      <p:cBhvr>
                                        <p:cTn id="26" dur="500" fill="hold"/>
                                        <p:tgtEl>
                                          <p:spTgt spid="18"/>
                                        </p:tgtEl>
                                        <p:attrNameLst>
                                          <p:attrName>ppt_h</p:attrName>
                                        </p:attrNameLst>
                                      </p:cBhvr>
                                      <p:tavLst>
                                        <p:tav tm="0">
                                          <p:val>
                                            <p:fltVal val="0"/>
                                          </p:val>
                                        </p:tav>
                                        <p:tav tm="100000">
                                          <p:val>
                                            <p:strVal val="#ppt_h"/>
                                          </p:val>
                                        </p:tav>
                                      </p:tavLst>
                                    </p:anim>
                                    <p:animEffect transition="in" filter="fade">
                                      <p:cBhvr>
                                        <p:cTn id="27" dur="500"/>
                                        <p:tgtEl>
                                          <p:spTgt spid="18"/>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ppt_w</p:attrName>
                                        </p:attrNameLst>
                                      </p:cBhvr>
                                      <p:tavLst>
                                        <p:tav tm="0">
                                          <p:val>
                                            <p:fltVal val="0"/>
                                          </p:val>
                                        </p:tav>
                                        <p:tav tm="100000">
                                          <p:val>
                                            <p:strVal val="#ppt_w"/>
                                          </p:val>
                                        </p:tav>
                                      </p:tavLst>
                                    </p:anim>
                                    <p:anim calcmode="lin" valueType="num">
                                      <p:cBhvr>
                                        <p:cTn id="32" dur="500" fill="hold"/>
                                        <p:tgtEl>
                                          <p:spTgt spid="19"/>
                                        </p:tgtEl>
                                        <p:attrNameLst>
                                          <p:attrName>ppt_h</p:attrName>
                                        </p:attrNameLst>
                                      </p:cBhvr>
                                      <p:tavLst>
                                        <p:tav tm="0">
                                          <p:val>
                                            <p:fltVal val="0"/>
                                          </p:val>
                                        </p:tav>
                                        <p:tav tm="100000">
                                          <p:val>
                                            <p:strVal val="#ppt_h"/>
                                          </p:val>
                                        </p:tav>
                                      </p:tavLst>
                                    </p:anim>
                                    <p:animEffect transition="in" filter="fade">
                                      <p:cBhvr>
                                        <p:cTn id="33" dur="500"/>
                                        <p:tgtEl>
                                          <p:spTgt spid="19"/>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p:cTn id="37" dur="500" fill="hold"/>
                                        <p:tgtEl>
                                          <p:spTgt spid="20"/>
                                        </p:tgtEl>
                                        <p:attrNameLst>
                                          <p:attrName>ppt_w</p:attrName>
                                        </p:attrNameLst>
                                      </p:cBhvr>
                                      <p:tavLst>
                                        <p:tav tm="0">
                                          <p:val>
                                            <p:fltVal val="0"/>
                                          </p:val>
                                        </p:tav>
                                        <p:tav tm="100000">
                                          <p:val>
                                            <p:strVal val="#ppt_w"/>
                                          </p:val>
                                        </p:tav>
                                      </p:tavLst>
                                    </p:anim>
                                    <p:anim calcmode="lin" valueType="num">
                                      <p:cBhvr>
                                        <p:cTn id="38" dur="500" fill="hold"/>
                                        <p:tgtEl>
                                          <p:spTgt spid="20"/>
                                        </p:tgtEl>
                                        <p:attrNameLst>
                                          <p:attrName>ppt_h</p:attrName>
                                        </p:attrNameLst>
                                      </p:cBhvr>
                                      <p:tavLst>
                                        <p:tav tm="0">
                                          <p:val>
                                            <p:fltVal val="0"/>
                                          </p:val>
                                        </p:tav>
                                        <p:tav tm="100000">
                                          <p:val>
                                            <p:strVal val="#ppt_h"/>
                                          </p:val>
                                        </p:tav>
                                      </p:tavLst>
                                    </p:anim>
                                    <p:animEffect transition="in" filter="fade">
                                      <p:cBhvr>
                                        <p:cTn id="39" dur="500"/>
                                        <p:tgtEl>
                                          <p:spTgt spid="20"/>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p:cTn id="43" dur="500" fill="hold"/>
                                        <p:tgtEl>
                                          <p:spTgt spid="14"/>
                                        </p:tgtEl>
                                        <p:attrNameLst>
                                          <p:attrName>ppt_w</p:attrName>
                                        </p:attrNameLst>
                                      </p:cBhvr>
                                      <p:tavLst>
                                        <p:tav tm="0">
                                          <p:val>
                                            <p:fltVal val="0"/>
                                          </p:val>
                                        </p:tav>
                                        <p:tav tm="100000">
                                          <p:val>
                                            <p:strVal val="#ppt_w"/>
                                          </p:val>
                                        </p:tav>
                                      </p:tavLst>
                                    </p:anim>
                                    <p:anim calcmode="lin" valueType="num">
                                      <p:cBhvr>
                                        <p:cTn id="44" dur="500" fill="hold"/>
                                        <p:tgtEl>
                                          <p:spTgt spid="14"/>
                                        </p:tgtEl>
                                        <p:attrNameLst>
                                          <p:attrName>ppt_h</p:attrName>
                                        </p:attrNameLst>
                                      </p:cBhvr>
                                      <p:tavLst>
                                        <p:tav tm="0">
                                          <p:val>
                                            <p:fltVal val="0"/>
                                          </p:val>
                                        </p:tav>
                                        <p:tav tm="100000">
                                          <p:val>
                                            <p:strVal val="#ppt_h"/>
                                          </p:val>
                                        </p:tav>
                                      </p:tavLst>
                                    </p:anim>
                                    <p:animEffect transition="in" filter="fade">
                                      <p:cBhvr>
                                        <p:cTn id="4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0F98F6-5087-4E65-92FF-9A2CCB227710}"/>
              </a:ext>
            </a:extLst>
          </p:cNvPr>
          <p:cNvSpPr>
            <a:spLocks noGrp="1"/>
          </p:cNvSpPr>
          <p:nvPr>
            <p:ph type="body" idx="1"/>
          </p:nvPr>
        </p:nvSpPr>
        <p:spPr>
          <a:xfrm>
            <a:off x="2406033" y="1139700"/>
            <a:ext cx="8270433" cy="4673600"/>
          </a:xfrm>
        </p:spPr>
        <p:txBody>
          <a:bodyPr/>
          <a:lstStyle/>
          <a:p>
            <a:pPr marL="135463" indent="0">
              <a:buNone/>
            </a:pPr>
            <a:r>
              <a:rPr lang="vi-VN" sz="2133" dirty="0"/>
              <a:t>Tuy vẫn còn một số hạn chế trong đường lối cách mạng xã hội chủ nghĩa là nhận thức về con đường đi lên chủ nghĩa xã hội còn giản đơn, chưa có dự kiến về chặng đường đầu tiên của thời kỳ quá độ lên chủ nghĩa xã hội; </a:t>
            </a:r>
            <a:r>
              <a:rPr lang="en-US" sz="2133" dirty="0"/>
              <a:t>S</a:t>
            </a:r>
            <a:r>
              <a:rPr lang="vi-VN" sz="2133" dirty="0"/>
              <a:t>ong thành công cơ bản, to lớn nhất của Đại hội lần thứ III của Đảng là đã hoàn chỉnh đường lối chiến lược chung của cách mạng Việt Nam trong giai đoạn mới, đường lối tiến hành đồng thời và kết hợp chặt chẽ hai chiến lược cách mạng khác nhau ở hai miền: cách mạng xã hội chủ nghĩa ở miền Bắc và cách mạng dân tộc dân chủ nhân dân ở miền Nam, nhằm thực hiện mục tiêu chung trước mắt của cả nước là giải phóng miền Nam, hòa bình thống nhất Tổ quốc.</a:t>
            </a:r>
            <a:endParaRPr lang="en-US" sz="2133" dirty="0"/>
          </a:p>
          <a:p>
            <a:pPr marL="135463" indent="0"/>
            <a:endParaRPr lang="en-US" sz="2133" dirty="0"/>
          </a:p>
          <a:p>
            <a:pPr marL="33866" indent="0">
              <a:buNone/>
            </a:pPr>
            <a:endParaRPr lang="en-US" sz="2133" dirty="0"/>
          </a:p>
        </p:txBody>
      </p:sp>
      <p:sp>
        <p:nvSpPr>
          <p:cNvPr id="3" name="Slide Number Placeholder 2">
            <a:extLst>
              <a:ext uri="{FF2B5EF4-FFF2-40B4-BE49-F238E27FC236}">
                <a16:creationId xmlns:a16="http://schemas.microsoft.com/office/drawing/2014/main" id="{0651178B-F14C-4D32-A539-E3242A16BFB3}"/>
              </a:ext>
            </a:extLst>
          </p:cNvPr>
          <p:cNvSpPr>
            <a:spLocks noGrp="1"/>
          </p:cNvSpPr>
          <p:nvPr>
            <p:ph type="sldNum" idx="12"/>
          </p:nvPr>
        </p:nvSpPr>
        <p:spPr/>
        <p:txBody>
          <a:bodyPr/>
          <a:lstStyle/>
          <a:p>
            <a:fld id="{00000000-1234-1234-1234-123412341234}" type="slidenum">
              <a:rPr lang="en" smtClean="0"/>
              <a:pPr/>
              <a:t>179</a:t>
            </a:fld>
            <a:endParaRPr lang="en"/>
          </a:p>
        </p:txBody>
      </p:sp>
    </p:spTree>
    <p:extLst>
      <p:ext uri="{BB962C8B-B14F-4D97-AF65-F5344CB8AC3E}">
        <p14:creationId xmlns:p14="http://schemas.microsoft.com/office/powerpoint/2010/main" val="42283444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FB806-BDD2-4154-86C0-0D10209AEB9F}"/>
              </a:ext>
            </a:extLst>
          </p:cNvPr>
          <p:cNvSpPr>
            <a:spLocks noGrp="1"/>
          </p:cNvSpPr>
          <p:nvPr>
            <p:ph type="ctrTitle"/>
          </p:nvPr>
        </p:nvSpPr>
        <p:spPr>
          <a:xfrm>
            <a:off x="933951" y="277591"/>
            <a:ext cx="9827899" cy="1546400"/>
          </a:xfrm>
        </p:spPr>
        <p:txBody>
          <a:bodyPr/>
          <a:lstStyle/>
          <a:p>
            <a:r>
              <a:rPr lang="vi-VN" sz="3200" dirty="0"/>
              <a:t>Mục tiêu của nghiên cứu, học tập môn học lịch sử Đảng Cộng sản Việt Nam </a:t>
            </a:r>
            <a:endParaRPr lang="en-US" sz="3200" dirty="0"/>
          </a:p>
        </p:txBody>
      </p:sp>
      <p:sp>
        <p:nvSpPr>
          <p:cNvPr id="7" name="TextBox 6">
            <a:extLst>
              <a:ext uri="{FF2B5EF4-FFF2-40B4-BE49-F238E27FC236}">
                <a16:creationId xmlns:a16="http://schemas.microsoft.com/office/drawing/2014/main" id="{7F1AF70B-0E66-4D20-85FA-2F8308477687}"/>
              </a:ext>
            </a:extLst>
          </p:cNvPr>
          <p:cNvSpPr txBox="1"/>
          <p:nvPr/>
        </p:nvSpPr>
        <p:spPr>
          <a:xfrm>
            <a:off x="779839" y="1948286"/>
            <a:ext cx="10642411" cy="4146648"/>
          </a:xfrm>
          <a:prstGeom prst="rect">
            <a:avLst/>
          </a:prstGeom>
          <a:noFill/>
        </p:spPr>
        <p:txBody>
          <a:bodyPr wrap="square">
            <a:spAutoFit/>
          </a:bodyPr>
          <a:lstStyle/>
          <a:p>
            <a:pPr algn="just">
              <a:lnSpc>
                <a:spcPct val="107000"/>
              </a:lnSpc>
              <a:spcBef>
                <a:spcPts val="400"/>
              </a:spcBef>
              <a:spcAft>
                <a:spcPts val="400"/>
              </a:spcAft>
              <a:tabLst>
                <a:tab pos="5280528" algn="l"/>
              </a:tabLst>
            </a:pPr>
            <a:r>
              <a:rPr lang="vi-VN" sz="2400" dirty="0">
                <a:latin typeface="Work Sans Light" pitchFamily="2" charset="0"/>
              </a:rPr>
              <a:t>Mục tiêu của nghiên cứu, học tập môn học lịch sử Đảng Cộng sản Việt Nam là nâng cao nhận thức, hiểu biết về Đảng Cộng sản Việt Nam - đội tiền phong lãnh đạo cách mạng Việt Nam đưa đến những thắng lợi, thành tựu có ý nghĩa lịch sử to lớn trong sự phát triển của lịch sử dân tộc. </a:t>
            </a:r>
            <a:endParaRPr lang="en-US" sz="2400" dirty="0">
              <a:latin typeface="Work Sans Light" pitchFamily="2" charset="0"/>
            </a:endParaRPr>
          </a:p>
          <a:p>
            <a:pPr algn="just">
              <a:lnSpc>
                <a:spcPct val="107000"/>
              </a:lnSpc>
              <a:spcBef>
                <a:spcPts val="400"/>
              </a:spcBef>
              <a:spcAft>
                <a:spcPts val="400"/>
              </a:spcAft>
              <a:tabLst>
                <a:tab pos="5280528" algn="l"/>
              </a:tabLst>
            </a:pPr>
            <a:r>
              <a:rPr lang="vi-VN" sz="2400" dirty="0">
                <a:latin typeface="Work Sans Light" pitchFamily="2" charset="0"/>
              </a:rPr>
              <a:t>Qua học tập, nghiên cứu lịch sử Đảng để giáo dục lý tưởng, truyền thống đấu tranh cách mạng của Đảng và dân tộc, củng cố, bồi đắp niềm tin đối với sự lãnh đạo của Đảng, tự hào về Đảng và thế hệ trẻ gia nhập Đảng, tham gia xây dựng Đảng ngày càng vững mạnh, tiếp tục thực hiện sứ mệnh vẻ vang của Đảng lãnh đạo bảo vệ vững chắc Tổ quốc và xây dựng thành công chủ nghĩa xã hội ở Việt Nam.</a:t>
            </a:r>
            <a:endParaRPr lang="en-US" sz="2400" dirty="0">
              <a:latin typeface="Work Sans Light" pitchFamily="2" charset="0"/>
            </a:endParaRPr>
          </a:p>
        </p:txBody>
      </p:sp>
    </p:spTree>
    <p:extLst>
      <p:ext uri="{BB962C8B-B14F-4D97-AF65-F5344CB8AC3E}">
        <p14:creationId xmlns:p14="http://schemas.microsoft.com/office/powerpoint/2010/main" val="1565786694"/>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1284800" y="3429000"/>
            <a:ext cx="9622400" cy="1546400"/>
          </a:xfrm>
          <a:prstGeom prst="rect">
            <a:avLst/>
          </a:prstGeom>
        </p:spPr>
        <p:txBody>
          <a:bodyPr spcFirstLastPara="1" vert="horz" wrap="square" lIns="121900" tIns="121900" rIns="121900" bIns="121900" rtlCol="0" anchor="b" anchorCtr="0">
            <a:noAutofit/>
          </a:bodyPr>
          <a:lstStyle/>
          <a:p>
            <a:pPr algn="just">
              <a:lnSpc>
                <a:spcPct val="107000"/>
              </a:lnSpc>
              <a:spcBef>
                <a:spcPts val="400"/>
              </a:spcBef>
              <a:spcAft>
                <a:spcPts val="400"/>
              </a:spcAft>
            </a:pPr>
            <a:r>
              <a:rPr lang="vi-VN" sz="3200" dirty="0"/>
              <a:t>Lãnh đạo xây dựng chủ nghĩa xã hội ở miền Bắc và kháng chiến chống đế quốc Mỹ xâm lược, giải phóng miền Nam, thống nhất đất nước (1954-1975)</a:t>
            </a:r>
            <a:endParaRPr lang="en-US" sz="3200" dirty="0"/>
          </a:p>
        </p:txBody>
      </p:sp>
      <p:sp>
        <p:nvSpPr>
          <p:cNvPr id="92" name="Google Shape;92;p15"/>
          <p:cNvSpPr txBox="1">
            <a:spLocks noGrp="1"/>
          </p:cNvSpPr>
          <p:nvPr>
            <p:ph type="subTitle" idx="1"/>
          </p:nvPr>
        </p:nvSpPr>
        <p:spPr>
          <a:xfrm>
            <a:off x="1350399" y="4904336"/>
            <a:ext cx="9932951" cy="1046400"/>
          </a:xfrm>
          <a:prstGeom prst="rect">
            <a:avLst/>
          </a:prstGeom>
        </p:spPr>
        <p:txBody>
          <a:bodyPr spcFirstLastPara="1" vert="horz" wrap="square" lIns="121900" tIns="121900" rIns="121900" bIns="121900" rtlCol="0" anchor="t" anchorCtr="0">
            <a:noAutofit/>
          </a:bodyPr>
          <a:lstStyle/>
          <a:p>
            <a:pPr marL="0" indent="0"/>
            <a:r>
              <a:rPr lang="en-US" dirty="0"/>
              <a:t>3.2.2. </a:t>
            </a:r>
            <a:r>
              <a:rPr lang="en-US" dirty="0" err="1"/>
              <a:t>Lãnh</a:t>
            </a:r>
            <a:r>
              <a:rPr lang="en-US" dirty="0"/>
              <a:t> </a:t>
            </a:r>
            <a:r>
              <a:rPr lang="en-US" dirty="0" err="1"/>
              <a:t>đạo</a:t>
            </a:r>
            <a:r>
              <a:rPr lang="en-US" dirty="0"/>
              <a:t> </a:t>
            </a:r>
            <a:r>
              <a:rPr lang="en-US" dirty="0" err="1"/>
              <a:t>cách</a:t>
            </a:r>
            <a:r>
              <a:rPr lang="en-US" dirty="0"/>
              <a:t> </a:t>
            </a:r>
            <a:r>
              <a:rPr lang="en-US" dirty="0" err="1"/>
              <a:t>mạng</a:t>
            </a:r>
            <a:r>
              <a:rPr lang="en-US" dirty="0"/>
              <a:t> </a:t>
            </a:r>
            <a:r>
              <a:rPr lang="en-US" dirty="0" err="1"/>
              <a:t>cả</a:t>
            </a:r>
            <a:r>
              <a:rPr lang="en-US" dirty="0"/>
              <a:t> </a:t>
            </a:r>
            <a:r>
              <a:rPr lang="en-US" dirty="0" err="1"/>
              <a:t>nước</a:t>
            </a:r>
            <a:r>
              <a:rPr lang="en-US" dirty="0"/>
              <a:t> (</a:t>
            </a:r>
            <a:r>
              <a:rPr lang="vi-VN" dirty="0"/>
              <a:t>1965-1975</a:t>
            </a:r>
            <a:r>
              <a:rPr lang="en-US" dirty="0"/>
              <a:t>)</a:t>
            </a:r>
          </a:p>
        </p:txBody>
      </p:sp>
      <p:sp>
        <p:nvSpPr>
          <p:cNvPr id="93" name="Google Shape;93;p15"/>
          <p:cNvSpPr txBox="1"/>
          <p:nvPr/>
        </p:nvSpPr>
        <p:spPr>
          <a:xfrm>
            <a:off x="8292067" y="874144"/>
            <a:ext cx="2680733" cy="2151389"/>
          </a:xfrm>
          <a:prstGeom prst="rect">
            <a:avLst/>
          </a:prstGeom>
          <a:noFill/>
          <a:ln>
            <a:noFill/>
          </a:ln>
        </p:spPr>
        <p:txBody>
          <a:bodyPr spcFirstLastPara="1" wrap="square" lIns="121900" tIns="121900" rIns="121900" bIns="121900" anchor="t" anchorCtr="0">
            <a:noAutofit/>
          </a:bodyPr>
          <a:lstStyle/>
          <a:p>
            <a:pPr algn="r">
              <a:buClr>
                <a:schemeClr val="dk1"/>
              </a:buClr>
              <a:buSzPts val="1100"/>
            </a:pPr>
            <a:r>
              <a:rPr lang="en" sz="12800" b="1" dirty="0">
                <a:solidFill>
                  <a:schemeClr val="dk1"/>
                </a:solidFill>
                <a:latin typeface="Work Sans"/>
                <a:ea typeface="Work Sans"/>
                <a:cs typeface="Work Sans"/>
                <a:sym typeface="Work Sans"/>
              </a:rPr>
              <a:t>3.2</a:t>
            </a:r>
            <a:endParaRPr sz="12800" b="1" dirty="0">
              <a:latin typeface="Work Sans"/>
              <a:ea typeface="Work Sans"/>
              <a:cs typeface="Work Sans"/>
              <a:sym typeface="Work Sans"/>
            </a:endParaRPr>
          </a:p>
        </p:txBody>
      </p:sp>
    </p:spTree>
    <p:extLst>
      <p:ext uri="{BB962C8B-B14F-4D97-AF65-F5344CB8AC3E}">
        <p14:creationId xmlns:p14="http://schemas.microsoft.com/office/powerpoint/2010/main" val="191095012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169F1-5912-42F1-9EFC-F54A07BD8AA2}"/>
              </a:ext>
            </a:extLst>
          </p:cNvPr>
          <p:cNvSpPr>
            <a:spLocks noGrp="1"/>
          </p:cNvSpPr>
          <p:nvPr>
            <p:ph type="ctrTitle"/>
          </p:nvPr>
        </p:nvSpPr>
        <p:spPr>
          <a:xfrm>
            <a:off x="2346186" y="687513"/>
            <a:ext cx="9582967" cy="680033"/>
          </a:xfrm>
        </p:spPr>
        <p:txBody>
          <a:bodyPr/>
          <a:lstStyle/>
          <a:p>
            <a:r>
              <a:rPr lang="vi-VN" sz="2667" dirty="0">
                <a:solidFill>
                  <a:srgbClr val="FF0000"/>
                </a:solidFill>
              </a:rPr>
              <a:t>Đường</a:t>
            </a:r>
            <a:r>
              <a:rPr lang="en-US" sz="2667" dirty="0">
                <a:solidFill>
                  <a:srgbClr val="FF0000"/>
                </a:solidFill>
              </a:rPr>
              <a:t> </a:t>
            </a:r>
            <a:r>
              <a:rPr lang="en-US" sz="2667" dirty="0" err="1">
                <a:solidFill>
                  <a:srgbClr val="FF0000"/>
                </a:solidFill>
              </a:rPr>
              <a:t>lối</a:t>
            </a:r>
            <a:r>
              <a:rPr lang="en-US" sz="2667" dirty="0">
                <a:solidFill>
                  <a:srgbClr val="FF0000"/>
                </a:solidFill>
              </a:rPr>
              <a:t> </a:t>
            </a:r>
            <a:r>
              <a:rPr lang="vi-VN" sz="2667" dirty="0">
                <a:solidFill>
                  <a:srgbClr val="FF0000"/>
                </a:solidFill>
              </a:rPr>
              <a:t>kháng chiến chống Mỹ, cứu nước</a:t>
            </a:r>
            <a:r>
              <a:rPr lang="en-US" sz="2667" dirty="0">
                <a:solidFill>
                  <a:srgbClr val="FF0000"/>
                </a:solidFill>
              </a:rPr>
              <a:t> </a:t>
            </a:r>
            <a:r>
              <a:rPr lang="en-US" sz="2667" dirty="0" err="1">
                <a:solidFill>
                  <a:srgbClr val="FF0000"/>
                </a:solidFill>
              </a:rPr>
              <a:t>của</a:t>
            </a:r>
            <a:r>
              <a:rPr lang="en-US" sz="2667" dirty="0">
                <a:solidFill>
                  <a:srgbClr val="FF0000"/>
                </a:solidFill>
              </a:rPr>
              <a:t> </a:t>
            </a:r>
            <a:r>
              <a:rPr lang="en-US" sz="2667" dirty="0" err="1">
                <a:solidFill>
                  <a:srgbClr val="FF0000"/>
                </a:solidFill>
              </a:rPr>
              <a:t>Đảng</a:t>
            </a:r>
            <a:endParaRPr lang="en-US" sz="2667" dirty="0">
              <a:solidFill>
                <a:srgbClr val="FF0000"/>
              </a:solidFill>
            </a:endParaRPr>
          </a:p>
        </p:txBody>
      </p:sp>
      <p:sp>
        <p:nvSpPr>
          <p:cNvPr id="3" name="TextBox 2">
            <a:extLst>
              <a:ext uri="{FF2B5EF4-FFF2-40B4-BE49-F238E27FC236}">
                <a16:creationId xmlns:a16="http://schemas.microsoft.com/office/drawing/2014/main" id="{535B471E-909E-468B-8C33-70D02979EABA}"/>
              </a:ext>
            </a:extLst>
          </p:cNvPr>
          <p:cNvSpPr txBox="1"/>
          <p:nvPr/>
        </p:nvSpPr>
        <p:spPr>
          <a:xfrm>
            <a:off x="4618139" y="1655583"/>
            <a:ext cx="3940234" cy="461665"/>
          </a:xfrm>
          <a:prstGeom prst="rect">
            <a:avLst/>
          </a:prstGeom>
          <a:noFill/>
        </p:spPr>
        <p:txBody>
          <a:bodyPr wrap="square" rtlCol="0">
            <a:spAutoFit/>
          </a:bodyPr>
          <a:lstStyle/>
          <a:p>
            <a:r>
              <a:rPr lang="en-US" sz="2400" dirty="0" err="1">
                <a:latin typeface="Work Sans Light" pitchFamily="2" charset="0"/>
              </a:rPr>
              <a:t>Bối</a:t>
            </a:r>
            <a:r>
              <a:rPr lang="en-US" sz="2400" dirty="0">
                <a:latin typeface="Work Sans Light" pitchFamily="2" charset="0"/>
              </a:rPr>
              <a:t> </a:t>
            </a:r>
            <a:r>
              <a:rPr lang="en-US" sz="2400" dirty="0" err="1">
                <a:latin typeface="Work Sans Light" pitchFamily="2" charset="0"/>
              </a:rPr>
              <a:t>cảnh</a:t>
            </a:r>
            <a:r>
              <a:rPr lang="en-US" sz="2400" dirty="0">
                <a:latin typeface="Work Sans Light" pitchFamily="2" charset="0"/>
              </a:rPr>
              <a:t> </a:t>
            </a:r>
            <a:r>
              <a:rPr lang="en-US" sz="2400" dirty="0" err="1">
                <a:latin typeface="Work Sans Light" pitchFamily="2" charset="0"/>
              </a:rPr>
              <a:t>lịch</a:t>
            </a:r>
            <a:r>
              <a:rPr lang="en-US" sz="2400" dirty="0">
                <a:latin typeface="Work Sans Light" pitchFamily="2" charset="0"/>
              </a:rPr>
              <a:t> </a:t>
            </a:r>
            <a:r>
              <a:rPr lang="en-US" sz="2400" dirty="0" err="1">
                <a:latin typeface="Work Sans Light" pitchFamily="2" charset="0"/>
              </a:rPr>
              <a:t>sử</a:t>
            </a:r>
            <a:endParaRPr lang="en-US" sz="2400" dirty="0">
              <a:latin typeface="Work Sans Light" pitchFamily="2" charset="0"/>
            </a:endParaRPr>
          </a:p>
        </p:txBody>
      </p:sp>
      <p:pic>
        <p:nvPicPr>
          <p:cNvPr id="4" name="Picture 2">
            <a:extLst>
              <a:ext uri="{FF2B5EF4-FFF2-40B4-BE49-F238E27FC236}">
                <a16:creationId xmlns:a16="http://schemas.microsoft.com/office/drawing/2014/main" id="{8895EF95-6494-4E06-84C8-3C513EE90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5885" y="2240865"/>
            <a:ext cx="4027715" cy="2864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a:extLst>
              <a:ext uri="{FF2B5EF4-FFF2-40B4-BE49-F238E27FC236}">
                <a16:creationId xmlns:a16="http://schemas.microsoft.com/office/drawing/2014/main" id="{D07A9282-6198-4E37-BC60-3751CF593A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6887" y="2239496"/>
            <a:ext cx="4141044" cy="2865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779D7399-ECBB-49CC-87F4-105E1A4013BD}"/>
              </a:ext>
            </a:extLst>
          </p:cNvPr>
          <p:cNvSpPr txBox="1"/>
          <p:nvPr/>
        </p:nvSpPr>
        <p:spPr>
          <a:xfrm>
            <a:off x="2068284" y="5263894"/>
            <a:ext cx="8371115" cy="338554"/>
          </a:xfrm>
          <a:prstGeom prst="rect">
            <a:avLst/>
          </a:prstGeom>
          <a:noFill/>
        </p:spPr>
        <p:txBody>
          <a:bodyPr wrap="square" rtlCol="0">
            <a:spAutoFit/>
          </a:bodyPr>
          <a:lstStyle/>
          <a:p>
            <a:pPr algn="ctr"/>
            <a:r>
              <a:rPr lang="en-US" sz="1600" b="1" dirty="0" err="1">
                <a:latin typeface="Work Sans Light" pitchFamily="2" charset="0"/>
              </a:rPr>
              <a:t>Mỹ</a:t>
            </a:r>
            <a:r>
              <a:rPr lang="en-US" sz="1600" b="1" dirty="0">
                <a:latin typeface="Work Sans Light" pitchFamily="2" charset="0"/>
              </a:rPr>
              <a:t> </a:t>
            </a:r>
            <a:r>
              <a:rPr lang="en-US" sz="1600" b="1" dirty="0" err="1">
                <a:latin typeface="Work Sans Light" pitchFamily="2" charset="0"/>
              </a:rPr>
              <a:t>triển</a:t>
            </a:r>
            <a:r>
              <a:rPr lang="en-US" sz="1600" b="1" dirty="0">
                <a:latin typeface="Work Sans Light" pitchFamily="2" charset="0"/>
              </a:rPr>
              <a:t> </a:t>
            </a:r>
            <a:r>
              <a:rPr lang="en-US" sz="1600" b="1" dirty="0" err="1">
                <a:latin typeface="Work Sans Light" pitchFamily="2" charset="0"/>
              </a:rPr>
              <a:t>khai</a:t>
            </a:r>
            <a:r>
              <a:rPr lang="en-US" sz="1600" b="1" dirty="0">
                <a:latin typeface="Work Sans Light" pitchFamily="2" charset="0"/>
              </a:rPr>
              <a:t> “</a:t>
            </a:r>
            <a:r>
              <a:rPr lang="en-US" sz="1600" b="1" dirty="0" err="1">
                <a:latin typeface="Work Sans Light" pitchFamily="2" charset="0"/>
              </a:rPr>
              <a:t>chiến</a:t>
            </a:r>
            <a:r>
              <a:rPr lang="en-US" sz="1600" b="1" dirty="0">
                <a:latin typeface="Work Sans Light" pitchFamily="2" charset="0"/>
              </a:rPr>
              <a:t> </a:t>
            </a:r>
            <a:r>
              <a:rPr lang="en-US" sz="1600" b="1" dirty="0" err="1">
                <a:latin typeface="Work Sans Light" pitchFamily="2" charset="0"/>
              </a:rPr>
              <a:t>tranh</a:t>
            </a:r>
            <a:r>
              <a:rPr lang="en-US" sz="1600" b="1" dirty="0">
                <a:latin typeface="Work Sans Light" pitchFamily="2" charset="0"/>
              </a:rPr>
              <a:t> </a:t>
            </a:r>
            <a:r>
              <a:rPr lang="en-US" sz="1600" b="1" dirty="0" err="1">
                <a:latin typeface="Work Sans Light" pitchFamily="2" charset="0"/>
              </a:rPr>
              <a:t>đặc</a:t>
            </a:r>
            <a:r>
              <a:rPr lang="en-US" sz="1600" b="1" dirty="0">
                <a:latin typeface="Work Sans Light" pitchFamily="2" charset="0"/>
              </a:rPr>
              <a:t> </a:t>
            </a:r>
            <a:r>
              <a:rPr lang="en-US" sz="1600" b="1" dirty="0" err="1">
                <a:latin typeface="Work Sans Light" pitchFamily="2" charset="0"/>
              </a:rPr>
              <a:t>biệt</a:t>
            </a:r>
            <a:r>
              <a:rPr lang="en-US" sz="1600" b="1" dirty="0">
                <a:latin typeface="Work Sans Light" pitchFamily="2" charset="0"/>
              </a:rPr>
              <a:t>” </a:t>
            </a:r>
            <a:r>
              <a:rPr lang="en-US" sz="1600" b="1" dirty="0" err="1">
                <a:latin typeface="Work Sans Light" pitchFamily="2" charset="0"/>
              </a:rPr>
              <a:t>và</a:t>
            </a:r>
            <a:r>
              <a:rPr lang="en-US" sz="1600" b="1" dirty="0">
                <a:latin typeface="Work Sans Light" pitchFamily="2" charset="0"/>
              </a:rPr>
              <a:t> “</a:t>
            </a:r>
            <a:r>
              <a:rPr lang="en-US" sz="1600" b="1" dirty="0" err="1">
                <a:latin typeface="Work Sans Light" pitchFamily="2" charset="0"/>
              </a:rPr>
              <a:t>chiến</a:t>
            </a:r>
            <a:r>
              <a:rPr lang="en-US" sz="1600" b="1" dirty="0">
                <a:latin typeface="Work Sans Light" pitchFamily="2" charset="0"/>
              </a:rPr>
              <a:t> </a:t>
            </a:r>
            <a:r>
              <a:rPr lang="en-US" sz="1600" b="1" dirty="0" err="1">
                <a:latin typeface="Work Sans Light" pitchFamily="2" charset="0"/>
              </a:rPr>
              <a:t>tranh</a:t>
            </a:r>
            <a:r>
              <a:rPr lang="en-US" sz="1600" b="1" dirty="0">
                <a:latin typeface="Work Sans Light" pitchFamily="2" charset="0"/>
              </a:rPr>
              <a:t> </a:t>
            </a:r>
            <a:r>
              <a:rPr lang="en-US" sz="1600" b="1" dirty="0" err="1">
                <a:latin typeface="Work Sans Light" pitchFamily="2" charset="0"/>
              </a:rPr>
              <a:t>cục</a:t>
            </a:r>
            <a:r>
              <a:rPr lang="en-US" sz="1600" b="1" dirty="0">
                <a:latin typeface="Work Sans Light" pitchFamily="2" charset="0"/>
              </a:rPr>
              <a:t> </a:t>
            </a:r>
            <a:r>
              <a:rPr lang="en-US" sz="1600" b="1" dirty="0" err="1">
                <a:latin typeface="Work Sans Light" pitchFamily="2" charset="0"/>
              </a:rPr>
              <a:t>bộ</a:t>
            </a:r>
            <a:r>
              <a:rPr lang="en-US" sz="1600" b="1" dirty="0">
                <a:latin typeface="Work Sans Light" pitchFamily="2" charset="0"/>
              </a:rPr>
              <a:t>” </a:t>
            </a:r>
            <a:r>
              <a:rPr lang="en-US" sz="1600" b="1" dirty="0" err="1">
                <a:latin typeface="Work Sans Light" pitchFamily="2" charset="0"/>
              </a:rPr>
              <a:t>tại</a:t>
            </a:r>
            <a:r>
              <a:rPr lang="en-US" sz="1600" b="1" dirty="0">
                <a:latin typeface="Work Sans Light" pitchFamily="2" charset="0"/>
              </a:rPr>
              <a:t> </a:t>
            </a:r>
            <a:r>
              <a:rPr lang="en-US" sz="1600" b="1" dirty="0" err="1">
                <a:latin typeface="Work Sans Light" pitchFamily="2" charset="0"/>
              </a:rPr>
              <a:t>Việt</a:t>
            </a:r>
            <a:r>
              <a:rPr lang="en-US" sz="1600" b="1" dirty="0">
                <a:latin typeface="Work Sans Light" pitchFamily="2" charset="0"/>
              </a:rPr>
              <a:t> Nam</a:t>
            </a:r>
          </a:p>
        </p:txBody>
      </p:sp>
    </p:spTree>
    <p:extLst>
      <p:ext uri="{BB962C8B-B14F-4D97-AF65-F5344CB8AC3E}">
        <p14:creationId xmlns:p14="http://schemas.microsoft.com/office/powerpoint/2010/main" val="4069333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noChangeArrowheads="1"/>
          </p:cNvSpPr>
          <p:nvPr>
            <p:ph idx="1"/>
          </p:nvPr>
        </p:nvSpPr>
        <p:spPr>
          <a:xfrm>
            <a:off x="2048683" y="914167"/>
            <a:ext cx="7851775" cy="3424237"/>
          </a:xfrm>
        </p:spPr>
        <p:txBody>
          <a:bodyPr>
            <a:noAutofit/>
          </a:bodyPr>
          <a:lstStyle/>
          <a:p>
            <a:pPr marL="0" indent="0" algn="just">
              <a:spcAft>
                <a:spcPts val="0"/>
              </a:spcAft>
              <a:buNone/>
              <a:defRPr/>
            </a:pPr>
            <a:r>
              <a:rPr lang="en-US" altLang="en-US" sz="3200" b="1" i="1" dirty="0" err="1" smtClean="0">
                <a:latin typeface="Times New Roman" panose="02020603050405020304" pitchFamily="18" charset="0"/>
                <a:cs typeface="Times New Roman" panose="02020603050405020304" pitchFamily="18" charset="0"/>
              </a:rPr>
              <a:t>Bối</a:t>
            </a:r>
            <a:r>
              <a:rPr lang="en-US" altLang="en-US" sz="3200" b="1" i="1" dirty="0" smtClean="0">
                <a:latin typeface="Times New Roman" panose="02020603050405020304" pitchFamily="18" charset="0"/>
                <a:cs typeface="Times New Roman" panose="02020603050405020304" pitchFamily="18" charset="0"/>
              </a:rPr>
              <a:t> </a:t>
            </a:r>
            <a:r>
              <a:rPr lang="en-US" altLang="en-US" sz="3200" b="1" i="1" dirty="0" err="1">
                <a:latin typeface="Times New Roman" panose="02020603050405020304" pitchFamily="18" charset="0"/>
                <a:cs typeface="Times New Roman" panose="02020603050405020304" pitchFamily="18" charset="0"/>
              </a:rPr>
              <a:t>cảnh</a:t>
            </a:r>
            <a:r>
              <a:rPr lang="en-US" altLang="en-US" sz="3200" b="1" i="1" dirty="0">
                <a:latin typeface="Times New Roman" panose="02020603050405020304" pitchFamily="18" charset="0"/>
                <a:cs typeface="Times New Roman" panose="02020603050405020304" pitchFamily="18" charset="0"/>
              </a:rPr>
              <a:t> </a:t>
            </a:r>
            <a:r>
              <a:rPr lang="en-US" altLang="en-US" sz="3200" b="1" i="1" dirty="0" err="1">
                <a:latin typeface="Times New Roman" panose="02020603050405020304" pitchFamily="18" charset="0"/>
                <a:cs typeface="Times New Roman" panose="02020603050405020304" pitchFamily="18" charset="0"/>
              </a:rPr>
              <a:t>lịch</a:t>
            </a:r>
            <a:r>
              <a:rPr lang="en-US" altLang="en-US" sz="3200" b="1" i="1" dirty="0">
                <a:latin typeface="Times New Roman" panose="02020603050405020304" pitchFamily="18" charset="0"/>
                <a:cs typeface="Times New Roman" panose="02020603050405020304" pitchFamily="18" charset="0"/>
              </a:rPr>
              <a:t> </a:t>
            </a:r>
            <a:r>
              <a:rPr lang="en-US" altLang="en-US" sz="3200" b="1" i="1" dirty="0" err="1">
                <a:latin typeface="Times New Roman" panose="02020603050405020304" pitchFamily="18" charset="0"/>
                <a:cs typeface="Times New Roman" panose="02020603050405020304" pitchFamily="18" charset="0"/>
              </a:rPr>
              <a:t>sử</a:t>
            </a:r>
            <a:r>
              <a:rPr lang="en-US" altLang="en-US" sz="3200" b="1" i="1" dirty="0">
                <a:latin typeface="Times New Roman" panose="02020603050405020304" pitchFamily="18" charset="0"/>
                <a:cs typeface="Times New Roman" panose="02020603050405020304" pitchFamily="18" charset="0"/>
              </a:rPr>
              <a:t> </a:t>
            </a:r>
            <a:r>
              <a:rPr lang="en-US" altLang="en-US" sz="3200" b="1" i="1" dirty="0" err="1">
                <a:latin typeface="Times New Roman" panose="02020603050405020304" pitchFamily="18" charset="0"/>
                <a:cs typeface="Times New Roman" panose="02020603050405020304" pitchFamily="18" charset="0"/>
              </a:rPr>
              <a:t>của</a:t>
            </a:r>
            <a:r>
              <a:rPr lang="en-US" altLang="en-US" sz="3200" b="1" i="1" dirty="0">
                <a:latin typeface="Times New Roman" panose="02020603050405020304" pitchFamily="18" charset="0"/>
                <a:cs typeface="Times New Roman" panose="02020603050405020304" pitchFamily="18" charset="0"/>
              </a:rPr>
              <a:t> </a:t>
            </a:r>
            <a:r>
              <a:rPr lang="en-US" altLang="en-US" sz="3200" b="1" i="1" dirty="0" err="1">
                <a:latin typeface="Times New Roman" panose="02020603050405020304" pitchFamily="18" charset="0"/>
                <a:cs typeface="Times New Roman" panose="02020603050405020304" pitchFamily="18" charset="0"/>
              </a:rPr>
              <a:t>cách</a:t>
            </a:r>
            <a:r>
              <a:rPr lang="en-US" altLang="en-US" sz="3200" b="1" i="1" dirty="0">
                <a:latin typeface="Times New Roman" panose="02020603050405020304" pitchFamily="18" charset="0"/>
                <a:cs typeface="Times New Roman" panose="02020603050405020304" pitchFamily="18" charset="0"/>
              </a:rPr>
              <a:t> </a:t>
            </a:r>
            <a:r>
              <a:rPr lang="en-US" altLang="en-US" sz="3200" b="1" i="1" dirty="0" err="1">
                <a:latin typeface="Times New Roman" panose="02020603050405020304" pitchFamily="18" charset="0"/>
                <a:cs typeface="Times New Roman" panose="02020603050405020304" pitchFamily="18" charset="0"/>
              </a:rPr>
              <a:t>mạng</a:t>
            </a:r>
            <a:r>
              <a:rPr lang="en-US" altLang="en-US" sz="3200" b="1" i="1" dirty="0">
                <a:latin typeface="Times New Roman" panose="02020603050405020304" pitchFamily="18" charset="0"/>
                <a:cs typeface="Times New Roman" panose="02020603050405020304" pitchFamily="18" charset="0"/>
              </a:rPr>
              <a:t> </a:t>
            </a:r>
            <a:r>
              <a:rPr lang="en-US" altLang="en-US" sz="3200" b="1" i="1" dirty="0" err="1">
                <a:latin typeface="Times New Roman" panose="02020603050405020304" pitchFamily="18" charset="0"/>
                <a:cs typeface="Times New Roman" panose="02020603050405020304" pitchFamily="18" charset="0"/>
              </a:rPr>
              <a:t>Việt</a:t>
            </a:r>
            <a:r>
              <a:rPr lang="en-US" altLang="en-US" sz="3200" b="1" i="1" dirty="0">
                <a:latin typeface="Times New Roman" panose="02020603050405020304" pitchFamily="18" charset="0"/>
                <a:cs typeface="Times New Roman" panose="02020603050405020304" pitchFamily="18" charset="0"/>
              </a:rPr>
              <a:t> Nam </a:t>
            </a:r>
            <a:r>
              <a:rPr lang="en-US" altLang="en-US" sz="3200" b="1" i="1" dirty="0" err="1">
                <a:latin typeface="Times New Roman" panose="02020603050405020304" pitchFamily="18" charset="0"/>
                <a:cs typeface="Times New Roman" panose="02020603050405020304" pitchFamily="18" charset="0"/>
              </a:rPr>
              <a:t>sau</a:t>
            </a:r>
            <a:r>
              <a:rPr lang="en-US" altLang="en-US" sz="3200" b="1" i="1" dirty="0">
                <a:latin typeface="Times New Roman" panose="02020603050405020304" pitchFamily="18" charset="0"/>
                <a:cs typeface="Times New Roman" panose="02020603050405020304" pitchFamily="18" charset="0"/>
              </a:rPr>
              <a:t> </a:t>
            </a:r>
            <a:r>
              <a:rPr lang="en-US" altLang="en-US" sz="3200" b="1" i="1" dirty="0" err="1">
                <a:latin typeface="Times New Roman" panose="02020603050405020304" pitchFamily="18" charset="0"/>
                <a:cs typeface="Times New Roman" panose="02020603050405020304" pitchFamily="18" charset="0"/>
              </a:rPr>
              <a:t>tháng</a:t>
            </a:r>
            <a:r>
              <a:rPr lang="en-US" altLang="en-US" sz="3200" b="1" i="1" dirty="0">
                <a:latin typeface="Times New Roman" panose="02020603050405020304" pitchFamily="18" charset="0"/>
                <a:cs typeface="Times New Roman" panose="02020603050405020304" pitchFamily="18" charset="0"/>
              </a:rPr>
              <a:t> 7-1954</a:t>
            </a:r>
            <a:endParaRPr lang="en-US" altLang="en-US" sz="3200" dirty="0">
              <a:latin typeface="Times New Roman" panose="02020603050405020304" pitchFamily="18" charset="0"/>
              <a:cs typeface="Times New Roman" panose="02020603050405020304" pitchFamily="18" charset="0"/>
            </a:endParaRPr>
          </a:p>
          <a:p>
            <a:pPr algn="just">
              <a:spcAft>
                <a:spcPts val="0"/>
              </a:spcAft>
              <a:buFontTx/>
              <a:buChar char="-"/>
              <a:defRPr/>
            </a:pPr>
            <a:r>
              <a:rPr lang="en-US" altLang="en-US" sz="3200" dirty="0" err="1" smtClean="0">
                <a:latin typeface="Times New Roman" panose="02020603050405020304" pitchFamily="18" charset="0"/>
                <a:cs typeface="Times New Roman" panose="02020603050405020304" pitchFamily="18" charset="0"/>
              </a:rPr>
              <a:t>Cuộc</a:t>
            </a:r>
            <a:r>
              <a:rPr lang="en-US" altLang="en-US" sz="3200" dirty="0" smtClean="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kháng</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chiến</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chống</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thực</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dân</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pháp</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đã</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giành</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được</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thắng</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lợi</a:t>
            </a:r>
            <a:r>
              <a:rPr lang="en-US" altLang="en-US" sz="3200" dirty="0">
                <a:latin typeface="Times New Roman" panose="02020603050405020304" pitchFamily="18" charset="0"/>
                <a:cs typeface="Times New Roman" panose="02020603050405020304" pitchFamily="18" charset="0"/>
              </a:rPr>
              <a:t>, song </a:t>
            </a:r>
            <a:r>
              <a:rPr lang="en-US" altLang="en-US" sz="3200" dirty="0" err="1">
                <a:latin typeface="Times New Roman" panose="02020603050405020304" pitchFamily="18" charset="0"/>
                <a:cs typeface="Times New Roman" panose="02020603050405020304" pitchFamily="18" charset="0"/>
              </a:rPr>
              <a:t>sự</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nghiệp</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cách</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mạng</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vẫn</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chưa</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hoàn</a:t>
            </a:r>
            <a:r>
              <a:rPr lang="en-US" altLang="en-US" sz="3200" dirty="0">
                <a:latin typeface="Times New Roman" panose="02020603050405020304" pitchFamily="18" charset="0"/>
                <a:cs typeface="Times New Roman" panose="02020603050405020304" pitchFamily="18" charset="0"/>
              </a:rPr>
              <a:t> </a:t>
            </a:r>
            <a:r>
              <a:rPr lang="en-US" altLang="en-US" sz="3200" dirty="0" err="1" smtClean="0">
                <a:latin typeface="Times New Roman" panose="02020603050405020304" pitchFamily="18" charset="0"/>
                <a:cs typeface="Times New Roman" panose="02020603050405020304" pitchFamily="18" charset="0"/>
              </a:rPr>
              <a:t>thành</a:t>
            </a:r>
            <a:r>
              <a:rPr lang="en-US" altLang="en-US" sz="3200" dirty="0" smtClean="0">
                <a:latin typeface="Times New Roman" panose="02020603050405020304" pitchFamily="18" charset="0"/>
                <a:cs typeface="Times New Roman" panose="02020603050405020304" pitchFamily="18" charset="0"/>
              </a:rPr>
              <a:t>.</a:t>
            </a:r>
          </a:p>
          <a:p>
            <a:pPr algn="just">
              <a:spcAft>
                <a:spcPts val="0"/>
              </a:spcAft>
              <a:buFontTx/>
              <a:buChar char="-"/>
              <a:defRPr/>
            </a:pPr>
            <a:r>
              <a:rPr lang="en-US" altLang="en-US" sz="3200" dirty="0" err="1" smtClean="0">
                <a:latin typeface="Times New Roman" panose="02020603050405020304" pitchFamily="18" charset="0"/>
                <a:cs typeface="Times New Roman" panose="02020603050405020304" pitchFamily="18" charset="0"/>
              </a:rPr>
              <a:t>Miền</a:t>
            </a:r>
            <a:r>
              <a:rPr lang="en-US" altLang="en-US" sz="3200" dirty="0" smtClean="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bắc</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được</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hoàn</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toàn</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giải</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phóng</a:t>
            </a:r>
            <a:r>
              <a:rPr lang="en-US" altLang="en-US" sz="3200" dirty="0">
                <a:latin typeface="Times New Roman" panose="02020603050405020304" pitchFamily="18" charset="0"/>
                <a:cs typeface="Times New Roman" panose="02020603050405020304" pitchFamily="18" charset="0"/>
              </a:rPr>
              <a:t>, song </a:t>
            </a:r>
            <a:r>
              <a:rPr lang="en-US" altLang="en-US" sz="3200" dirty="0" err="1">
                <a:latin typeface="Times New Roman" panose="02020603050405020304" pitchFamily="18" charset="0"/>
                <a:cs typeface="Times New Roman" panose="02020603050405020304" pitchFamily="18" charset="0"/>
              </a:rPr>
              <a:t>miền</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nam</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vẫn</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còn</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dưới</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ách</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thống</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trị</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của</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thực</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dân</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và</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tay</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sai</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đất</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nước</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tạm</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thời</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bị</a:t>
            </a:r>
            <a:r>
              <a:rPr lang="en-US" altLang="en-US" sz="3200" dirty="0">
                <a:latin typeface="Times New Roman" panose="02020603050405020304" pitchFamily="18" charset="0"/>
                <a:cs typeface="Times New Roman" panose="02020603050405020304" pitchFamily="18" charset="0"/>
              </a:rPr>
              <a:t> chia </a:t>
            </a:r>
            <a:r>
              <a:rPr lang="en-US" altLang="en-US" sz="3200" dirty="0" err="1">
                <a:latin typeface="Times New Roman" panose="02020603050405020304" pitchFamily="18" charset="0"/>
                <a:cs typeface="Times New Roman" panose="02020603050405020304" pitchFamily="18" charset="0"/>
              </a:rPr>
              <a:t>làm</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hai</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miền</a:t>
            </a:r>
            <a:r>
              <a:rPr lang="en-US" altLang="en-US" sz="3200" dirty="0">
                <a:latin typeface="Times New Roman" panose="02020603050405020304" pitchFamily="18" charset="0"/>
                <a:cs typeface="Times New Roman" panose="02020603050405020304" pitchFamily="18" charset="0"/>
              </a:rPr>
              <a:t>. </a:t>
            </a:r>
            <a:endParaRPr lang="en-US" altLang="en-US" sz="3200" i="1" dirty="0">
              <a:latin typeface="Times New Roman" panose="02020603050405020304" pitchFamily="18" charset="0"/>
              <a:cs typeface="Times New Roman" panose="02020603050405020304" pitchFamily="18" charset="0"/>
            </a:endParaRPr>
          </a:p>
        </p:txBody>
      </p:sp>
      <p:sp>
        <p:nvSpPr>
          <p:cNvPr id="68611"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fontAlgn="base">
              <a:lnSpc>
                <a:spcPct val="100000"/>
              </a:lnSpc>
              <a:spcBef>
                <a:spcPct val="0"/>
              </a:spcBef>
              <a:spcAft>
                <a:spcPct val="0"/>
              </a:spcAft>
              <a:buClrTx/>
              <a:buFontTx/>
              <a:buNone/>
            </a:pPr>
            <a:fld id="{FD632089-23D2-4677-A819-FFD2C6A04B72}" type="slidenum">
              <a:rPr lang="en-US" altLang="en-US" sz="1400">
                <a:latin typeface="Times" panose="02020603050405020304" pitchFamily="18" charset="0"/>
              </a:rPr>
              <a:pPr fontAlgn="base">
                <a:lnSpc>
                  <a:spcPct val="100000"/>
                </a:lnSpc>
                <a:spcBef>
                  <a:spcPct val="0"/>
                </a:spcBef>
                <a:spcAft>
                  <a:spcPct val="0"/>
                </a:spcAft>
                <a:buClrTx/>
                <a:buFontTx/>
                <a:buNone/>
              </a:pPr>
              <a:t>182</a:t>
            </a:fld>
            <a:endParaRPr lang="en-US" altLang="en-US" sz="1400">
              <a:latin typeface="Times" panose="02020603050405020304" pitchFamily="18" charset="0"/>
            </a:endParaRPr>
          </a:p>
        </p:txBody>
      </p:sp>
    </p:spTree>
    <p:extLst>
      <p:ext uri="{BB962C8B-B14F-4D97-AF65-F5344CB8AC3E}">
        <p14:creationId xmlns:p14="http://schemas.microsoft.com/office/powerpoint/2010/main" val="3936992986"/>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Content Placeholder 2"/>
          <p:cNvSpPr>
            <a:spLocks noGrp="1"/>
          </p:cNvSpPr>
          <p:nvPr>
            <p:ph idx="1"/>
          </p:nvPr>
        </p:nvSpPr>
        <p:spPr>
          <a:xfrm>
            <a:off x="1828800" y="228600"/>
            <a:ext cx="8382000" cy="4114800"/>
          </a:xfrm>
        </p:spPr>
        <p:txBody>
          <a:bodyPr/>
          <a:lstStyle/>
          <a:p>
            <a:pPr marL="0" indent="0" algn="just">
              <a:spcAft>
                <a:spcPts val="0"/>
              </a:spcAft>
              <a:buNone/>
              <a:defRPr/>
            </a:pP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Ở</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miền</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nam</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lợi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dụng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sự</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thất</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bại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và</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khó</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khăn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của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thực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dân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pháp</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đế</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quốc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mỹ</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đã</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nhảy</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vào</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để</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thay</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chân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pháp</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nhằm</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biến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miền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nam</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thành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thuộc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địa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kiểu</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mới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và</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căn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cứ</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quân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sự</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của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mỹ</a:t>
            </a:r>
            <a:r>
              <a:rPr lang="en-US" altLang="en-US" sz="2800" dirty="0">
                <a:latin typeface="Times New Roman" panose="02020603050405020304" pitchFamily="18" charset="0"/>
                <a:cs typeface="Times New Roman" panose="02020603050405020304" pitchFamily="18" charset="0"/>
              </a:rPr>
              <a:t>. </a:t>
            </a:r>
          </a:p>
          <a:p>
            <a:pPr>
              <a:spcAft>
                <a:spcPts val="0"/>
              </a:spcAft>
              <a:defRPr/>
            </a:pPr>
            <a:endParaRPr lang="en-US" altLang="en-US" sz="2800" dirty="0"/>
          </a:p>
        </p:txBody>
      </p:sp>
      <p:sp>
        <p:nvSpPr>
          <p:cNvPr id="6963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fontAlgn="base">
              <a:lnSpc>
                <a:spcPct val="100000"/>
              </a:lnSpc>
              <a:spcBef>
                <a:spcPct val="0"/>
              </a:spcBef>
              <a:spcAft>
                <a:spcPct val="0"/>
              </a:spcAft>
              <a:buClrTx/>
              <a:buFontTx/>
              <a:buNone/>
            </a:pPr>
            <a:fld id="{222B3BAA-A572-4304-8322-FCBB3D168BE8}" type="slidenum">
              <a:rPr lang="en-US" altLang="en-US" sz="1400">
                <a:latin typeface="Times" panose="02020603050405020304" pitchFamily="18" charset="0"/>
              </a:rPr>
              <a:pPr fontAlgn="base">
                <a:lnSpc>
                  <a:spcPct val="100000"/>
                </a:lnSpc>
                <a:spcBef>
                  <a:spcPct val="0"/>
                </a:spcBef>
                <a:spcAft>
                  <a:spcPct val="0"/>
                </a:spcAft>
                <a:buClrTx/>
                <a:buFontTx/>
                <a:buNone/>
              </a:pPr>
              <a:t>183</a:t>
            </a:fld>
            <a:endParaRPr lang="en-US" altLang="en-US" sz="1400">
              <a:latin typeface="Times" panose="02020603050405020304" pitchFamily="18" charset="0"/>
            </a:endParaRPr>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r="960"/>
          <a:stretch>
            <a:fillRect/>
          </a:stretch>
        </p:blipFill>
        <p:spPr bwMode="auto">
          <a:xfrm>
            <a:off x="2573053" y="2121703"/>
            <a:ext cx="6994525" cy="3490912"/>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6" name="Rectangle 5"/>
          <p:cNvSpPr>
            <a:spLocks noChangeArrowheads="1"/>
          </p:cNvSpPr>
          <p:nvPr/>
        </p:nvSpPr>
        <p:spPr bwMode="auto">
          <a:xfrm>
            <a:off x="3104356" y="5751834"/>
            <a:ext cx="5830888"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gn="ctr" eaLnBrk="1" hangingPunct="1">
              <a:lnSpc>
                <a:spcPct val="100000"/>
              </a:lnSpc>
              <a:spcBef>
                <a:spcPct val="0"/>
              </a:spcBef>
              <a:buClrTx/>
              <a:buFontTx/>
              <a:buNone/>
            </a:pPr>
            <a:r>
              <a:rPr lang="en-US" altLang="en-US" sz="1400" b="1" dirty="0" err="1">
                <a:solidFill>
                  <a:srgbClr val="000099"/>
                </a:solidFill>
                <a:latin typeface="s18"/>
              </a:rPr>
              <a:t>Cầu</a:t>
            </a:r>
            <a:r>
              <a:rPr lang="en-US" altLang="en-US" sz="1400" b="1" dirty="0">
                <a:solidFill>
                  <a:srgbClr val="000099"/>
                </a:solidFill>
                <a:latin typeface="s18"/>
              </a:rPr>
              <a:t> </a:t>
            </a:r>
            <a:r>
              <a:rPr lang="en-US" altLang="en-US" sz="1400" b="1" dirty="0" err="1">
                <a:solidFill>
                  <a:srgbClr val="000099"/>
                </a:solidFill>
                <a:latin typeface="s18"/>
              </a:rPr>
              <a:t>Hiền</a:t>
            </a:r>
            <a:r>
              <a:rPr lang="en-US" altLang="en-US" sz="1400" b="1" dirty="0">
                <a:solidFill>
                  <a:srgbClr val="000099"/>
                </a:solidFill>
                <a:latin typeface="s18"/>
              </a:rPr>
              <a:t> </a:t>
            </a:r>
            <a:r>
              <a:rPr lang="en-US" altLang="en-US" sz="1400" b="1" dirty="0" err="1">
                <a:solidFill>
                  <a:srgbClr val="000099"/>
                </a:solidFill>
                <a:latin typeface="s18"/>
              </a:rPr>
              <a:t>Lương</a:t>
            </a:r>
            <a:r>
              <a:rPr lang="en-US" altLang="en-US" sz="1400" b="1" dirty="0">
                <a:solidFill>
                  <a:srgbClr val="000099"/>
                </a:solidFill>
                <a:latin typeface="s18"/>
              </a:rPr>
              <a:t> qua </a:t>
            </a:r>
            <a:r>
              <a:rPr lang="en-US" altLang="en-US" sz="1400" b="1" dirty="0" err="1">
                <a:solidFill>
                  <a:srgbClr val="000099"/>
                </a:solidFill>
                <a:latin typeface="s18"/>
              </a:rPr>
              <a:t>sông</a:t>
            </a:r>
            <a:r>
              <a:rPr lang="en-US" altLang="en-US" sz="1400" b="1" dirty="0">
                <a:solidFill>
                  <a:srgbClr val="000099"/>
                </a:solidFill>
                <a:latin typeface="s18"/>
              </a:rPr>
              <a:t> </a:t>
            </a:r>
            <a:r>
              <a:rPr lang="en-US" altLang="en-US" sz="1400" b="1" dirty="0" err="1">
                <a:solidFill>
                  <a:srgbClr val="000099"/>
                </a:solidFill>
                <a:latin typeface="s18"/>
              </a:rPr>
              <a:t>Bến</a:t>
            </a:r>
            <a:r>
              <a:rPr lang="en-US" altLang="en-US" sz="1400" b="1" dirty="0">
                <a:solidFill>
                  <a:srgbClr val="000099"/>
                </a:solidFill>
                <a:latin typeface="s18"/>
              </a:rPr>
              <a:t> </a:t>
            </a:r>
            <a:r>
              <a:rPr lang="en-US" altLang="en-US" sz="1400" b="1" dirty="0" err="1">
                <a:solidFill>
                  <a:srgbClr val="000099"/>
                </a:solidFill>
                <a:latin typeface="s18"/>
              </a:rPr>
              <a:t>Hải</a:t>
            </a:r>
            <a:r>
              <a:rPr lang="en-US" altLang="en-US" sz="1400" b="1" dirty="0">
                <a:solidFill>
                  <a:srgbClr val="000099"/>
                </a:solidFill>
                <a:latin typeface="s18"/>
              </a:rPr>
              <a:t> - </a:t>
            </a:r>
            <a:r>
              <a:rPr lang="en-US" altLang="en-US" sz="1400" b="1" dirty="0" err="1">
                <a:solidFill>
                  <a:srgbClr val="000099"/>
                </a:solidFill>
                <a:latin typeface="s18"/>
              </a:rPr>
              <a:t>giới</a:t>
            </a:r>
            <a:r>
              <a:rPr lang="en-US" altLang="en-US" sz="1400" b="1" dirty="0">
                <a:solidFill>
                  <a:srgbClr val="000099"/>
                </a:solidFill>
                <a:latin typeface="s18"/>
              </a:rPr>
              <a:t> </a:t>
            </a:r>
            <a:r>
              <a:rPr lang="en-US" altLang="en-US" sz="1400" b="1" dirty="0" err="1">
                <a:solidFill>
                  <a:srgbClr val="000099"/>
                </a:solidFill>
                <a:latin typeface="s18"/>
              </a:rPr>
              <a:t>tuyến</a:t>
            </a:r>
            <a:r>
              <a:rPr lang="en-US" altLang="en-US" sz="1400" b="1" dirty="0">
                <a:solidFill>
                  <a:srgbClr val="000099"/>
                </a:solidFill>
                <a:latin typeface="s18"/>
              </a:rPr>
              <a:t> </a:t>
            </a:r>
            <a:r>
              <a:rPr lang="en-US" altLang="en-US" sz="1400" b="1" dirty="0" err="1">
                <a:solidFill>
                  <a:srgbClr val="000099"/>
                </a:solidFill>
                <a:latin typeface="s18"/>
              </a:rPr>
              <a:t>tạm</a:t>
            </a:r>
            <a:r>
              <a:rPr lang="en-US" altLang="en-US" sz="1400" b="1" dirty="0">
                <a:solidFill>
                  <a:srgbClr val="000099"/>
                </a:solidFill>
                <a:latin typeface="s18"/>
              </a:rPr>
              <a:t> </a:t>
            </a:r>
            <a:r>
              <a:rPr lang="en-US" altLang="en-US" sz="1400" b="1" dirty="0" err="1">
                <a:solidFill>
                  <a:srgbClr val="000099"/>
                </a:solidFill>
                <a:latin typeface="s18"/>
              </a:rPr>
              <a:t>thời</a:t>
            </a:r>
            <a:r>
              <a:rPr lang="en-US" altLang="en-US" sz="1400" b="1" dirty="0">
                <a:solidFill>
                  <a:srgbClr val="000099"/>
                </a:solidFill>
                <a:latin typeface="s18"/>
              </a:rPr>
              <a:t> Nam </a:t>
            </a:r>
            <a:r>
              <a:rPr lang="en-US" altLang="en-US" sz="1400" b="1" dirty="0" err="1">
                <a:solidFill>
                  <a:srgbClr val="000099"/>
                </a:solidFill>
                <a:latin typeface="s18"/>
              </a:rPr>
              <a:t>Bắc</a:t>
            </a:r>
            <a:endParaRPr lang="en-US" altLang="en-US" sz="1400" b="1" dirty="0">
              <a:solidFill>
                <a:srgbClr val="000099"/>
              </a:solidFill>
              <a:latin typeface="s18"/>
            </a:endParaRPr>
          </a:p>
        </p:txBody>
      </p:sp>
    </p:spTree>
    <p:extLst>
      <p:ext uri="{BB962C8B-B14F-4D97-AF65-F5344CB8AC3E}">
        <p14:creationId xmlns:p14="http://schemas.microsoft.com/office/powerpoint/2010/main" val="31609342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to="" calcmode="lin" valueType="num">
                                      <p:cBhvr>
                                        <p:cTn id="7" dur="1" fill="hold"/>
                                        <p:tgtEl>
                                          <p:spTgt spid="5"/>
                                        </p:tgtEl>
                                        <p:attrNameLst>
                                          <p:attrName/>
                                        </p:attrNameLst>
                                      </p:cBhvr>
                                    </p:anim>
                                  </p:childTnLst>
                                </p:cTn>
                              </p:par>
                              <p:par>
                                <p:cTn id="8" presetID="24"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to="" calcmode="lin" valueType="num">
                                      <p:cBhvr>
                                        <p:cTn id="10" dur="1" fill="hold"/>
                                        <p:tgtEl>
                                          <p:spTgt spid="6"/>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351D438-A376-4194-AD8B-4FCBA00FE7C3}"/>
              </a:ext>
            </a:extLst>
          </p:cNvPr>
          <p:cNvSpPr txBox="1">
            <a:spLocks noChangeArrowheads="1"/>
          </p:cNvSpPr>
          <p:nvPr/>
        </p:nvSpPr>
        <p:spPr>
          <a:xfrm>
            <a:off x="863030" y="1938129"/>
            <a:ext cx="5748390" cy="4291267"/>
          </a:xfrm>
          <a:prstGeom prst="rect">
            <a:avLst/>
          </a:prstGeom>
        </p:spPr>
        <p:style>
          <a:lnRef idx="2">
            <a:schemeClr val="dk1"/>
          </a:lnRef>
          <a:fillRef idx="1">
            <a:schemeClr val="lt1"/>
          </a:fillRef>
          <a:effectRef idx="0">
            <a:schemeClr val="dk1"/>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95000"/>
              </a:lnSpc>
              <a:spcBef>
                <a:spcPct val="10000"/>
              </a:spcBef>
              <a:buFontTx/>
              <a:buNone/>
            </a:pPr>
            <a:endParaRPr lang="en-US" sz="2800" dirty="0">
              <a:latin typeface="Work Sans Light" pitchFamily="2" charset="0"/>
            </a:endParaRPr>
          </a:p>
          <a:p>
            <a:pPr algn="just">
              <a:lnSpc>
                <a:spcPct val="95000"/>
              </a:lnSpc>
              <a:spcBef>
                <a:spcPct val="10000"/>
              </a:spcBef>
              <a:buFontTx/>
              <a:buNone/>
            </a:pPr>
            <a:r>
              <a:rPr lang="en-US" sz="2800" dirty="0">
                <a:latin typeface="Work Sans Light" pitchFamily="2" charset="0"/>
              </a:rPr>
              <a:t>+ </a:t>
            </a:r>
            <a:r>
              <a:rPr lang="en-US" sz="2800" dirty="0" err="1">
                <a:latin typeface="Work Sans Light" pitchFamily="2" charset="0"/>
              </a:rPr>
              <a:t>Cách</a:t>
            </a:r>
            <a:r>
              <a:rPr lang="en-US" sz="2800" dirty="0">
                <a:latin typeface="Work Sans Light" pitchFamily="2" charset="0"/>
              </a:rPr>
              <a:t> </a:t>
            </a:r>
            <a:r>
              <a:rPr lang="en-US" sz="2800" dirty="0" err="1">
                <a:latin typeface="Work Sans Light" pitchFamily="2" charset="0"/>
              </a:rPr>
              <a:t>mạng</a:t>
            </a:r>
            <a:r>
              <a:rPr lang="en-US" sz="2800" dirty="0">
                <a:latin typeface="Work Sans Light" pitchFamily="2" charset="0"/>
              </a:rPr>
              <a:t> </a:t>
            </a:r>
            <a:r>
              <a:rPr lang="en-US" sz="2800" dirty="0" err="1">
                <a:latin typeface="Work Sans Light" pitchFamily="2" charset="0"/>
              </a:rPr>
              <a:t>thế</a:t>
            </a:r>
            <a:r>
              <a:rPr lang="en-US" sz="2800" dirty="0">
                <a:latin typeface="Work Sans Light" pitchFamily="2" charset="0"/>
              </a:rPr>
              <a:t> </a:t>
            </a:r>
            <a:r>
              <a:rPr lang="en-US" sz="2800" dirty="0" err="1">
                <a:latin typeface="Work Sans Light" pitchFamily="2" charset="0"/>
              </a:rPr>
              <a:t>giới</a:t>
            </a:r>
            <a:r>
              <a:rPr lang="en-US" sz="2800" dirty="0">
                <a:latin typeface="Work Sans Light" pitchFamily="2" charset="0"/>
              </a:rPr>
              <a:t> </a:t>
            </a:r>
            <a:r>
              <a:rPr lang="en-US" sz="2800" dirty="0" err="1">
                <a:latin typeface="Work Sans Light" pitchFamily="2" charset="0"/>
              </a:rPr>
              <a:t>đang</a:t>
            </a:r>
            <a:r>
              <a:rPr lang="en-US" sz="2800" dirty="0">
                <a:latin typeface="Work Sans Light" pitchFamily="2" charset="0"/>
              </a:rPr>
              <a:t> ở </a:t>
            </a:r>
            <a:r>
              <a:rPr lang="en-US" sz="2800" dirty="0" err="1">
                <a:latin typeface="Work Sans Light" pitchFamily="2" charset="0"/>
              </a:rPr>
              <a:t>thế</a:t>
            </a:r>
            <a:r>
              <a:rPr lang="en-US" sz="2800" dirty="0">
                <a:latin typeface="Work Sans Light" pitchFamily="2" charset="0"/>
              </a:rPr>
              <a:t> </a:t>
            </a:r>
            <a:r>
              <a:rPr lang="en-US" sz="2800" dirty="0" err="1">
                <a:latin typeface="Work Sans Light" pitchFamily="2" charset="0"/>
              </a:rPr>
              <a:t>tiến</a:t>
            </a:r>
            <a:r>
              <a:rPr lang="en-US" sz="2800" dirty="0">
                <a:latin typeface="Work Sans Light" pitchFamily="2" charset="0"/>
              </a:rPr>
              <a:t> </a:t>
            </a:r>
            <a:r>
              <a:rPr lang="en-US" sz="2800" dirty="0" err="1">
                <a:latin typeface="Work Sans Light" pitchFamily="2" charset="0"/>
              </a:rPr>
              <a:t>công</a:t>
            </a:r>
            <a:endParaRPr lang="en-US" sz="2800" dirty="0">
              <a:latin typeface="Work Sans Light" pitchFamily="2" charset="0"/>
            </a:endParaRPr>
          </a:p>
          <a:p>
            <a:pPr algn="just">
              <a:lnSpc>
                <a:spcPct val="95000"/>
              </a:lnSpc>
              <a:spcBef>
                <a:spcPct val="10000"/>
              </a:spcBef>
              <a:buFontTx/>
              <a:buNone/>
            </a:pPr>
            <a:r>
              <a:rPr lang="en-US" sz="2800" dirty="0">
                <a:latin typeface="Work Sans Light" pitchFamily="2" charset="0"/>
              </a:rPr>
              <a:t>+ </a:t>
            </a:r>
            <a:r>
              <a:rPr lang="en-US" sz="2800" dirty="0" err="1">
                <a:latin typeface="Work Sans Light" pitchFamily="2" charset="0"/>
              </a:rPr>
              <a:t>Miền</a:t>
            </a:r>
            <a:r>
              <a:rPr lang="en-US" sz="2800" dirty="0">
                <a:latin typeface="Work Sans Light" pitchFamily="2" charset="0"/>
              </a:rPr>
              <a:t> </a:t>
            </a:r>
            <a:r>
              <a:rPr lang="en-US" sz="2800" dirty="0" err="1">
                <a:latin typeface="Work Sans Light" pitchFamily="2" charset="0"/>
              </a:rPr>
              <a:t>Bắc</a:t>
            </a:r>
            <a:r>
              <a:rPr lang="en-US" sz="2800" dirty="0">
                <a:latin typeface="Work Sans Light" pitchFamily="2" charset="0"/>
              </a:rPr>
              <a:t> </a:t>
            </a:r>
            <a:r>
              <a:rPr lang="en-US" sz="2800" dirty="0" err="1">
                <a:latin typeface="Work Sans Light" pitchFamily="2" charset="0"/>
              </a:rPr>
              <a:t>đã</a:t>
            </a:r>
            <a:r>
              <a:rPr lang="en-US" sz="2800" dirty="0">
                <a:latin typeface="Work Sans Light" pitchFamily="2" charset="0"/>
              </a:rPr>
              <a:t> </a:t>
            </a:r>
            <a:r>
              <a:rPr lang="en-US" sz="2800" dirty="0" err="1">
                <a:latin typeface="Work Sans Light" pitchFamily="2" charset="0"/>
              </a:rPr>
              <a:t>đạt</a:t>
            </a:r>
            <a:r>
              <a:rPr lang="en-US" sz="2800" dirty="0">
                <a:latin typeface="Work Sans Light" pitchFamily="2" charset="0"/>
              </a:rPr>
              <a:t> </a:t>
            </a:r>
            <a:r>
              <a:rPr lang="en-US" sz="2800" dirty="0" err="1">
                <a:latin typeface="Work Sans Light" pitchFamily="2" charset="0"/>
              </a:rPr>
              <a:t>được</a:t>
            </a:r>
            <a:r>
              <a:rPr lang="en-US" sz="2800" dirty="0">
                <a:latin typeface="Work Sans Light" pitchFamily="2" charset="0"/>
              </a:rPr>
              <a:t> </a:t>
            </a:r>
            <a:r>
              <a:rPr lang="en-US" sz="2800" dirty="0" err="1">
                <a:latin typeface="Work Sans Light" pitchFamily="2" charset="0"/>
              </a:rPr>
              <a:t>và</a:t>
            </a:r>
            <a:r>
              <a:rPr lang="en-US" sz="2800" dirty="0">
                <a:latin typeface="Work Sans Light" pitchFamily="2" charset="0"/>
              </a:rPr>
              <a:t> </a:t>
            </a:r>
            <a:r>
              <a:rPr lang="en-US" sz="2800" dirty="0" err="1">
                <a:latin typeface="Work Sans Light" pitchFamily="2" charset="0"/>
              </a:rPr>
              <a:t>vượt</a:t>
            </a:r>
            <a:r>
              <a:rPr lang="en-US" sz="2800" dirty="0">
                <a:latin typeface="Work Sans Light" pitchFamily="2" charset="0"/>
              </a:rPr>
              <a:t> </a:t>
            </a:r>
            <a:r>
              <a:rPr lang="en-US" sz="2800" dirty="0" err="1">
                <a:latin typeface="Work Sans Light" pitchFamily="2" charset="0"/>
              </a:rPr>
              <a:t>các</a:t>
            </a:r>
            <a:r>
              <a:rPr lang="en-US" sz="2800" dirty="0">
                <a:latin typeface="Work Sans Light" pitchFamily="2" charset="0"/>
              </a:rPr>
              <a:t> </a:t>
            </a:r>
            <a:r>
              <a:rPr lang="en-US" sz="2800" dirty="0" err="1">
                <a:latin typeface="Work Sans Light" pitchFamily="2" charset="0"/>
              </a:rPr>
              <a:t>mục</a:t>
            </a:r>
            <a:r>
              <a:rPr lang="en-US" sz="2800" dirty="0">
                <a:latin typeface="Work Sans Light" pitchFamily="2" charset="0"/>
              </a:rPr>
              <a:t> </a:t>
            </a:r>
            <a:r>
              <a:rPr lang="en-US" sz="2800" dirty="0" err="1">
                <a:latin typeface="Work Sans Light" pitchFamily="2" charset="0"/>
              </a:rPr>
              <a:t>tiêu</a:t>
            </a:r>
            <a:r>
              <a:rPr lang="en-US" sz="2800" dirty="0">
                <a:latin typeface="Work Sans Light" pitchFamily="2" charset="0"/>
              </a:rPr>
              <a:t> </a:t>
            </a:r>
            <a:r>
              <a:rPr lang="en-US" sz="2800" dirty="0" err="1">
                <a:latin typeface="Work Sans Light" pitchFamily="2" charset="0"/>
              </a:rPr>
              <a:t>về</a:t>
            </a:r>
            <a:r>
              <a:rPr lang="en-US" sz="2800" dirty="0">
                <a:latin typeface="Work Sans Light" pitchFamily="2" charset="0"/>
              </a:rPr>
              <a:t> </a:t>
            </a:r>
            <a:r>
              <a:rPr lang="en-US" sz="2800" dirty="0" err="1">
                <a:latin typeface="Work Sans Light" pitchFamily="2" charset="0"/>
              </a:rPr>
              <a:t>kinh</a:t>
            </a:r>
            <a:r>
              <a:rPr lang="en-US" sz="2800" dirty="0">
                <a:latin typeface="Work Sans Light" pitchFamily="2" charset="0"/>
              </a:rPr>
              <a:t> </a:t>
            </a:r>
            <a:r>
              <a:rPr lang="en-US" sz="2800" dirty="0" err="1">
                <a:latin typeface="Work Sans Light" pitchFamily="2" charset="0"/>
              </a:rPr>
              <a:t>tế</a:t>
            </a:r>
            <a:r>
              <a:rPr lang="en-US" sz="2800" dirty="0">
                <a:latin typeface="Work Sans Light" pitchFamily="2" charset="0"/>
              </a:rPr>
              <a:t>, </a:t>
            </a:r>
            <a:r>
              <a:rPr lang="en-US" sz="2800" dirty="0" err="1">
                <a:latin typeface="Work Sans Light" pitchFamily="2" charset="0"/>
              </a:rPr>
              <a:t>văn</a:t>
            </a:r>
            <a:r>
              <a:rPr lang="en-US" sz="2800" dirty="0">
                <a:latin typeface="Work Sans Light" pitchFamily="2" charset="0"/>
              </a:rPr>
              <a:t> </a:t>
            </a:r>
            <a:r>
              <a:rPr lang="en-US" sz="2800" dirty="0" err="1">
                <a:latin typeface="Work Sans Light" pitchFamily="2" charset="0"/>
              </a:rPr>
              <a:t>hóa</a:t>
            </a:r>
            <a:r>
              <a:rPr lang="en-US" sz="2800" dirty="0">
                <a:latin typeface="Work Sans Light" pitchFamily="2" charset="0"/>
              </a:rPr>
              <a:t>.</a:t>
            </a:r>
          </a:p>
          <a:p>
            <a:pPr algn="just">
              <a:lnSpc>
                <a:spcPct val="95000"/>
              </a:lnSpc>
              <a:spcBef>
                <a:spcPct val="10000"/>
              </a:spcBef>
              <a:buFontTx/>
              <a:buNone/>
            </a:pPr>
            <a:r>
              <a:rPr lang="en-US" sz="2800" dirty="0">
                <a:latin typeface="Work Sans Light" pitchFamily="2" charset="0"/>
              </a:rPr>
              <a:t>+ </a:t>
            </a:r>
            <a:r>
              <a:rPr lang="en-US" sz="2800" dirty="0" err="1">
                <a:latin typeface="Work Sans Light" pitchFamily="2" charset="0"/>
              </a:rPr>
              <a:t>Sự</a:t>
            </a:r>
            <a:r>
              <a:rPr lang="en-US" sz="2800" dirty="0">
                <a:latin typeface="Work Sans Light" pitchFamily="2" charset="0"/>
              </a:rPr>
              <a:t> chi </a:t>
            </a:r>
            <a:r>
              <a:rPr lang="en-US" sz="2800" dirty="0" err="1">
                <a:latin typeface="Work Sans Light" pitchFamily="2" charset="0"/>
              </a:rPr>
              <a:t>viện</a:t>
            </a:r>
            <a:r>
              <a:rPr lang="en-US" sz="2800" dirty="0">
                <a:latin typeface="Work Sans Light" pitchFamily="2" charset="0"/>
              </a:rPr>
              <a:t> </a:t>
            </a:r>
            <a:r>
              <a:rPr lang="en-US" sz="2800" dirty="0" err="1">
                <a:latin typeface="Work Sans Light" pitchFamily="2" charset="0"/>
              </a:rPr>
              <a:t>của</a:t>
            </a:r>
            <a:r>
              <a:rPr lang="en-US" sz="2800" dirty="0">
                <a:latin typeface="Work Sans Light" pitchFamily="2" charset="0"/>
              </a:rPr>
              <a:t> </a:t>
            </a:r>
            <a:r>
              <a:rPr lang="en-US" sz="2800" dirty="0" err="1">
                <a:latin typeface="Work Sans Light" pitchFamily="2" charset="0"/>
              </a:rPr>
              <a:t>Miền</a:t>
            </a:r>
            <a:r>
              <a:rPr lang="en-US" sz="2800" dirty="0">
                <a:latin typeface="Work Sans Light" pitchFamily="2" charset="0"/>
              </a:rPr>
              <a:t> </a:t>
            </a:r>
            <a:r>
              <a:rPr lang="en-US" sz="2800" dirty="0" err="1">
                <a:latin typeface="Work Sans Light" pitchFamily="2" charset="0"/>
              </a:rPr>
              <a:t>Bắc</a:t>
            </a:r>
            <a:r>
              <a:rPr lang="en-US" sz="2800" dirty="0">
                <a:latin typeface="Work Sans Light" pitchFamily="2" charset="0"/>
              </a:rPr>
              <a:t> </a:t>
            </a:r>
            <a:r>
              <a:rPr lang="en-US" sz="2800" dirty="0" err="1">
                <a:latin typeface="Work Sans Light" pitchFamily="2" charset="0"/>
              </a:rPr>
              <a:t>cho</a:t>
            </a:r>
            <a:r>
              <a:rPr lang="en-US" sz="2800" dirty="0">
                <a:latin typeface="Work Sans Light" pitchFamily="2" charset="0"/>
              </a:rPr>
              <a:t> </a:t>
            </a:r>
            <a:r>
              <a:rPr lang="en-US" sz="2800" dirty="0" err="1">
                <a:latin typeface="Work Sans Light" pitchFamily="2" charset="0"/>
              </a:rPr>
              <a:t>Miền</a:t>
            </a:r>
            <a:r>
              <a:rPr lang="en-US" sz="2800" dirty="0">
                <a:latin typeface="Work Sans Light" pitchFamily="2" charset="0"/>
              </a:rPr>
              <a:t> Nam </a:t>
            </a:r>
            <a:r>
              <a:rPr lang="en-US" sz="2800" dirty="0" err="1">
                <a:latin typeface="Work Sans Light" pitchFamily="2" charset="0"/>
              </a:rPr>
              <a:t>theo</a:t>
            </a:r>
            <a:r>
              <a:rPr lang="en-US" sz="2800" dirty="0">
                <a:latin typeface="Work Sans Light" pitchFamily="2" charset="0"/>
              </a:rPr>
              <a:t> </a:t>
            </a:r>
            <a:r>
              <a:rPr lang="en-US" sz="2800" dirty="0" err="1">
                <a:latin typeface="Work Sans Light" pitchFamily="2" charset="0"/>
              </a:rPr>
              <a:t>đường</a:t>
            </a:r>
            <a:r>
              <a:rPr lang="en-US" sz="2800" dirty="0">
                <a:latin typeface="Work Sans Light" pitchFamily="2" charset="0"/>
              </a:rPr>
              <a:t> </a:t>
            </a:r>
            <a:r>
              <a:rPr lang="en-US" sz="2800" dirty="0" err="1">
                <a:latin typeface="Work Sans Light" pitchFamily="2" charset="0"/>
              </a:rPr>
              <a:t>bộ</a:t>
            </a:r>
            <a:r>
              <a:rPr lang="en-US" sz="2800" dirty="0">
                <a:latin typeface="Work Sans Light" pitchFamily="2" charset="0"/>
              </a:rPr>
              <a:t> </a:t>
            </a:r>
            <a:r>
              <a:rPr lang="en-US" sz="2800" dirty="0" err="1">
                <a:latin typeface="Work Sans Light" pitchFamily="2" charset="0"/>
              </a:rPr>
              <a:t>và</a:t>
            </a:r>
            <a:r>
              <a:rPr lang="en-US" sz="2800" dirty="0">
                <a:latin typeface="Work Sans Light" pitchFamily="2" charset="0"/>
              </a:rPr>
              <a:t> </a:t>
            </a:r>
            <a:r>
              <a:rPr lang="en-US" sz="2800" dirty="0" err="1">
                <a:latin typeface="Work Sans Light" pitchFamily="2" charset="0"/>
              </a:rPr>
              <a:t>đường</a:t>
            </a:r>
            <a:r>
              <a:rPr lang="en-US" sz="2800" dirty="0">
                <a:latin typeface="Work Sans Light" pitchFamily="2" charset="0"/>
              </a:rPr>
              <a:t> </a:t>
            </a:r>
            <a:r>
              <a:rPr lang="en-US" sz="2800" dirty="0" err="1">
                <a:latin typeface="Work Sans Light" pitchFamily="2" charset="0"/>
              </a:rPr>
              <a:t>biển</a:t>
            </a:r>
            <a:endParaRPr lang="en-US" sz="2800" dirty="0">
              <a:latin typeface="Work Sans Light" pitchFamily="2" charset="0"/>
            </a:endParaRPr>
          </a:p>
          <a:p>
            <a:pPr algn="just">
              <a:lnSpc>
                <a:spcPct val="95000"/>
              </a:lnSpc>
              <a:spcBef>
                <a:spcPct val="10000"/>
              </a:spcBef>
              <a:buFontTx/>
              <a:buNone/>
            </a:pPr>
            <a:r>
              <a:rPr lang="en-US" sz="2800" dirty="0">
                <a:latin typeface="Work Sans Light" pitchFamily="2" charset="0"/>
              </a:rPr>
              <a:t>+ “</a:t>
            </a:r>
            <a:r>
              <a:rPr lang="en-US" sz="2800" dirty="0" err="1">
                <a:latin typeface="Work Sans Light" pitchFamily="2" charset="0"/>
              </a:rPr>
              <a:t>Chiến</a:t>
            </a:r>
            <a:r>
              <a:rPr lang="en-US" sz="2800" dirty="0">
                <a:latin typeface="Work Sans Light" pitchFamily="2" charset="0"/>
              </a:rPr>
              <a:t> </a:t>
            </a:r>
            <a:r>
              <a:rPr lang="en-US" sz="2800" dirty="0" err="1">
                <a:latin typeface="Work Sans Light" pitchFamily="2" charset="0"/>
              </a:rPr>
              <a:t>tranh</a:t>
            </a:r>
            <a:r>
              <a:rPr lang="en-US" sz="2800" dirty="0">
                <a:latin typeface="Work Sans Light" pitchFamily="2" charset="0"/>
              </a:rPr>
              <a:t> </a:t>
            </a:r>
            <a:r>
              <a:rPr lang="en-US" sz="2800" dirty="0" err="1">
                <a:latin typeface="Work Sans Light" pitchFamily="2" charset="0"/>
              </a:rPr>
              <a:t>đặc</a:t>
            </a:r>
            <a:r>
              <a:rPr lang="en-US" sz="2800" dirty="0">
                <a:latin typeface="Work Sans Light" pitchFamily="2" charset="0"/>
              </a:rPr>
              <a:t> </a:t>
            </a:r>
            <a:r>
              <a:rPr lang="en-US" sz="2800" dirty="0" err="1">
                <a:latin typeface="Work Sans Light" pitchFamily="2" charset="0"/>
              </a:rPr>
              <a:t>biệt</a:t>
            </a:r>
            <a:r>
              <a:rPr lang="en-US" sz="2800" dirty="0">
                <a:latin typeface="Work Sans Light" pitchFamily="2" charset="0"/>
              </a:rPr>
              <a:t>” </a:t>
            </a:r>
            <a:r>
              <a:rPr lang="en-US" sz="2800" dirty="0" err="1">
                <a:latin typeface="Work Sans Light" pitchFamily="2" charset="0"/>
              </a:rPr>
              <a:t>của</a:t>
            </a:r>
            <a:r>
              <a:rPr lang="en-US" sz="2800" dirty="0">
                <a:latin typeface="Work Sans Light" pitchFamily="2" charset="0"/>
              </a:rPr>
              <a:t> </a:t>
            </a:r>
            <a:r>
              <a:rPr lang="en-US" sz="2800" dirty="0" err="1">
                <a:latin typeface="Work Sans Light" pitchFamily="2" charset="0"/>
              </a:rPr>
              <a:t>Mỹ</a:t>
            </a:r>
            <a:r>
              <a:rPr lang="en-US" sz="2800" dirty="0">
                <a:latin typeface="Work Sans Light" pitchFamily="2" charset="0"/>
              </a:rPr>
              <a:t> </a:t>
            </a:r>
            <a:r>
              <a:rPr lang="en-US" sz="2800" dirty="0" err="1">
                <a:latin typeface="Work Sans Light" pitchFamily="2" charset="0"/>
              </a:rPr>
              <a:t>được</a:t>
            </a:r>
            <a:r>
              <a:rPr lang="en-US" sz="2800" dirty="0">
                <a:latin typeface="Work Sans Light" pitchFamily="2" charset="0"/>
              </a:rPr>
              <a:t> </a:t>
            </a:r>
            <a:r>
              <a:rPr lang="en-US" sz="2800" dirty="0" err="1">
                <a:latin typeface="Work Sans Light" pitchFamily="2" charset="0"/>
              </a:rPr>
              <a:t>triển</a:t>
            </a:r>
            <a:r>
              <a:rPr lang="en-US" sz="2800" dirty="0">
                <a:latin typeface="Work Sans Light" pitchFamily="2" charset="0"/>
              </a:rPr>
              <a:t> </a:t>
            </a:r>
            <a:r>
              <a:rPr lang="en-US" sz="2800" dirty="0" err="1">
                <a:latin typeface="Work Sans Light" pitchFamily="2" charset="0"/>
              </a:rPr>
              <a:t>khai</a:t>
            </a:r>
            <a:r>
              <a:rPr lang="en-US" sz="2800" dirty="0">
                <a:latin typeface="Work Sans Light" pitchFamily="2" charset="0"/>
              </a:rPr>
              <a:t> </a:t>
            </a:r>
            <a:r>
              <a:rPr lang="en-US" sz="2800" dirty="0" err="1">
                <a:latin typeface="Work Sans Light" pitchFamily="2" charset="0"/>
              </a:rPr>
              <a:t>cơ</a:t>
            </a:r>
            <a:r>
              <a:rPr lang="en-US" sz="2800" dirty="0">
                <a:latin typeface="Work Sans Light" pitchFamily="2" charset="0"/>
              </a:rPr>
              <a:t> </a:t>
            </a:r>
            <a:r>
              <a:rPr lang="en-US" sz="2800" dirty="0" err="1">
                <a:latin typeface="Work Sans Light" pitchFamily="2" charset="0"/>
              </a:rPr>
              <a:t>bản</a:t>
            </a:r>
            <a:r>
              <a:rPr lang="en-US" sz="2800" dirty="0">
                <a:latin typeface="Work Sans Light" pitchFamily="2" charset="0"/>
              </a:rPr>
              <a:t> </a:t>
            </a:r>
            <a:r>
              <a:rPr lang="en-US" sz="2800" dirty="0" err="1">
                <a:latin typeface="Work Sans Light" pitchFamily="2" charset="0"/>
              </a:rPr>
              <a:t>bị</a:t>
            </a:r>
            <a:r>
              <a:rPr lang="en-US" sz="2800" dirty="0">
                <a:latin typeface="Work Sans Light" pitchFamily="2" charset="0"/>
              </a:rPr>
              <a:t> </a:t>
            </a:r>
            <a:r>
              <a:rPr lang="en-US" sz="2800" dirty="0" err="1">
                <a:latin typeface="Work Sans Light" pitchFamily="2" charset="0"/>
              </a:rPr>
              <a:t>phá</a:t>
            </a:r>
            <a:r>
              <a:rPr lang="en-US" sz="2800" dirty="0">
                <a:latin typeface="Work Sans Light" pitchFamily="2" charset="0"/>
              </a:rPr>
              <a:t> </a:t>
            </a:r>
            <a:r>
              <a:rPr lang="en-US" sz="2800" dirty="0" err="1">
                <a:latin typeface="Work Sans Light" pitchFamily="2" charset="0"/>
              </a:rPr>
              <a:t>sản</a:t>
            </a:r>
            <a:endParaRPr lang="en-US" sz="2800" dirty="0">
              <a:latin typeface="Work Sans Light" pitchFamily="2" charset="0"/>
            </a:endParaRPr>
          </a:p>
          <a:p>
            <a:pPr>
              <a:spcBef>
                <a:spcPct val="10000"/>
              </a:spcBef>
              <a:buFontTx/>
              <a:buNone/>
            </a:pPr>
            <a:endParaRPr lang="en-US" sz="2133" dirty="0">
              <a:latin typeface="Work Sans Light" pitchFamily="2" charset="0"/>
            </a:endParaRPr>
          </a:p>
        </p:txBody>
      </p:sp>
      <p:pic>
        <p:nvPicPr>
          <p:cNvPr id="4" name="Picture 4">
            <a:extLst>
              <a:ext uri="{FF2B5EF4-FFF2-40B4-BE49-F238E27FC236}">
                <a16:creationId xmlns:a16="http://schemas.microsoft.com/office/drawing/2014/main" id="{3F0DCF85-0C37-4A04-8B63-703B6FD3A4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6182" y="569383"/>
            <a:ext cx="4164747" cy="2497667"/>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a:extLst>
              <a:ext uri="{FF2B5EF4-FFF2-40B4-BE49-F238E27FC236}">
                <a16:creationId xmlns:a16="http://schemas.microsoft.com/office/drawing/2014/main" id="{8703C948-CEC0-45EE-AF6B-99BA75756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6182" y="2939266"/>
            <a:ext cx="4286251" cy="27813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descr="Screen Clipping">
            <a:extLst>
              <a:ext uri="{FF2B5EF4-FFF2-40B4-BE49-F238E27FC236}">
                <a16:creationId xmlns:a16="http://schemas.microsoft.com/office/drawing/2014/main" id="{8B3E8A92-0BDA-40C3-912A-2C7FC6CBCC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2345" y="5905502"/>
            <a:ext cx="3648584" cy="323895"/>
          </a:xfrm>
          <a:prstGeom prst="rect">
            <a:avLst/>
          </a:prstGeom>
        </p:spPr>
      </p:pic>
      <p:sp>
        <p:nvSpPr>
          <p:cNvPr id="8" name="TextBox 7">
            <a:extLst>
              <a:ext uri="{FF2B5EF4-FFF2-40B4-BE49-F238E27FC236}">
                <a16:creationId xmlns:a16="http://schemas.microsoft.com/office/drawing/2014/main" id="{1ED717E3-7083-40A7-BCF2-CF6FFC753860}"/>
              </a:ext>
            </a:extLst>
          </p:cNvPr>
          <p:cNvSpPr txBox="1"/>
          <p:nvPr/>
        </p:nvSpPr>
        <p:spPr>
          <a:xfrm>
            <a:off x="2295362" y="1260703"/>
            <a:ext cx="2982293" cy="502766"/>
          </a:xfrm>
          <a:prstGeom prst="rect">
            <a:avLst/>
          </a:prstGeom>
          <a:noFill/>
        </p:spPr>
        <p:txBody>
          <a:bodyPr wrap="square">
            <a:spAutoFit/>
          </a:bodyPr>
          <a:lstStyle/>
          <a:p>
            <a:pPr algn="ctr"/>
            <a:r>
              <a:rPr lang="en-US" sz="2667" b="1" dirty="0" err="1">
                <a:latin typeface="Work Sans" pitchFamily="2" charset="0"/>
              </a:rPr>
              <a:t>Thuận</a:t>
            </a:r>
            <a:r>
              <a:rPr lang="en-US" sz="2667" b="1" dirty="0">
                <a:latin typeface="Work Sans" pitchFamily="2" charset="0"/>
              </a:rPr>
              <a:t> </a:t>
            </a:r>
            <a:r>
              <a:rPr lang="en-US" sz="2667" b="1" dirty="0" err="1">
                <a:latin typeface="Work Sans" pitchFamily="2" charset="0"/>
              </a:rPr>
              <a:t>lợi</a:t>
            </a:r>
            <a:endParaRPr lang="en-US" sz="2667" b="1" dirty="0">
              <a:latin typeface="Work Sans" pitchFamily="2" charset="0"/>
            </a:endParaRPr>
          </a:p>
        </p:txBody>
      </p:sp>
    </p:spTree>
    <p:extLst>
      <p:ext uri="{BB962C8B-B14F-4D97-AF65-F5344CB8AC3E}">
        <p14:creationId xmlns:p14="http://schemas.microsoft.com/office/powerpoint/2010/main" val="564048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5EF01B8-7E08-4A6C-B241-06BA07E60586}"/>
              </a:ext>
            </a:extLst>
          </p:cNvPr>
          <p:cNvSpPr txBox="1">
            <a:spLocks noChangeArrowheads="1"/>
          </p:cNvSpPr>
          <p:nvPr/>
        </p:nvSpPr>
        <p:spPr bwMode="auto">
          <a:xfrm>
            <a:off x="1529520" y="2498618"/>
            <a:ext cx="4569997" cy="2684694"/>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cs typeface="+mn-cs"/>
              </a:defRPr>
            </a:lvl2pPr>
            <a:lvl3pPr marL="1143000" indent="-228600" algn="l" rtl="0" fontAlgn="base">
              <a:spcBef>
                <a:spcPct val="20000"/>
              </a:spcBef>
              <a:spcAft>
                <a:spcPct val="0"/>
              </a:spcAft>
              <a:buChar char="•"/>
              <a:defRPr sz="2400">
                <a:solidFill>
                  <a:schemeClr val="tx1"/>
                </a:solidFill>
                <a:latin typeface="+mn-lt"/>
                <a:cs typeface="+mn-cs"/>
              </a:defRPr>
            </a:lvl3pPr>
            <a:lvl4pPr marL="1600200" indent="-228600" algn="l" rtl="0" fontAlgn="base">
              <a:spcBef>
                <a:spcPct val="20000"/>
              </a:spcBef>
              <a:spcAft>
                <a:spcPct val="0"/>
              </a:spcAft>
              <a:buChar char="–"/>
              <a:defRPr sz="2000">
                <a:solidFill>
                  <a:schemeClr val="tx1"/>
                </a:solidFill>
                <a:latin typeface="+mn-lt"/>
                <a:cs typeface="+mn-cs"/>
              </a:defRPr>
            </a:lvl4pPr>
            <a:lvl5pPr marL="2057400" indent="-228600" algn="l" rtl="0" fontAlgn="base">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algn="just">
              <a:lnSpc>
                <a:spcPct val="95000"/>
              </a:lnSpc>
              <a:spcBef>
                <a:spcPct val="10000"/>
              </a:spcBef>
              <a:buFontTx/>
              <a:buNone/>
            </a:pPr>
            <a:r>
              <a:rPr lang="en-US" sz="2800" dirty="0">
                <a:latin typeface="Work Sans Light" pitchFamily="2" charset="0"/>
              </a:rPr>
              <a:t>+  </a:t>
            </a:r>
            <a:r>
              <a:rPr lang="en-US" sz="2800" dirty="0" err="1">
                <a:latin typeface="Work Sans Light" pitchFamily="2" charset="0"/>
              </a:rPr>
              <a:t>Sự</a:t>
            </a:r>
            <a:r>
              <a:rPr lang="en-US" sz="2800" dirty="0">
                <a:latin typeface="Work Sans Light" pitchFamily="2" charset="0"/>
              </a:rPr>
              <a:t> </a:t>
            </a:r>
            <a:r>
              <a:rPr lang="en-US" sz="2800" dirty="0" err="1">
                <a:latin typeface="Work Sans Light" pitchFamily="2" charset="0"/>
              </a:rPr>
              <a:t>bất</a:t>
            </a:r>
            <a:r>
              <a:rPr lang="en-US" sz="2800" dirty="0">
                <a:latin typeface="Work Sans Light" pitchFamily="2" charset="0"/>
              </a:rPr>
              <a:t> </a:t>
            </a:r>
            <a:r>
              <a:rPr lang="en-US" sz="2800" dirty="0" err="1">
                <a:latin typeface="Work Sans Light" pitchFamily="2" charset="0"/>
              </a:rPr>
              <a:t>đồng</a:t>
            </a:r>
            <a:r>
              <a:rPr lang="en-US" sz="2800" dirty="0">
                <a:latin typeface="Work Sans Light" pitchFamily="2" charset="0"/>
              </a:rPr>
              <a:t> </a:t>
            </a:r>
            <a:r>
              <a:rPr lang="en-US" sz="2800" dirty="0" err="1">
                <a:latin typeface="Work Sans Light" pitchFamily="2" charset="0"/>
              </a:rPr>
              <a:t>Liên</a:t>
            </a:r>
            <a:r>
              <a:rPr lang="en-US" sz="2800" dirty="0">
                <a:latin typeface="Work Sans Light" pitchFamily="2" charset="0"/>
              </a:rPr>
              <a:t> </a:t>
            </a:r>
            <a:r>
              <a:rPr lang="en-US" sz="2800" dirty="0" err="1">
                <a:latin typeface="Work Sans Light" pitchFamily="2" charset="0"/>
              </a:rPr>
              <a:t>Xô</a:t>
            </a:r>
            <a:r>
              <a:rPr lang="en-US" sz="2800" dirty="0">
                <a:latin typeface="Work Sans Light" pitchFamily="2" charset="0"/>
              </a:rPr>
              <a:t> – </a:t>
            </a:r>
            <a:r>
              <a:rPr lang="en-US" sz="2800" dirty="0" err="1">
                <a:latin typeface="Work Sans Light" pitchFamily="2" charset="0"/>
              </a:rPr>
              <a:t>Trung</a:t>
            </a:r>
            <a:r>
              <a:rPr lang="en-US" sz="2800" dirty="0">
                <a:latin typeface="Work Sans Light" pitchFamily="2" charset="0"/>
              </a:rPr>
              <a:t> </a:t>
            </a:r>
            <a:r>
              <a:rPr lang="en-US" sz="2800" dirty="0" err="1">
                <a:latin typeface="Work Sans Light" pitchFamily="2" charset="0"/>
              </a:rPr>
              <a:t>Quốc</a:t>
            </a:r>
            <a:endParaRPr lang="en-US" sz="2800" dirty="0">
              <a:latin typeface="Work Sans Light" pitchFamily="2" charset="0"/>
            </a:endParaRPr>
          </a:p>
          <a:p>
            <a:pPr algn="just">
              <a:lnSpc>
                <a:spcPct val="95000"/>
              </a:lnSpc>
              <a:spcBef>
                <a:spcPct val="10000"/>
              </a:spcBef>
              <a:buFontTx/>
              <a:buNone/>
            </a:pPr>
            <a:r>
              <a:rPr lang="en-US" sz="2800" dirty="0">
                <a:latin typeface="Work Sans Light" pitchFamily="2" charset="0"/>
              </a:rPr>
              <a:t>+ </a:t>
            </a:r>
            <a:r>
              <a:rPr lang="en-US" sz="2800" dirty="0" err="1">
                <a:latin typeface="Work Sans Light" pitchFamily="2" charset="0"/>
              </a:rPr>
              <a:t>Mỹ</a:t>
            </a:r>
            <a:r>
              <a:rPr lang="en-US" sz="2800" dirty="0">
                <a:latin typeface="Work Sans Light" pitchFamily="2" charset="0"/>
              </a:rPr>
              <a:t> </a:t>
            </a:r>
            <a:r>
              <a:rPr lang="en-US" sz="2800" dirty="0" err="1">
                <a:latin typeface="Work Sans Light" pitchFamily="2" charset="0"/>
              </a:rPr>
              <a:t>triển</a:t>
            </a:r>
            <a:r>
              <a:rPr lang="en-US" sz="2800" dirty="0">
                <a:latin typeface="Work Sans Light" pitchFamily="2" charset="0"/>
              </a:rPr>
              <a:t> </a:t>
            </a:r>
            <a:r>
              <a:rPr lang="en-US" sz="2800" dirty="0" err="1">
                <a:latin typeface="Work Sans Light" pitchFamily="2" charset="0"/>
              </a:rPr>
              <a:t>khai</a:t>
            </a:r>
            <a:r>
              <a:rPr lang="en-US" sz="2800" dirty="0">
                <a:latin typeface="Work Sans Light" pitchFamily="2" charset="0"/>
              </a:rPr>
              <a:t> </a:t>
            </a:r>
            <a:r>
              <a:rPr lang="en-US" sz="2800" dirty="0" err="1">
                <a:latin typeface="Work Sans Light" pitchFamily="2" charset="0"/>
              </a:rPr>
              <a:t>chiến</a:t>
            </a:r>
            <a:r>
              <a:rPr lang="en-US" sz="2800" dirty="0">
                <a:latin typeface="Work Sans Light" pitchFamily="2" charset="0"/>
              </a:rPr>
              <a:t> </a:t>
            </a:r>
            <a:r>
              <a:rPr lang="en-US" sz="2800" dirty="0" err="1">
                <a:latin typeface="Work Sans Light" pitchFamily="2" charset="0"/>
              </a:rPr>
              <a:t>lược</a:t>
            </a:r>
            <a:r>
              <a:rPr lang="en-US" sz="2800" dirty="0">
                <a:latin typeface="Work Sans Light" pitchFamily="2" charset="0"/>
              </a:rPr>
              <a:t> “</a:t>
            </a:r>
            <a:r>
              <a:rPr lang="en-US" sz="2800" dirty="0" err="1">
                <a:latin typeface="Work Sans Light" pitchFamily="2" charset="0"/>
              </a:rPr>
              <a:t>Chiến</a:t>
            </a:r>
            <a:r>
              <a:rPr lang="en-US" sz="2800" dirty="0">
                <a:latin typeface="Work Sans Light" pitchFamily="2" charset="0"/>
              </a:rPr>
              <a:t> </a:t>
            </a:r>
            <a:r>
              <a:rPr lang="en-US" sz="2800" dirty="0" err="1">
                <a:latin typeface="Work Sans Light" pitchFamily="2" charset="0"/>
              </a:rPr>
              <a:t>tranh</a:t>
            </a:r>
            <a:r>
              <a:rPr lang="en-US" sz="2800" dirty="0">
                <a:latin typeface="Work Sans Light" pitchFamily="2" charset="0"/>
              </a:rPr>
              <a:t> </a:t>
            </a:r>
            <a:r>
              <a:rPr lang="en-US" sz="2800" dirty="0" err="1">
                <a:latin typeface="Work Sans Light" pitchFamily="2" charset="0"/>
              </a:rPr>
              <a:t>cục</a:t>
            </a:r>
            <a:r>
              <a:rPr lang="en-US" sz="2800" dirty="0">
                <a:latin typeface="Work Sans Light" pitchFamily="2" charset="0"/>
              </a:rPr>
              <a:t> </a:t>
            </a:r>
            <a:r>
              <a:rPr lang="en-US" sz="2800" dirty="0" err="1">
                <a:latin typeface="Work Sans Light" pitchFamily="2" charset="0"/>
              </a:rPr>
              <a:t>bộ</a:t>
            </a:r>
            <a:r>
              <a:rPr lang="en-US" sz="2800" dirty="0">
                <a:latin typeface="Work Sans Light" pitchFamily="2" charset="0"/>
              </a:rPr>
              <a:t>”</a:t>
            </a:r>
          </a:p>
          <a:p>
            <a:pPr algn="just">
              <a:lnSpc>
                <a:spcPct val="95000"/>
              </a:lnSpc>
              <a:spcBef>
                <a:spcPct val="10000"/>
              </a:spcBef>
              <a:buFontTx/>
              <a:buNone/>
            </a:pPr>
            <a:r>
              <a:rPr lang="en-US" sz="2800" dirty="0">
                <a:latin typeface="Work Sans Light" pitchFamily="2" charset="0"/>
              </a:rPr>
              <a:t>=&gt; </a:t>
            </a:r>
            <a:r>
              <a:rPr lang="en-US" sz="2800" dirty="0" err="1">
                <a:latin typeface="Work Sans Light" pitchFamily="2" charset="0"/>
              </a:rPr>
              <a:t>đặt</a:t>
            </a:r>
            <a:r>
              <a:rPr lang="en-US" sz="2800" dirty="0">
                <a:latin typeface="Work Sans Light" pitchFamily="2" charset="0"/>
              </a:rPr>
              <a:t> ra </a:t>
            </a:r>
            <a:r>
              <a:rPr lang="en-US" sz="2800" dirty="0" err="1">
                <a:latin typeface="Work Sans Light" pitchFamily="2" charset="0"/>
              </a:rPr>
              <a:t>yêu</a:t>
            </a:r>
            <a:r>
              <a:rPr lang="en-US" sz="2800" dirty="0">
                <a:latin typeface="Work Sans Light" pitchFamily="2" charset="0"/>
              </a:rPr>
              <a:t> </a:t>
            </a:r>
            <a:r>
              <a:rPr lang="en-US" sz="2800" dirty="0" err="1">
                <a:latin typeface="Work Sans Light" pitchFamily="2" charset="0"/>
              </a:rPr>
              <a:t>cầu</a:t>
            </a:r>
            <a:r>
              <a:rPr lang="en-US" sz="2800" dirty="0">
                <a:latin typeface="Work Sans Light" pitchFamily="2" charset="0"/>
              </a:rPr>
              <a:t> </a:t>
            </a:r>
            <a:r>
              <a:rPr lang="en-US" sz="2800" dirty="0" err="1">
                <a:latin typeface="Work Sans Light" pitchFamily="2" charset="0"/>
              </a:rPr>
              <a:t>mới</a:t>
            </a:r>
            <a:r>
              <a:rPr lang="en-US" sz="2800" dirty="0">
                <a:latin typeface="Work Sans Light" pitchFamily="2" charset="0"/>
              </a:rPr>
              <a:t> </a:t>
            </a:r>
            <a:r>
              <a:rPr lang="en-US" sz="2800" dirty="0" err="1">
                <a:latin typeface="Work Sans Light" pitchFamily="2" charset="0"/>
              </a:rPr>
              <a:t>cho</a:t>
            </a:r>
            <a:r>
              <a:rPr lang="en-US" sz="2800" dirty="0">
                <a:latin typeface="Work Sans Light" pitchFamily="2" charset="0"/>
              </a:rPr>
              <a:t> </a:t>
            </a:r>
            <a:r>
              <a:rPr lang="en-US" sz="2800" dirty="0" err="1">
                <a:latin typeface="Work Sans Light" pitchFamily="2" charset="0"/>
              </a:rPr>
              <a:t>cách</a:t>
            </a:r>
            <a:r>
              <a:rPr lang="en-US" sz="2800" dirty="0">
                <a:latin typeface="Work Sans Light" pitchFamily="2" charset="0"/>
              </a:rPr>
              <a:t> </a:t>
            </a:r>
            <a:r>
              <a:rPr lang="en-US" sz="2800" dirty="0" err="1">
                <a:latin typeface="Work Sans Light" pitchFamily="2" charset="0"/>
              </a:rPr>
              <a:t>mạng</a:t>
            </a:r>
            <a:r>
              <a:rPr lang="en-US" sz="2800" dirty="0">
                <a:latin typeface="Work Sans Light" pitchFamily="2" charset="0"/>
              </a:rPr>
              <a:t> </a:t>
            </a:r>
            <a:r>
              <a:rPr lang="en-US" sz="2800" dirty="0" err="1">
                <a:latin typeface="Work Sans Light" pitchFamily="2" charset="0"/>
              </a:rPr>
              <a:t>Việt</a:t>
            </a:r>
            <a:r>
              <a:rPr lang="en-US" sz="2800" dirty="0">
                <a:latin typeface="Work Sans Light" pitchFamily="2" charset="0"/>
              </a:rPr>
              <a:t> Nam</a:t>
            </a:r>
          </a:p>
        </p:txBody>
      </p:sp>
      <p:pic>
        <p:nvPicPr>
          <p:cNvPr id="5" name="Picture 2">
            <a:extLst>
              <a:ext uri="{FF2B5EF4-FFF2-40B4-BE49-F238E27FC236}">
                <a16:creationId xmlns:a16="http://schemas.microsoft.com/office/drawing/2014/main" id="{6E5F078D-D9C3-4F5A-8BB7-A3174CA0DA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0048" y="914401"/>
            <a:ext cx="4002315" cy="1822812"/>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descr="Screen Clipping">
            <a:extLst>
              <a:ext uri="{FF2B5EF4-FFF2-40B4-BE49-F238E27FC236}">
                <a16:creationId xmlns:a16="http://schemas.microsoft.com/office/drawing/2014/main" id="{2F037725-3EFB-42F8-BEE6-716A581C39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6201" y="2737212"/>
            <a:ext cx="1514687" cy="352475"/>
          </a:xfrm>
          <a:prstGeom prst="rect">
            <a:avLst/>
          </a:prstGeom>
        </p:spPr>
      </p:pic>
      <p:pic>
        <p:nvPicPr>
          <p:cNvPr id="7" name="Picture 3">
            <a:extLst>
              <a:ext uri="{FF2B5EF4-FFF2-40B4-BE49-F238E27FC236}">
                <a16:creationId xmlns:a16="http://schemas.microsoft.com/office/drawing/2014/main" id="{EBD638F9-4937-48E1-869D-6C24BCB306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5694" y="3227818"/>
            <a:ext cx="3936669" cy="225011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descr="Screen Clipping">
            <a:extLst>
              <a:ext uri="{FF2B5EF4-FFF2-40B4-BE49-F238E27FC236}">
                <a16:creationId xmlns:a16="http://schemas.microsoft.com/office/drawing/2014/main" id="{4E10F0D7-D580-4033-9C05-B56842277B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99807" y="5616064"/>
            <a:ext cx="2534004" cy="381053"/>
          </a:xfrm>
          <a:prstGeom prst="rect">
            <a:avLst/>
          </a:prstGeom>
        </p:spPr>
      </p:pic>
      <p:sp>
        <p:nvSpPr>
          <p:cNvPr id="10" name="TextBox 9">
            <a:extLst>
              <a:ext uri="{FF2B5EF4-FFF2-40B4-BE49-F238E27FC236}">
                <a16:creationId xmlns:a16="http://schemas.microsoft.com/office/drawing/2014/main" id="{D7BD4BFE-34A6-4ACA-A44B-281E3750FD48}"/>
              </a:ext>
            </a:extLst>
          </p:cNvPr>
          <p:cNvSpPr txBox="1"/>
          <p:nvPr/>
        </p:nvSpPr>
        <p:spPr>
          <a:xfrm>
            <a:off x="2311752" y="1363445"/>
            <a:ext cx="2982293" cy="502766"/>
          </a:xfrm>
          <a:prstGeom prst="rect">
            <a:avLst/>
          </a:prstGeom>
          <a:noFill/>
        </p:spPr>
        <p:txBody>
          <a:bodyPr wrap="square">
            <a:spAutoFit/>
          </a:bodyPr>
          <a:lstStyle/>
          <a:p>
            <a:pPr algn="ctr"/>
            <a:r>
              <a:rPr lang="en-US" sz="2667" b="1" dirty="0" err="1">
                <a:latin typeface="Work Sans" pitchFamily="2" charset="0"/>
              </a:rPr>
              <a:t>Khó</a:t>
            </a:r>
            <a:r>
              <a:rPr lang="en-US" sz="2667" b="1" dirty="0">
                <a:latin typeface="Work Sans" pitchFamily="2" charset="0"/>
              </a:rPr>
              <a:t> </a:t>
            </a:r>
            <a:r>
              <a:rPr lang="en-US" sz="2667" b="1" dirty="0" err="1">
                <a:latin typeface="Work Sans" pitchFamily="2" charset="0"/>
              </a:rPr>
              <a:t>khăn</a:t>
            </a:r>
            <a:endParaRPr lang="en-US" sz="2667" b="1" dirty="0">
              <a:latin typeface="Work Sans" pitchFamily="2" charset="0"/>
            </a:endParaRPr>
          </a:p>
        </p:txBody>
      </p:sp>
    </p:spTree>
    <p:extLst>
      <p:ext uri="{BB962C8B-B14F-4D97-AF65-F5344CB8AC3E}">
        <p14:creationId xmlns:p14="http://schemas.microsoft.com/office/powerpoint/2010/main" val="3915067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par>
                                <p:cTn id="25" presetID="53" presetClass="entr" presetSubtype="16"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Content Placeholder 2"/>
          <p:cNvSpPr>
            <a:spLocks noGrp="1"/>
          </p:cNvSpPr>
          <p:nvPr>
            <p:ph idx="1"/>
          </p:nvPr>
        </p:nvSpPr>
        <p:spPr>
          <a:xfrm>
            <a:off x="1969214" y="1060361"/>
            <a:ext cx="8153400" cy="4114800"/>
          </a:xfrm>
        </p:spPr>
        <p:txBody>
          <a:bodyPr>
            <a:normAutofit lnSpcReduction="10000"/>
          </a:bodyPr>
          <a:lstStyle/>
          <a:p>
            <a:pPr>
              <a:spcAft>
                <a:spcPts val="0"/>
              </a:spcAft>
              <a:defRPr/>
            </a:pPr>
            <a:r>
              <a:rPr lang="en-US" altLang="en-US" sz="2800" dirty="0" err="1">
                <a:latin typeface="Times New Roman" panose="02020603050405020304" pitchFamily="18" charset="0"/>
                <a:cs typeface="Times New Roman" panose="02020603050405020304" pitchFamily="18" charset="0"/>
              </a:rPr>
              <a:t>Trong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giai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đoạn</a:t>
            </a:r>
            <a:r>
              <a:rPr lang="en-US" altLang="en-US" sz="2800" dirty="0">
                <a:latin typeface="Times New Roman" panose="02020603050405020304" pitchFamily="18" charset="0"/>
                <a:cs typeface="Times New Roman" panose="02020603050405020304" pitchFamily="18" charset="0"/>
              </a:rPr>
              <a:t> 1954-1964, </a:t>
            </a:r>
            <a:r>
              <a:rPr lang="en-US" altLang="en-US" sz="2800" dirty="0" err="1">
                <a:latin typeface="Times New Roman" panose="02020603050405020304" pitchFamily="18" charset="0"/>
                <a:cs typeface="Times New Roman" panose="02020603050405020304" pitchFamily="18" charset="0"/>
              </a:rPr>
              <a:t>mỹ</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thực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hiện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ở</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miền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nam</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hai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chiến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lược</a:t>
            </a:r>
            <a:r>
              <a:rPr lang="en-US" altLang="en-US" sz="2800" dirty="0">
                <a:latin typeface="Times New Roman" panose="02020603050405020304" pitchFamily="18" charset="0"/>
                <a:cs typeface="Times New Roman" panose="02020603050405020304" pitchFamily="18" charset="0"/>
              </a:rPr>
              <a:t>:</a:t>
            </a:r>
          </a:p>
          <a:p>
            <a:pPr>
              <a:spcAft>
                <a:spcPts val="0"/>
              </a:spcAft>
              <a:buFontTx/>
              <a:buChar char="-"/>
              <a:defRPr/>
            </a:pPr>
            <a:r>
              <a:rPr lang="en-US" altLang="en-US" sz="2800" dirty="0" err="1">
                <a:latin typeface="Times New Roman" panose="02020603050405020304" pitchFamily="18" charset="0"/>
                <a:cs typeface="Times New Roman" panose="02020603050405020304" pitchFamily="18" charset="0"/>
              </a:rPr>
              <a:t>Chiến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tranh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đơn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phương</a:t>
            </a:r>
            <a:r>
              <a:rPr lang="en-US" altLang="en-US" sz="2800" dirty="0">
                <a:latin typeface="Times New Roman" panose="02020603050405020304" pitchFamily="18" charset="0"/>
                <a:cs typeface="Times New Roman" panose="02020603050405020304" pitchFamily="18" charset="0"/>
              </a:rPr>
              <a:t> (1954-1960)</a:t>
            </a:r>
          </a:p>
          <a:p>
            <a:pPr marL="0" indent="0">
              <a:spcAft>
                <a:spcPts val="0"/>
              </a:spcAft>
              <a:buNone/>
              <a:defRPr/>
            </a:pPr>
            <a:r>
              <a:rPr lang="en-US" altLang="en-US" sz="2800" dirty="0" err="1">
                <a:latin typeface="Times New Roman" panose="02020603050405020304" pitchFamily="18" charset="0"/>
                <a:cs typeface="Times New Roman" panose="02020603050405020304" pitchFamily="18" charset="0"/>
              </a:rPr>
              <a:t>Mỹ</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dựng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chính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quyền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độc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tài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ở</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miền</a:t>
            </a:r>
            <a:r>
              <a:rPr lang="en-US" altLang="en-US" sz="2800" dirty="0">
                <a:latin typeface="Times New Roman" panose="02020603050405020304" pitchFamily="18" charset="0"/>
                <a:cs typeface="Times New Roman" panose="02020603050405020304" pitchFamily="18" charset="0"/>
              </a:rPr>
              <a:t> Nam </a:t>
            </a:r>
            <a:r>
              <a:rPr lang="en-US" altLang="en-US" sz="2800" dirty="0" err="1">
                <a:latin typeface="Times New Roman" panose="02020603050405020304" pitchFamily="18" charset="0"/>
                <a:cs typeface="Times New Roman" panose="02020603050405020304" pitchFamily="18" charset="0"/>
              </a:rPr>
              <a:t>với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âm</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mưu</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chiếm</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miền</a:t>
            </a:r>
            <a:r>
              <a:rPr lang="en-US" altLang="en-US" sz="2800" dirty="0">
                <a:latin typeface="Times New Roman" panose="02020603050405020304" pitchFamily="18" charset="0"/>
                <a:cs typeface="Times New Roman" panose="02020603050405020304" pitchFamily="18" charset="0"/>
              </a:rPr>
              <a:t> Nam </a:t>
            </a:r>
            <a:r>
              <a:rPr lang="en-US" altLang="en-US" sz="2800" dirty="0" err="1">
                <a:latin typeface="Times New Roman" panose="02020603050405020304" pitchFamily="18" charset="0"/>
                <a:cs typeface="Times New Roman" panose="02020603050405020304" pitchFamily="18" charset="0"/>
              </a:rPr>
              <a:t>làm</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bàn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đạp</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tiến</a:t>
            </a:r>
            <a:r>
              <a:rPr lang="en-US" altLang="en-US" sz="2800" dirty="0">
                <a:latin typeface="Times New Roman" panose="02020603050405020304" pitchFamily="18" charset="0"/>
                <a:cs typeface="Times New Roman" panose="02020603050405020304" pitchFamily="18" charset="0"/>
              </a:rPr>
              <a:t> ra </a:t>
            </a:r>
            <a:r>
              <a:rPr lang="en-US" altLang="en-US" sz="2800" dirty="0" err="1">
                <a:latin typeface="Times New Roman" panose="02020603050405020304" pitchFamily="18" charset="0"/>
                <a:cs typeface="Times New Roman" panose="02020603050405020304" pitchFamily="18" charset="0"/>
              </a:rPr>
              <a:t>miền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Bắc</a:t>
            </a:r>
            <a:r>
              <a:rPr lang="en-US" altLang="en-US" sz="2800" dirty="0">
                <a:latin typeface="Times New Roman" panose="02020603050405020304" pitchFamily="18" charset="0"/>
                <a:cs typeface="Times New Roman" panose="02020603050405020304" pitchFamily="18" charset="0"/>
              </a:rPr>
              <a:t>. </a:t>
            </a:r>
          </a:p>
          <a:p>
            <a:pPr marL="0" indent="0">
              <a:spcAft>
                <a:spcPts val="0"/>
              </a:spcAft>
              <a:buNone/>
              <a:defRPr/>
            </a:pPr>
            <a:r>
              <a:rPr lang="en-US" altLang="en-US" sz="2800" dirty="0" err="1">
                <a:latin typeface="Times New Roman" panose="02020603050405020304" pitchFamily="18" charset="0"/>
                <a:cs typeface="Times New Roman" panose="02020603050405020304" pitchFamily="18" charset="0"/>
              </a:rPr>
              <a:t>Diệm</a:t>
            </a:r>
            <a:r>
              <a:rPr lang="en-US" altLang="en-US" sz="2800" dirty="0">
                <a:latin typeface="Times New Roman" panose="02020603050405020304" pitchFamily="18" charset="0"/>
                <a:cs typeface="Times New Roman" panose="02020603050405020304" pitchFamily="18" charset="0"/>
              </a:rPr>
              <a:t> ra </a:t>
            </a:r>
            <a:r>
              <a:rPr lang="en-US" altLang="en-US" sz="2800" dirty="0" err="1">
                <a:latin typeface="Times New Roman" panose="02020603050405020304" pitchFamily="18" charset="0"/>
                <a:cs typeface="Times New Roman" panose="02020603050405020304" pitchFamily="18" charset="0"/>
              </a:rPr>
              <a:t>sắc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lệch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đặt</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cộng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sản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ngoài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vòng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pháp</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luật</a:t>
            </a:r>
            <a:r>
              <a:rPr lang="en-US" altLang="en-US" sz="2800" dirty="0">
                <a:latin typeface="Times New Roman" panose="02020603050405020304" pitchFamily="18" charset="0"/>
                <a:cs typeface="Times New Roman" panose="02020603050405020304" pitchFamily="18" charset="0"/>
              </a:rPr>
              <a:t> 5/1959.</a:t>
            </a:r>
          </a:p>
          <a:p>
            <a:pPr marL="0" indent="0">
              <a:spcAft>
                <a:spcPts val="0"/>
              </a:spcAft>
              <a:buNone/>
              <a:defRPr/>
            </a:pPr>
            <a:r>
              <a:rPr lang="en-US" altLang="en-US" sz="2800" dirty="0" err="1">
                <a:latin typeface="Times New Roman" panose="02020603050405020304" pitchFamily="18" charset="0"/>
                <a:cs typeface="Times New Roman" panose="02020603050405020304" pitchFamily="18" charset="0"/>
              </a:rPr>
              <a:t>Đề</a:t>
            </a:r>
            <a:r>
              <a:rPr lang="en-US" altLang="en-US" sz="2800" dirty="0">
                <a:latin typeface="Times New Roman" panose="02020603050405020304" pitchFamily="18" charset="0"/>
                <a:cs typeface="Times New Roman" panose="02020603050405020304" pitchFamily="18" charset="0"/>
              </a:rPr>
              <a:t> ra </a:t>
            </a:r>
            <a:r>
              <a:rPr lang="en-US" altLang="en-US" sz="2800" dirty="0" err="1">
                <a:latin typeface="Times New Roman" panose="02020603050405020304" pitchFamily="18" charset="0"/>
                <a:cs typeface="Times New Roman" panose="02020603050405020304" pitchFamily="18" charset="0"/>
              </a:rPr>
              <a:t>đạo</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luật</a:t>
            </a:r>
            <a:r>
              <a:rPr lang="en-US" altLang="en-US" sz="2800" dirty="0">
                <a:latin typeface="Times New Roman" panose="02020603050405020304" pitchFamily="18" charset="0"/>
                <a:cs typeface="Times New Roman" panose="02020603050405020304" pitchFamily="18" charset="0"/>
              </a:rPr>
              <a:t> 10/59</a:t>
            </a:r>
          </a:p>
          <a:p>
            <a:pPr marL="0" indent="0">
              <a:spcAft>
                <a:spcPts val="0"/>
              </a:spcAft>
              <a:buNone/>
              <a:defRPr/>
            </a:pPr>
            <a:r>
              <a:rPr lang="en-US" altLang="en-US" sz="2800" dirty="0">
                <a:latin typeface="Times New Roman" panose="02020603050405020304" pitchFamily="18" charset="0"/>
                <a:cs typeface="Times New Roman" panose="02020603050405020304" pitchFamily="18" charset="0"/>
              </a:rPr>
              <a:t>=&gt; </a:t>
            </a:r>
            <a:r>
              <a:rPr lang="en-US" altLang="en-US" sz="2800" dirty="0" err="1">
                <a:latin typeface="Times New Roman" panose="02020603050405020304" pitchFamily="18" charset="0"/>
                <a:cs typeface="Times New Roman" panose="02020603050405020304" pitchFamily="18" charset="0"/>
              </a:rPr>
              <a:t>Dẫn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đến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phong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trào</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đồng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khởi</a:t>
            </a:r>
            <a:r>
              <a:rPr lang="en-US" altLang="en-US" sz="2800" dirty="0">
                <a:latin typeface="Times New Roman" panose="02020603050405020304" pitchFamily="18" charset="0"/>
                <a:cs typeface="Times New Roman" panose="02020603050405020304" pitchFamily="18" charset="0"/>
              </a:rPr>
              <a:t>. </a:t>
            </a:r>
          </a:p>
        </p:txBody>
      </p:sp>
      <p:sp>
        <p:nvSpPr>
          <p:cNvPr id="70658"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fontAlgn="base">
              <a:lnSpc>
                <a:spcPct val="100000"/>
              </a:lnSpc>
              <a:spcBef>
                <a:spcPct val="0"/>
              </a:spcBef>
              <a:spcAft>
                <a:spcPct val="0"/>
              </a:spcAft>
              <a:buClrTx/>
              <a:buFontTx/>
              <a:buNone/>
            </a:pPr>
            <a:fld id="{EC71F2F6-097E-4F64-8086-079E35524464}" type="slidenum">
              <a:rPr lang="en-US" altLang="en-US" sz="1400">
                <a:latin typeface="Times" panose="02020603050405020304" pitchFamily="18" charset="0"/>
              </a:rPr>
              <a:pPr fontAlgn="base">
                <a:lnSpc>
                  <a:spcPct val="100000"/>
                </a:lnSpc>
                <a:spcBef>
                  <a:spcPct val="0"/>
                </a:spcBef>
                <a:spcAft>
                  <a:spcPct val="0"/>
                </a:spcAft>
                <a:buClrTx/>
                <a:buFontTx/>
                <a:buNone/>
              </a:pPr>
              <a:t>186</a:t>
            </a:fld>
            <a:endParaRPr lang="en-US" altLang="en-US" sz="1400">
              <a:latin typeface="Times" panose="02020603050405020304" pitchFamily="18" charset="0"/>
            </a:endParaRPr>
          </a:p>
        </p:txBody>
      </p:sp>
    </p:spTree>
    <p:extLst>
      <p:ext uri="{BB962C8B-B14F-4D97-AF65-F5344CB8AC3E}">
        <p14:creationId xmlns:p14="http://schemas.microsoft.com/office/powerpoint/2010/main" val="380923578"/>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Content Placeholder 2"/>
          <p:cNvSpPr>
            <a:spLocks noGrp="1" noChangeArrowheads="1"/>
          </p:cNvSpPr>
          <p:nvPr>
            <p:ph idx="1"/>
          </p:nvPr>
        </p:nvSpPr>
        <p:spPr bwMode="auto">
          <a:xfrm>
            <a:off x="1758594" y="1063376"/>
            <a:ext cx="9229618" cy="4114800"/>
          </a:xfrm>
        </p:spPr>
        <p:txBody>
          <a:bodyPr wrap="square" numCol="1" anchor="t" anchorCtr="0" compatLnSpc="1">
            <a:prstTxWarp prst="textNoShape">
              <a:avLst/>
            </a:prstTxWarp>
            <a:normAutofit/>
          </a:bodyPr>
          <a:lstStyle/>
          <a:p>
            <a:pPr eaLnBrk="1" hangingPunct="1">
              <a:buFontTx/>
              <a:buChar char="-"/>
              <a:defRPr/>
            </a:pPr>
            <a:r>
              <a:rPr lang="en-US" altLang="en-US" sz="2400" dirty="0" err="1">
                <a:latin typeface="Times New Roman" panose="02020603050405020304" pitchFamily="18" charset="0"/>
                <a:cs typeface="Times New Roman" panose="02020603050405020304" pitchFamily="18" charset="0"/>
              </a:rPr>
              <a:t>Chiến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tranh</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đặc</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biệt</a:t>
            </a:r>
            <a:r>
              <a:rPr lang="en-US" altLang="en-US" sz="2400" dirty="0">
                <a:latin typeface="Times New Roman" panose="02020603050405020304" pitchFamily="18" charset="0"/>
                <a:cs typeface="Times New Roman" panose="02020603050405020304" pitchFamily="18" charset="0"/>
              </a:rPr>
              <a:t> (1960-1965) -&gt; </a:t>
            </a:r>
            <a:r>
              <a:rPr lang="en-US" altLang="en-US" sz="2400" dirty="0" err="1">
                <a:latin typeface="Times New Roman" panose="02020603050405020304" pitchFamily="18" charset="0"/>
                <a:cs typeface="Times New Roman" panose="02020603050405020304" pitchFamily="18" charset="0"/>
              </a:rPr>
              <a:t>dùng</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người</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Việt</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đánh</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người</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Việt</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Được</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tiến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hành</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bằng</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tay</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sai</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dưới</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sự</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cố</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vấn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của</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Mỹ</a:t>
            </a:r>
            <a:r>
              <a:rPr lang="en-US" altLang="en-US" sz="2400" dirty="0">
                <a:latin typeface="Times New Roman" panose="02020603050405020304" pitchFamily="18" charset="0"/>
                <a:cs typeface="Times New Roman" panose="02020603050405020304" pitchFamily="18" charset="0"/>
              </a:rPr>
              <a:t>.</a:t>
            </a:r>
          </a:p>
          <a:p>
            <a:pPr eaLnBrk="1" hangingPunct="1">
              <a:buFontTx/>
              <a:buChar char="-"/>
              <a:defRPr/>
            </a:pPr>
            <a:r>
              <a:rPr lang="en-US" altLang="en-US" sz="2400" dirty="0" err="1">
                <a:latin typeface="Times New Roman" panose="02020603050405020304" pitchFamily="18" charset="0"/>
                <a:cs typeface="Times New Roman" panose="02020603050405020304" pitchFamily="18" charset="0"/>
              </a:rPr>
              <a:t>Mỹ</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đưa</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ra</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kế</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hoạch</a:t>
            </a:r>
            <a:r>
              <a:rPr lang="en-US" altLang="en-US" sz="2400" dirty="0">
                <a:latin typeface="Times New Roman" panose="02020603050405020304" pitchFamily="18" charset="0"/>
                <a:cs typeface="Times New Roman" panose="02020603050405020304" pitchFamily="18" charset="0"/>
              </a:rPr>
              <a:t> Staley-Taylor, </a:t>
            </a:r>
            <a:r>
              <a:rPr lang="en-US" altLang="en-US" sz="2400" dirty="0" err="1">
                <a:latin typeface="Times New Roman" panose="02020603050405020304" pitchFamily="18" charset="0"/>
                <a:cs typeface="Times New Roman" panose="02020603050405020304" pitchFamily="18" charset="0"/>
              </a:rPr>
              <a:t>bình</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định</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miền</a:t>
            </a:r>
            <a:r>
              <a:rPr lang="en-US" altLang="en-US" sz="2400" dirty="0">
                <a:latin typeface="Times New Roman" panose="02020603050405020304" pitchFamily="18" charset="0"/>
                <a:cs typeface="Times New Roman" panose="02020603050405020304" pitchFamily="18" charset="0"/>
              </a:rPr>
              <a:t> Nam </a:t>
            </a:r>
            <a:r>
              <a:rPr lang="en-US" altLang="en-US" sz="2400" dirty="0" err="1">
                <a:latin typeface="Times New Roman" panose="02020603050405020304" pitchFamily="18" charset="0"/>
                <a:cs typeface="Times New Roman" panose="02020603050405020304" pitchFamily="18" charset="0"/>
              </a:rPr>
              <a:t>trong</a:t>
            </a:r>
            <a:r>
              <a:rPr lang="en-US" altLang="en-US" sz="2400" dirty="0">
                <a:latin typeface="Times New Roman" panose="02020603050405020304" pitchFamily="18" charset="0"/>
                <a:cs typeface="Times New Roman" panose="02020603050405020304" pitchFamily="18" charset="0"/>
              </a:rPr>
              <a:t> 18 </a:t>
            </a:r>
            <a:r>
              <a:rPr lang="en-US" altLang="en-US" sz="2400" dirty="0" err="1">
                <a:latin typeface="Times New Roman" panose="02020603050405020304" pitchFamily="18" charset="0"/>
                <a:cs typeface="Times New Roman" panose="02020603050405020304" pitchFamily="18" charset="0"/>
              </a:rPr>
              <a:t>tháng</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Tăng</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viện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trợ</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cho</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Diệm</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tăng</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cố</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vấn</a:t>
            </a:r>
            <a:r>
              <a:rPr lang="en-US" altLang="en-US" sz="2400" dirty="0">
                <a:latin typeface="Times New Roman" panose="02020603050405020304" pitchFamily="18" charset="0"/>
                <a:cs typeface="Times New Roman" panose="02020603050405020304" pitchFamily="18" charset="0"/>
              </a:rPr>
              <a:t>. </a:t>
            </a:r>
          </a:p>
          <a:p>
            <a:pPr eaLnBrk="1" hangingPunct="1">
              <a:buFontTx/>
              <a:buChar char="-"/>
              <a:defRPr/>
            </a:pPr>
            <a:r>
              <a:rPr lang="en-US" altLang="en-US" sz="2400" dirty="0" err="1">
                <a:latin typeface="Times New Roman" panose="02020603050405020304" pitchFamily="18" charset="0"/>
                <a:cs typeface="Times New Roman" panose="02020603050405020304" pitchFamily="18" charset="0"/>
              </a:rPr>
              <a:t>Tiến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hành</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dồn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Ấp</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chiến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lược</a:t>
            </a:r>
            <a:r>
              <a:rPr lang="en-US" altLang="en-US" sz="2400" dirty="0">
                <a:latin typeface="Times New Roman" panose="02020603050405020304" pitchFamily="18" charset="0"/>
                <a:cs typeface="Times New Roman" panose="02020603050405020304" pitchFamily="18" charset="0"/>
              </a:rPr>
              <a:t>”. </a:t>
            </a:r>
          </a:p>
          <a:p>
            <a:pPr eaLnBrk="1" hangingPunct="1">
              <a:buFontTx/>
              <a:buChar char="-"/>
              <a:defRPr/>
            </a:pPr>
            <a:r>
              <a:rPr lang="en-US" altLang="en-US" sz="2400" dirty="0" err="1">
                <a:latin typeface="Times New Roman" panose="02020603050405020304" pitchFamily="18" charset="0"/>
                <a:cs typeface="Times New Roman" panose="02020603050405020304" pitchFamily="18" charset="0"/>
              </a:rPr>
              <a:t>Sau</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thất</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bại</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này</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Mỹ</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phải</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tiến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hành</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chiến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tranh</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cục</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bộ</a:t>
            </a:r>
            <a:r>
              <a:rPr lang="en-US" altLang="en-US" sz="2400" dirty="0">
                <a:latin typeface="Times New Roman" panose="02020603050405020304" pitchFamily="18" charset="0"/>
                <a:cs typeface="Times New Roman" panose="02020603050405020304" pitchFamily="18" charset="0"/>
              </a:rPr>
              <a:t>” 1965-1968 </a:t>
            </a:r>
          </a:p>
          <a:p>
            <a:pPr eaLnBrk="1" hangingPunct="1">
              <a:buFontTx/>
              <a:buChar char="-"/>
              <a:defRPr/>
            </a:pPr>
            <a:r>
              <a:rPr lang="en-US" altLang="en-US" sz="2400" dirty="0" err="1">
                <a:latin typeface="Times New Roman" panose="02020603050405020304" pitchFamily="18" charset="0"/>
                <a:cs typeface="Times New Roman" panose="02020603050405020304" pitchFamily="18" charset="0"/>
              </a:rPr>
              <a:t>Tìm</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diệt</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bình</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định</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và</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giành</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thế</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chủ</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động</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trên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các</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chiến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trường</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Vạn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Tường</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chủ</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yếu</a:t>
            </a:r>
            <a:r>
              <a:rPr lang="en-US" altLang="en-US" sz="2400" dirty="0">
                <a:latin typeface="Times New Roman" panose="02020603050405020304" pitchFamily="18" charset="0"/>
                <a:cs typeface="Times New Roman" panose="02020603050405020304" pitchFamily="18" charset="0"/>
              </a:rPr>
              <a:t> ở </a:t>
            </a:r>
            <a:r>
              <a:rPr lang="en-US" altLang="en-US" sz="2400" dirty="0" err="1">
                <a:latin typeface="Times New Roman" panose="02020603050405020304" pitchFamily="18" charset="0"/>
                <a:cs typeface="Times New Roman" panose="02020603050405020304" pitchFamily="18" charset="0"/>
              </a:rPr>
              <a:t>Miền</a:t>
            </a:r>
            <a:r>
              <a:rPr lang="en-US" altLang="en-US" sz="2400" dirty="0">
                <a:latin typeface="Times New Roman" panose="02020603050405020304" pitchFamily="18" charset="0"/>
                <a:cs typeface="Times New Roman" panose="02020603050405020304" pitchFamily="18" charset="0"/>
              </a:rPr>
              <a:t> Nam. </a:t>
            </a:r>
            <a:r>
              <a:rPr lang="en-US" altLang="en-US" sz="2400" dirty="0" err="1">
                <a:latin typeface="Times New Roman" panose="02020603050405020304" pitchFamily="18" charset="0"/>
                <a:cs typeface="Times New Roman" panose="02020603050405020304" pitchFamily="18" charset="0"/>
              </a:rPr>
              <a:t>Có</a:t>
            </a:r>
            <a:r>
              <a:rPr lang="en-US" altLang="en-US" sz="2400" dirty="0">
                <a:latin typeface="Times New Roman" panose="02020603050405020304" pitchFamily="18" charset="0"/>
                <a:cs typeface="Times New Roman" panose="02020603050405020304" pitchFamily="18" charset="0"/>
              </a:rPr>
              <a:t> 2 </a:t>
            </a:r>
            <a:r>
              <a:rPr lang="en-US" altLang="en-US" sz="2400" dirty="0" err="1">
                <a:latin typeface="Times New Roman" panose="02020603050405020304" pitchFamily="18" charset="0"/>
                <a:cs typeface="Times New Roman" panose="02020603050405020304" pitchFamily="18" charset="0"/>
              </a:rPr>
              <a:t>cuộc</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phản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công</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mùa</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khô</a:t>
            </a:r>
            <a:r>
              <a:rPr lang="en-US" altLang="en-US" sz="2400" dirty="0">
                <a:latin typeface="Times New Roman" panose="02020603050405020304" pitchFamily="18" charset="0"/>
                <a:cs typeface="Times New Roman" panose="02020603050405020304" pitchFamily="18" charset="0"/>
              </a:rPr>
              <a:t> 1965-1966 </a:t>
            </a:r>
            <a:r>
              <a:rPr lang="en-US" altLang="en-US" sz="2400" dirty="0" err="1">
                <a:latin typeface="Times New Roman" panose="02020603050405020304" pitchFamily="18" charset="0"/>
                <a:cs typeface="Times New Roman" panose="02020603050405020304" pitchFamily="18" charset="0"/>
              </a:rPr>
              <a:t>và</a:t>
            </a:r>
            <a:r>
              <a:rPr lang="en-US" altLang="en-US" sz="2400" dirty="0">
                <a:latin typeface="Times New Roman" panose="02020603050405020304" pitchFamily="18" charset="0"/>
                <a:cs typeface="Times New Roman" panose="02020603050405020304" pitchFamily="18" charset="0"/>
              </a:rPr>
              <a:t> 1966-1967. </a:t>
            </a:r>
          </a:p>
        </p:txBody>
      </p:sp>
      <p:sp>
        <p:nvSpPr>
          <p:cNvPr id="7168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fontAlgn="base">
              <a:lnSpc>
                <a:spcPct val="100000"/>
              </a:lnSpc>
              <a:spcBef>
                <a:spcPct val="0"/>
              </a:spcBef>
              <a:spcAft>
                <a:spcPct val="0"/>
              </a:spcAft>
              <a:buClrTx/>
              <a:buFontTx/>
              <a:buNone/>
            </a:pPr>
            <a:fld id="{06EF697A-EC5F-4A3E-9E3C-576AF56CA759}" type="slidenum">
              <a:rPr lang="en-US" altLang="en-US" sz="1400">
                <a:latin typeface="Times" panose="02020603050405020304" pitchFamily="18" charset="0"/>
              </a:rPr>
              <a:pPr fontAlgn="base">
                <a:lnSpc>
                  <a:spcPct val="100000"/>
                </a:lnSpc>
                <a:spcBef>
                  <a:spcPct val="0"/>
                </a:spcBef>
                <a:spcAft>
                  <a:spcPct val="0"/>
                </a:spcAft>
                <a:buClrTx/>
                <a:buFontTx/>
                <a:buNone/>
              </a:pPr>
              <a:t>187</a:t>
            </a:fld>
            <a:endParaRPr lang="en-US" altLang="en-US" sz="1400">
              <a:latin typeface="Times" panose="02020603050405020304" pitchFamily="18" charset="0"/>
            </a:endParaRPr>
          </a:p>
        </p:txBody>
      </p:sp>
    </p:spTree>
    <p:extLst>
      <p:ext uri="{BB962C8B-B14F-4D97-AF65-F5344CB8AC3E}">
        <p14:creationId xmlns:p14="http://schemas.microsoft.com/office/powerpoint/2010/main" val="3517969115"/>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6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6564" y="1050926"/>
            <a:ext cx="8778875" cy="4754563"/>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6"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fontAlgn="base">
              <a:lnSpc>
                <a:spcPct val="100000"/>
              </a:lnSpc>
              <a:spcBef>
                <a:spcPct val="0"/>
              </a:spcBef>
              <a:spcAft>
                <a:spcPct val="0"/>
              </a:spcAft>
              <a:buClrTx/>
              <a:buFontTx/>
              <a:buNone/>
            </a:pPr>
            <a:r>
              <a:rPr lang="en-US" altLang="en-US" sz="1400">
                <a:latin typeface="Times" panose="02020603050405020304" pitchFamily="18" charset="0"/>
              </a:rPr>
              <a:t>cuongna@fpt.edu.vn</a:t>
            </a:r>
          </a:p>
        </p:txBody>
      </p:sp>
      <p:sp>
        <p:nvSpPr>
          <p:cNvPr id="72707"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fontAlgn="base">
              <a:lnSpc>
                <a:spcPct val="100000"/>
              </a:lnSpc>
              <a:spcBef>
                <a:spcPct val="0"/>
              </a:spcBef>
              <a:spcAft>
                <a:spcPct val="0"/>
              </a:spcAft>
              <a:buClrTx/>
              <a:buFontTx/>
              <a:buNone/>
            </a:pPr>
            <a:fld id="{EB4111D8-561B-4E3E-9895-0F50EE7C9B24}" type="slidenum">
              <a:rPr lang="en-US" altLang="en-US" sz="1400">
                <a:latin typeface="Times" panose="02020603050405020304" pitchFamily="18" charset="0"/>
              </a:rPr>
              <a:pPr fontAlgn="base">
                <a:lnSpc>
                  <a:spcPct val="100000"/>
                </a:lnSpc>
                <a:spcBef>
                  <a:spcPct val="0"/>
                </a:spcBef>
                <a:spcAft>
                  <a:spcPct val="0"/>
                </a:spcAft>
                <a:buClrTx/>
                <a:buFontTx/>
                <a:buNone/>
              </a:pPr>
              <a:t>188</a:t>
            </a:fld>
            <a:endParaRPr lang="en-US" altLang="en-US" sz="1400">
              <a:latin typeface="Times" panose="02020603050405020304" pitchFamily="18" charset="0"/>
            </a:endParaRPr>
          </a:p>
        </p:txBody>
      </p:sp>
    </p:spTree>
    <p:extLst>
      <p:ext uri="{BB962C8B-B14F-4D97-AF65-F5344CB8AC3E}">
        <p14:creationId xmlns:p14="http://schemas.microsoft.com/office/powerpoint/2010/main" val="474673345"/>
      </p:ext>
    </p:extLst>
  </p:cSld>
  <p:clrMapOvr>
    <a:masterClrMapping/>
  </p:clrMapOvr>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Number Placeholder 1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fontAlgn="base">
              <a:lnSpc>
                <a:spcPct val="100000"/>
              </a:lnSpc>
              <a:spcBef>
                <a:spcPct val="0"/>
              </a:spcBef>
              <a:spcAft>
                <a:spcPct val="0"/>
              </a:spcAft>
              <a:buClrTx/>
              <a:buFontTx/>
              <a:buNone/>
            </a:pPr>
            <a:fld id="{0BFDF744-6485-4F81-8522-750888768FBB}" type="slidenum">
              <a:rPr lang="en-US" altLang="en-US" sz="1400">
                <a:latin typeface="Times" panose="02020603050405020304" pitchFamily="18" charset="0"/>
              </a:rPr>
              <a:pPr fontAlgn="base">
                <a:lnSpc>
                  <a:spcPct val="100000"/>
                </a:lnSpc>
                <a:spcBef>
                  <a:spcPct val="0"/>
                </a:spcBef>
                <a:spcAft>
                  <a:spcPct val="0"/>
                </a:spcAft>
                <a:buClrTx/>
                <a:buFontTx/>
                <a:buNone/>
              </a:pPr>
              <a:t>189</a:t>
            </a:fld>
            <a:endParaRPr lang="en-US" altLang="en-US" sz="1400">
              <a:latin typeface="Times" panose="02020603050405020304" pitchFamily="18" charset="0"/>
            </a:endParaRPr>
          </a:p>
        </p:txBody>
      </p:sp>
      <p:pic>
        <p:nvPicPr>
          <p:cNvPr id="42000" name="Picture 17" descr="3-22-1958-Saigon Vietnam President Ngo Dinh Diem of South Vietnam seated at desk in Independence Palace in Saigo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1" y="868364"/>
            <a:ext cx="1463675" cy="1685925"/>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3" name="Picture 35" descr="So 48 phong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868363"/>
            <a:ext cx="2211388" cy="1657350"/>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2" name="AutoShape 37"/>
          <p:cNvSpPr>
            <a:spLocks noChangeArrowheads="1"/>
          </p:cNvSpPr>
          <p:nvPr/>
        </p:nvSpPr>
        <p:spPr bwMode="auto">
          <a:xfrm rot="10800000">
            <a:off x="2363788" y="1601788"/>
            <a:ext cx="1141412" cy="1905000"/>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17694720 60000 65536"/>
              <a:gd name="T13" fmla="*/ 11796480 60000 65536"/>
              <a:gd name="T14" fmla="*/ 11796480 60000 65536"/>
              <a:gd name="T15" fmla="*/ 589824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lnTo>
                  <a:pt x="15429" y="0"/>
                </a:lnTo>
                <a:close/>
              </a:path>
            </a:pathLst>
          </a:cu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wrap="none" anchor="ct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lang="en-US" altLang="en-US" sz="1800" b="1">
                <a:latin typeface="Arial" panose="020B0604020202020204" pitchFamily="34" charset="0"/>
                <a:cs typeface="Arial" panose="020B0604020202020204" pitchFamily="34" charset="0"/>
              </a:rPr>
              <a:t>1963</a:t>
            </a:r>
          </a:p>
        </p:txBody>
      </p:sp>
      <p:pic>
        <p:nvPicPr>
          <p:cNvPr id="41990" name="Picture 30"/>
          <p:cNvPicPr>
            <a:picLocks noChangeAspect="1" noChangeArrowheads="1"/>
          </p:cNvPicPr>
          <p:nvPr/>
        </p:nvPicPr>
        <p:blipFill>
          <a:blip r:embed="rId4"/>
          <a:srcRect/>
          <a:stretch>
            <a:fillRect/>
          </a:stretch>
        </p:blipFill>
        <p:spPr bwMode="auto">
          <a:xfrm>
            <a:off x="1905001" y="3611563"/>
            <a:ext cx="1603375" cy="2286000"/>
          </a:xfrm>
          <a:prstGeom prst="rect">
            <a:avLst/>
          </a:prstGeom>
          <a:ln>
            <a:noFill/>
          </a:ln>
          <a:effectLst>
            <a:outerShdw blurRad="292100" dist="139700" dir="2700000" algn="tl" rotWithShape="0">
              <a:srgbClr val="333333">
                <a:alpha val="65000"/>
              </a:srgbClr>
            </a:outerShdw>
          </a:effectLst>
        </p:spPr>
      </p:pic>
      <p:pic>
        <p:nvPicPr>
          <p:cNvPr id="41999" name="Picture 16" descr="Vietnamese Leader Nguyen Cao Ky.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3838576"/>
            <a:ext cx="1752600" cy="2232025"/>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5" name="AutoShape 38"/>
          <p:cNvSpPr>
            <a:spLocks noChangeArrowheads="1"/>
          </p:cNvSpPr>
          <p:nvPr/>
        </p:nvSpPr>
        <p:spPr bwMode="auto">
          <a:xfrm>
            <a:off x="3581401" y="4648201"/>
            <a:ext cx="557213" cy="906463"/>
          </a:xfrm>
          <a:prstGeom prst="rightArrow">
            <a:avLst>
              <a:gd name="adj1" fmla="val 50000"/>
              <a:gd name="adj2" fmla="val 34366"/>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endParaRPr lang="en-US" altLang="en-US" sz="1800">
              <a:latin typeface="Arial" panose="020B0604020202020204" pitchFamily="34" charset="0"/>
              <a:cs typeface="Arial" panose="020B0604020202020204" pitchFamily="34" charset="0"/>
            </a:endParaRPr>
          </a:p>
        </p:txBody>
      </p:sp>
      <p:pic>
        <p:nvPicPr>
          <p:cNvPr id="41991" name="Picture 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1900" y="4114800"/>
            <a:ext cx="2495550" cy="1651000"/>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7" name="AutoShape 39"/>
          <p:cNvSpPr>
            <a:spLocks noChangeArrowheads="1"/>
          </p:cNvSpPr>
          <p:nvPr/>
        </p:nvSpPr>
        <p:spPr bwMode="auto">
          <a:xfrm>
            <a:off x="8915400" y="4114801"/>
            <a:ext cx="781050" cy="1782763"/>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17694720 60000 65536"/>
              <a:gd name="T13" fmla="*/ 11796480 60000 65536"/>
              <a:gd name="T14" fmla="*/ 11796480 60000 65536"/>
              <a:gd name="T15" fmla="*/ 589824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lnTo>
                  <a:pt x="15429" y="0"/>
                </a:lnTo>
                <a:close/>
              </a:path>
            </a:pathLst>
          </a:cu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vi-VN"/>
          </a:p>
        </p:txBody>
      </p:sp>
      <p:pic>
        <p:nvPicPr>
          <p:cNvPr id="41998" name="Picture 15" descr="South Vietnam President Nguyen Van Thieu at Press Conferenc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72514" y="868363"/>
            <a:ext cx="1538287" cy="2209800"/>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20"/>
          <p:cNvSpPr>
            <a:spLocks noChangeArrowheads="1"/>
          </p:cNvSpPr>
          <p:nvPr/>
        </p:nvSpPr>
        <p:spPr bwMode="auto">
          <a:xfrm>
            <a:off x="3849688" y="2697163"/>
            <a:ext cx="3886200" cy="304800"/>
          </a:xfrm>
          <a:prstGeom prst="rect">
            <a:avLst/>
          </a:prstGeom>
          <a:noFill/>
          <a:ln w="9525">
            <a:noFill/>
            <a:miter lim="800000"/>
            <a:headEnd/>
            <a:tailEnd/>
          </a:ln>
          <a:effectLst/>
        </p:spPr>
        <p:txBody>
          <a:bodyPr anchor="b"/>
          <a:lstStyle/>
          <a:p>
            <a:pPr algn="ctr">
              <a:lnSpc>
                <a:spcPct val="95000"/>
              </a:lnSpc>
              <a:defRPr/>
            </a:pPr>
            <a:r>
              <a:rPr lang="en-US" sz="1400" b="1">
                <a:effectLst>
                  <a:outerShdw blurRad="38100" dist="38100" dir="2700000" algn="tl">
                    <a:srgbClr val="C0C0C0"/>
                  </a:outerShdw>
                </a:effectLst>
                <a:latin typeface="Arial" charset="0"/>
                <a:cs typeface="Arial" charset="0"/>
              </a:rPr>
              <a:t>Ngô Đình Diệm bị đảo chính 1963</a:t>
            </a:r>
          </a:p>
        </p:txBody>
      </p:sp>
      <p:sp>
        <p:nvSpPr>
          <p:cNvPr id="73740" name="Rectangle 25"/>
          <p:cNvSpPr>
            <a:spLocks noChangeArrowheads="1"/>
          </p:cNvSpPr>
          <p:nvPr/>
        </p:nvSpPr>
        <p:spPr bwMode="auto">
          <a:xfrm>
            <a:off x="1905000" y="6276975"/>
            <a:ext cx="1600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gn="ctr" eaLnBrk="1" hangingPunct="1">
              <a:lnSpc>
                <a:spcPct val="95000"/>
              </a:lnSpc>
              <a:spcBef>
                <a:spcPct val="0"/>
              </a:spcBef>
              <a:buClrTx/>
              <a:buFontTx/>
              <a:buNone/>
            </a:pPr>
            <a:r>
              <a:rPr lang="en-US" altLang="en-US" sz="1400" b="1">
                <a:latin typeface="Arial" panose="020B0604020202020204" pitchFamily="34" charset="0"/>
                <a:cs typeface="Arial" panose="020B0604020202020204" pitchFamily="34" charset="0"/>
              </a:rPr>
              <a:t/>
            </a:r>
            <a:br>
              <a:rPr lang="en-US" altLang="en-US" sz="1400" b="1">
                <a:latin typeface="Arial" panose="020B0604020202020204" pitchFamily="34" charset="0"/>
                <a:cs typeface="Arial" panose="020B0604020202020204" pitchFamily="34" charset="0"/>
              </a:rPr>
            </a:br>
            <a:r>
              <a:rPr lang="en-US" altLang="en-US" sz="1400" b="1">
                <a:latin typeface="Arial" panose="020B0604020202020204" pitchFamily="34" charset="0"/>
                <a:cs typeface="Arial" panose="020B0604020202020204" pitchFamily="34" charset="0"/>
              </a:rPr>
              <a:t/>
            </a:r>
            <a:br>
              <a:rPr lang="en-US" altLang="en-US" sz="1400" b="1">
                <a:latin typeface="Arial" panose="020B0604020202020204" pitchFamily="34" charset="0"/>
                <a:cs typeface="Arial" panose="020B0604020202020204" pitchFamily="34" charset="0"/>
              </a:rPr>
            </a:br>
            <a:r>
              <a:rPr lang="en-US" altLang="en-US" sz="1400" b="1">
                <a:latin typeface="Arial" panose="020B0604020202020204" pitchFamily="34" charset="0"/>
                <a:cs typeface="Arial" panose="020B0604020202020204" pitchFamily="34" charset="0"/>
              </a:rPr>
              <a:t/>
            </a:r>
            <a:br>
              <a:rPr lang="en-US" altLang="en-US" sz="1400" b="1">
                <a:latin typeface="Arial" panose="020B0604020202020204" pitchFamily="34" charset="0"/>
                <a:cs typeface="Arial" panose="020B0604020202020204" pitchFamily="34" charset="0"/>
              </a:rPr>
            </a:br>
            <a:r>
              <a:rPr lang="en-US" altLang="en-US" sz="1400" b="1">
                <a:latin typeface="Arial" panose="020B0604020202020204" pitchFamily="34" charset="0"/>
                <a:cs typeface="Arial" panose="020B0604020202020204" pitchFamily="34" charset="0"/>
              </a:rPr>
              <a:t/>
            </a:r>
            <a:br>
              <a:rPr lang="en-US" altLang="en-US" sz="1400" b="1">
                <a:latin typeface="Arial" panose="020B0604020202020204" pitchFamily="34" charset="0"/>
                <a:cs typeface="Arial" panose="020B0604020202020204" pitchFamily="34" charset="0"/>
              </a:rPr>
            </a:br>
            <a:r>
              <a:rPr lang="en-US" altLang="en-US" sz="1400" b="1">
                <a:latin typeface="Arial" panose="020B0604020202020204" pitchFamily="34" charset="0"/>
                <a:cs typeface="Arial" panose="020B0604020202020204" pitchFamily="34" charset="0"/>
              </a:rPr>
              <a:t/>
            </a:r>
            <a:br>
              <a:rPr lang="en-US" altLang="en-US" sz="1400" b="1">
                <a:latin typeface="Arial" panose="020B0604020202020204" pitchFamily="34" charset="0"/>
                <a:cs typeface="Arial" panose="020B0604020202020204" pitchFamily="34" charset="0"/>
              </a:rPr>
            </a:br>
            <a:r>
              <a:rPr lang="en-US" altLang="en-US" sz="1400" b="1">
                <a:latin typeface="Arial" panose="020B0604020202020204" pitchFamily="34" charset="0"/>
                <a:cs typeface="Arial" panose="020B0604020202020204" pitchFamily="34" charset="0"/>
              </a:rPr>
              <a:t/>
            </a:r>
            <a:br>
              <a:rPr lang="en-US" altLang="en-US" sz="1400" b="1">
                <a:latin typeface="Arial" panose="020B0604020202020204" pitchFamily="34" charset="0"/>
                <a:cs typeface="Arial" panose="020B0604020202020204" pitchFamily="34" charset="0"/>
              </a:rPr>
            </a:br>
            <a:r>
              <a:rPr lang="en-US" altLang="en-US" sz="1400" b="1">
                <a:latin typeface="Arial" panose="020B0604020202020204" pitchFamily="34" charset="0"/>
                <a:cs typeface="Arial" panose="020B0604020202020204" pitchFamily="34" charset="0"/>
              </a:rPr>
              <a:t/>
            </a:r>
            <a:br>
              <a:rPr lang="en-US" altLang="en-US" sz="1400" b="1">
                <a:latin typeface="Arial" panose="020B0604020202020204" pitchFamily="34" charset="0"/>
                <a:cs typeface="Arial" panose="020B0604020202020204" pitchFamily="34" charset="0"/>
              </a:rPr>
            </a:br>
            <a:r>
              <a:rPr lang="en-US" altLang="en-US" sz="1400" b="1">
                <a:latin typeface="Arial" panose="020B0604020202020204" pitchFamily="34" charset="0"/>
                <a:cs typeface="Arial" panose="020B0604020202020204" pitchFamily="34" charset="0"/>
              </a:rPr>
              <a:t/>
            </a:r>
            <a:br>
              <a:rPr lang="en-US" altLang="en-US" sz="1400" b="1">
                <a:latin typeface="Arial" panose="020B0604020202020204" pitchFamily="34" charset="0"/>
                <a:cs typeface="Arial" panose="020B0604020202020204" pitchFamily="34" charset="0"/>
              </a:rPr>
            </a:br>
            <a:r>
              <a:rPr lang="en-US" altLang="en-US" sz="1400" b="1">
                <a:latin typeface="Arial" panose="020B0604020202020204" pitchFamily="34" charset="0"/>
                <a:cs typeface="Arial" panose="020B0604020202020204" pitchFamily="34" charset="0"/>
              </a:rPr>
              <a:t/>
            </a:r>
            <a:br>
              <a:rPr lang="en-US" altLang="en-US" sz="1400" b="1">
                <a:latin typeface="Arial" panose="020B0604020202020204" pitchFamily="34" charset="0"/>
                <a:cs typeface="Arial" panose="020B0604020202020204" pitchFamily="34" charset="0"/>
              </a:rPr>
            </a:br>
            <a:r>
              <a:rPr lang="en-US" altLang="en-US" sz="1400" b="1">
                <a:latin typeface="Arial" panose="020B0604020202020204" pitchFamily="34" charset="0"/>
                <a:cs typeface="Arial" panose="020B0604020202020204" pitchFamily="34" charset="0"/>
              </a:rPr>
              <a:t/>
            </a:r>
            <a:br>
              <a:rPr lang="en-US" altLang="en-US" sz="1400" b="1">
                <a:latin typeface="Arial" panose="020B0604020202020204" pitchFamily="34" charset="0"/>
                <a:cs typeface="Arial" panose="020B0604020202020204" pitchFamily="34" charset="0"/>
              </a:rPr>
            </a:br>
            <a:r>
              <a:rPr lang="en-US" altLang="en-US" sz="1400" b="1">
                <a:latin typeface="Arial" panose="020B0604020202020204" pitchFamily="34" charset="0"/>
                <a:cs typeface="Arial" panose="020B0604020202020204" pitchFamily="34" charset="0"/>
              </a:rPr>
              <a:t/>
            </a:r>
            <a:br>
              <a:rPr lang="en-US" altLang="en-US" sz="1400" b="1">
                <a:latin typeface="Arial" panose="020B0604020202020204" pitchFamily="34" charset="0"/>
                <a:cs typeface="Arial" panose="020B0604020202020204" pitchFamily="34" charset="0"/>
              </a:rPr>
            </a:br>
            <a:r>
              <a:rPr lang="en-US" altLang="en-US" sz="1400" b="1">
                <a:latin typeface="Arial" panose="020B0604020202020204" pitchFamily="34" charset="0"/>
                <a:cs typeface="Arial" panose="020B0604020202020204" pitchFamily="34" charset="0"/>
              </a:rPr>
              <a:t/>
            </a:r>
            <a:br>
              <a:rPr lang="en-US" altLang="en-US" sz="1400" b="1">
                <a:latin typeface="Arial" panose="020B0604020202020204" pitchFamily="34" charset="0"/>
                <a:cs typeface="Arial" panose="020B0604020202020204" pitchFamily="34" charset="0"/>
              </a:rPr>
            </a:br>
            <a:r>
              <a:rPr lang="en-US" altLang="en-US" sz="1400" b="1">
                <a:latin typeface="Arial" panose="020B0604020202020204" pitchFamily="34" charset="0"/>
                <a:cs typeface="Arial" panose="020B0604020202020204" pitchFamily="34" charset="0"/>
              </a:rPr>
              <a:t/>
            </a:r>
            <a:br>
              <a:rPr lang="en-US" altLang="en-US" sz="1400" b="1">
                <a:latin typeface="Arial" panose="020B0604020202020204" pitchFamily="34" charset="0"/>
                <a:cs typeface="Arial" panose="020B0604020202020204" pitchFamily="34" charset="0"/>
              </a:rPr>
            </a:br>
            <a:r>
              <a:rPr lang="en-US" altLang="en-US" sz="1400" b="1">
                <a:latin typeface="Arial" panose="020B0604020202020204" pitchFamily="34" charset="0"/>
                <a:cs typeface="Arial" panose="020B0604020202020204" pitchFamily="34" charset="0"/>
              </a:rPr>
              <a:t/>
            </a:r>
            <a:br>
              <a:rPr lang="en-US" altLang="en-US" sz="1400" b="1">
                <a:latin typeface="Arial" panose="020B0604020202020204" pitchFamily="34" charset="0"/>
                <a:cs typeface="Arial" panose="020B0604020202020204" pitchFamily="34" charset="0"/>
              </a:rPr>
            </a:br>
            <a:r>
              <a:rPr lang="en-US" altLang="en-US" sz="1400" b="1">
                <a:latin typeface="Arial" panose="020B0604020202020204" pitchFamily="34" charset="0"/>
                <a:cs typeface="Arial" panose="020B0604020202020204" pitchFamily="34" charset="0"/>
              </a:rPr>
              <a:t/>
            </a:r>
            <a:br>
              <a:rPr lang="en-US" altLang="en-US" sz="1400" b="1">
                <a:latin typeface="Arial" panose="020B0604020202020204" pitchFamily="34" charset="0"/>
                <a:cs typeface="Arial" panose="020B0604020202020204" pitchFamily="34" charset="0"/>
              </a:rPr>
            </a:br>
            <a:r>
              <a:rPr lang="en-US" altLang="en-US" sz="1400" b="1">
                <a:latin typeface="Arial" panose="020B0604020202020204" pitchFamily="34" charset="0"/>
                <a:cs typeface="Arial" panose="020B0604020202020204" pitchFamily="34" charset="0"/>
              </a:rPr>
              <a:t/>
            </a:r>
            <a:br>
              <a:rPr lang="en-US" altLang="en-US" sz="1400" b="1">
                <a:latin typeface="Arial" panose="020B0604020202020204" pitchFamily="34" charset="0"/>
                <a:cs typeface="Arial" panose="020B0604020202020204" pitchFamily="34" charset="0"/>
              </a:rPr>
            </a:br>
            <a:r>
              <a:rPr lang="en-US" altLang="en-US" sz="1400" b="1">
                <a:latin typeface="Arial" panose="020B0604020202020204" pitchFamily="34" charset="0"/>
                <a:cs typeface="Arial" panose="020B0604020202020204" pitchFamily="34" charset="0"/>
              </a:rPr>
              <a:t/>
            </a:r>
            <a:br>
              <a:rPr lang="en-US" altLang="en-US" sz="1400" b="1">
                <a:latin typeface="Arial" panose="020B0604020202020204" pitchFamily="34" charset="0"/>
                <a:cs typeface="Arial" panose="020B0604020202020204" pitchFamily="34" charset="0"/>
              </a:rPr>
            </a:br>
            <a:r>
              <a:rPr lang="en-US" altLang="en-US" sz="1400" b="1">
                <a:latin typeface="Arial" panose="020B0604020202020204" pitchFamily="34" charset="0"/>
                <a:cs typeface="Arial" panose="020B0604020202020204" pitchFamily="34" charset="0"/>
              </a:rPr>
              <a:t/>
            </a:r>
            <a:br>
              <a:rPr lang="en-US" altLang="en-US" sz="1400" b="1">
                <a:latin typeface="Arial" panose="020B0604020202020204" pitchFamily="34" charset="0"/>
                <a:cs typeface="Arial" panose="020B0604020202020204" pitchFamily="34" charset="0"/>
              </a:rPr>
            </a:br>
            <a:r>
              <a:rPr lang="en-US" altLang="en-US" sz="1400" b="1">
                <a:latin typeface="Arial" panose="020B0604020202020204" pitchFamily="34" charset="0"/>
                <a:cs typeface="Arial" panose="020B0604020202020204" pitchFamily="34" charset="0"/>
              </a:rPr>
              <a:t/>
            </a:r>
            <a:br>
              <a:rPr lang="en-US" altLang="en-US" sz="1400" b="1">
                <a:latin typeface="Arial" panose="020B0604020202020204" pitchFamily="34" charset="0"/>
                <a:cs typeface="Arial" panose="020B0604020202020204" pitchFamily="34" charset="0"/>
              </a:rPr>
            </a:br>
            <a:r>
              <a:rPr lang="en-US" altLang="en-US" sz="1400" b="1">
                <a:latin typeface="Arial" panose="020B0604020202020204" pitchFamily="34" charset="0"/>
                <a:cs typeface="Arial" panose="020B0604020202020204" pitchFamily="34" charset="0"/>
              </a:rPr>
              <a:t/>
            </a:r>
            <a:br>
              <a:rPr lang="en-US" altLang="en-US" sz="1400" b="1">
                <a:latin typeface="Arial" panose="020B0604020202020204" pitchFamily="34" charset="0"/>
                <a:cs typeface="Arial" panose="020B0604020202020204" pitchFamily="34" charset="0"/>
              </a:rPr>
            </a:br>
            <a:r>
              <a:rPr lang="en-US" altLang="en-US" sz="1400" b="1">
                <a:latin typeface="Arial" panose="020B0604020202020204" pitchFamily="34" charset="0"/>
                <a:cs typeface="Arial" panose="020B0604020202020204" pitchFamily="34" charset="0"/>
              </a:rPr>
              <a:t/>
            </a:r>
            <a:br>
              <a:rPr lang="en-US" altLang="en-US" sz="1400" b="1">
                <a:latin typeface="Arial" panose="020B0604020202020204" pitchFamily="34" charset="0"/>
                <a:cs typeface="Arial" panose="020B0604020202020204" pitchFamily="34" charset="0"/>
              </a:rPr>
            </a:br>
            <a:r>
              <a:rPr lang="en-US" altLang="en-US" sz="1400" b="1">
                <a:latin typeface="Arial" panose="020B0604020202020204" pitchFamily="34" charset="0"/>
                <a:cs typeface="Arial" panose="020B0604020202020204" pitchFamily="34" charset="0"/>
              </a:rPr>
              <a:t/>
            </a:r>
            <a:br>
              <a:rPr lang="en-US" altLang="en-US" sz="1400" b="1">
                <a:latin typeface="Arial" panose="020B0604020202020204" pitchFamily="34" charset="0"/>
                <a:cs typeface="Arial" panose="020B0604020202020204" pitchFamily="34" charset="0"/>
              </a:rPr>
            </a:br>
            <a:r>
              <a:rPr lang="en-US" altLang="en-US" sz="1400" b="1">
                <a:latin typeface="Arial" panose="020B0604020202020204" pitchFamily="34" charset="0"/>
                <a:cs typeface="Arial" panose="020B0604020202020204" pitchFamily="34" charset="0"/>
              </a:rPr>
              <a:t/>
            </a:r>
            <a:br>
              <a:rPr lang="en-US" altLang="en-US" sz="1400" b="1">
                <a:latin typeface="Arial" panose="020B0604020202020204" pitchFamily="34" charset="0"/>
                <a:cs typeface="Arial" panose="020B0604020202020204" pitchFamily="34" charset="0"/>
              </a:rPr>
            </a:br>
            <a:r>
              <a:rPr lang="en-US" altLang="en-US" sz="1400" b="1">
                <a:latin typeface="Arial" panose="020B0604020202020204" pitchFamily="34" charset="0"/>
                <a:cs typeface="Arial" panose="020B0604020202020204" pitchFamily="34" charset="0"/>
              </a:rPr>
              <a:t/>
            </a:r>
            <a:br>
              <a:rPr lang="en-US" altLang="en-US" sz="1400" b="1">
                <a:latin typeface="Arial" panose="020B0604020202020204" pitchFamily="34" charset="0"/>
                <a:cs typeface="Arial" panose="020B0604020202020204" pitchFamily="34" charset="0"/>
              </a:rPr>
            </a:br>
            <a:r>
              <a:rPr lang="en-US" altLang="en-US" sz="1400" b="1">
                <a:latin typeface="Arial" panose="020B0604020202020204" pitchFamily="34" charset="0"/>
                <a:cs typeface="Arial" panose="020B0604020202020204" pitchFamily="34" charset="0"/>
              </a:rPr>
              <a:t/>
            </a:r>
            <a:br>
              <a:rPr lang="en-US" altLang="en-US" sz="1400" b="1">
                <a:latin typeface="Arial" panose="020B0604020202020204" pitchFamily="34" charset="0"/>
                <a:cs typeface="Arial" panose="020B0604020202020204" pitchFamily="34" charset="0"/>
              </a:rPr>
            </a:br>
            <a:r>
              <a:rPr lang="en-US" altLang="en-US" sz="1400" b="1">
                <a:latin typeface="Arial" panose="020B0604020202020204" pitchFamily="34" charset="0"/>
                <a:cs typeface="Arial" panose="020B0604020202020204" pitchFamily="34" charset="0"/>
              </a:rPr>
              <a:t/>
            </a:r>
            <a:br>
              <a:rPr lang="en-US" altLang="en-US" sz="1400" b="1">
                <a:latin typeface="Arial" panose="020B0604020202020204" pitchFamily="34" charset="0"/>
                <a:cs typeface="Arial" panose="020B0604020202020204" pitchFamily="34" charset="0"/>
              </a:rPr>
            </a:br>
            <a:r>
              <a:rPr lang="en-US" altLang="en-US" sz="1400" b="1">
                <a:latin typeface="Arial" panose="020B0604020202020204" pitchFamily="34" charset="0"/>
                <a:cs typeface="Arial" panose="020B0604020202020204" pitchFamily="34" charset="0"/>
              </a:rPr>
              <a:t/>
            </a:r>
            <a:br>
              <a:rPr lang="en-US" altLang="en-US" sz="1400" b="1">
                <a:latin typeface="Arial" panose="020B0604020202020204" pitchFamily="34" charset="0"/>
                <a:cs typeface="Arial" panose="020B0604020202020204" pitchFamily="34" charset="0"/>
              </a:rPr>
            </a:br>
            <a:r>
              <a:rPr lang="en-US" altLang="en-US" sz="1400" b="1">
                <a:latin typeface="Arial" panose="020B0604020202020204" pitchFamily="34" charset="0"/>
                <a:cs typeface="Arial" panose="020B0604020202020204" pitchFamily="34" charset="0"/>
              </a:rPr>
              <a:t/>
            </a:r>
            <a:br>
              <a:rPr lang="en-US" altLang="en-US" sz="1400" b="1">
                <a:latin typeface="Arial" panose="020B0604020202020204" pitchFamily="34" charset="0"/>
                <a:cs typeface="Arial" panose="020B0604020202020204" pitchFamily="34" charset="0"/>
              </a:rPr>
            </a:br>
            <a:r>
              <a:rPr lang="en-US" altLang="en-US" sz="1400" b="1">
                <a:latin typeface="Arial" panose="020B0604020202020204" pitchFamily="34" charset="0"/>
                <a:cs typeface="Arial" panose="020B0604020202020204" pitchFamily="34" charset="0"/>
              </a:rPr>
              <a:t/>
            </a:r>
            <a:br>
              <a:rPr lang="en-US" altLang="en-US" sz="1400" b="1">
                <a:latin typeface="Arial" panose="020B0604020202020204" pitchFamily="34" charset="0"/>
                <a:cs typeface="Arial" panose="020B0604020202020204" pitchFamily="34" charset="0"/>
              </a:rPr>
            </a:br>
            <a:r>
              <a:rPr lang="en-US" altLang="en-US" sz="1400" b="1">
                <a:latin typeface="Arial" panose="020B0604020202020204" pitchFamily="34" charset="0"/>
                <a:cs typeface="Arial" panose="020B0604020202020204" pitchFamily="34" charset="0"/>
              </a:rPr>
              <a:t/>
            </a:r>
            <a:br>
              <a:rPr lang="en-US" altLang="en-US" sz="1400" b="1">
                <a:latin typeface="Arial" panose="020B0604020202020204" pitchFamily="34" charset="0"/>
                <a:cs typeface="Arial" panose="020B0604020202020204" pitchFamily="34" charset="0"/>
              </a:rPr>
            </a:br>
            <a:r>
              <a:rPr lang="en-US" altLang="en-US" sz="1400" b="1">
                <a:latin typeface="Arial" panose="020B0604020202020204" pitchFamily="34" charset="0"/>
                <a:cs typeface="Arial" panose="020B0604020202020204" pitchFamily="34" charset="0"/>
              </a:rPr>
              <a:t/>
            </a:r>
            <a:br>
              <a:rPr lang="en-US" altLang="en-US" sz="1400" b="1">
                <a:latin typeface="Arial" panose="020B0604020202020204" pitchFamily="34" charset="0"/>
                <a:cs typeface="Arial" panose="020B0604020202020204" pitchFamily="34" charset="0"/>
              </a:rPr>
            </a:br>
            <a:r>
              <a:rPr lang="en-US" altLang="en-US" sz="1400" b="1">
                <a:latin typeface="Arial" panose="020B0604020202020204" pitchFamily="34" charset="0"/>
                <a:cs typeface="Arial" panose="020B0604020202020204" pitchFamily="34" charset="0"/>
              </a:rPr>
              <a:t/>
            </a:r>
            <a:br>
              <a:rPr lang="en-US" altLang="en-US" sz="1400" b="1">
                <a:latin typeface="Arial" panose="020B0604020202020204" pitchFamily="34" charset="0"/>
                <a:cs typeface="Arial" panose="020B0604020202020204" pitchFamily="34" charset="0"/>
              </a:rPr>
            </a:br>
            <a:r>
              <a:rPr lang="en-US" altLang="en-US" sz="1400" b="1">
                <a:latin typeface="Arial" panose="020B0604020202020204" pitchFamily="34" charset="0"/>
                <a:cs typeface="Arial" panose="020B0604020202020204" pitchFamily="34" charset="0"/>
              </a:rPr>
              <a:t>Nguyễn Khánh </a:t>
            </a:r>
          </a:p>
        </p:txBody>
      </p:sp>
      <p:sp>
        <p:nvSpPr>
          <p:cNvPr id="73741" name="Rectangle 29"/>
          <p:cNvSpPr>
            <a:spLocks noChangeArrowheads="1"/>
          </p:cNvSpPr>
          <p:nvPr/>
        </p:nvSpPr>
        <p:spPr bwMode="auto">
          <a:xfrm>
            <a:off x="4114800" y="6353175"/>
            <a:ext cx="18288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gn="ctr" eaLnBrk="1" hangingPunct="1">
              <a:lnSpc>
                <a:spcPct val="95000"/>
              </a:lnSpc>
              <a:spcBef>
                <a:spcPct val="0"/>
              </a:spcBef>
              <a:buClrTx/>
              <a:buFontTx/>
              <a:buNone/>
            </a:pPr>
            <a:r>
              <a:rPr lang="en-US" altLang="en-US" sz="1400" b="1">
                <a:latin typeface="Arial" panose="020B0604020202020204" pitchFamily="34" charset="0"/>
                <a:cs typeface="Arial" panose="020B0604020202020204" pitchFamily="34" charset="0"/>
              </a:rPr>
              <a:t/>
            </a:r>
            <a:br>
              <a:rPr lang="en-US" altLang="en-US" sz="1400" b="1">
                <a:latin typeface="Arial" panose="020B0604020202020204" pitchFamily="34" charset="0"/>
                <a:cs typeface="Arial" panose="020B0604020202020204" pitchFamily="34" charset="0"/>
              </a:rPr>
            </a:br>
            <a:r>
              <a:rPr lang="en-US" altLang="en-US" sz="1400" b="1">
                <a:latin typeface="Arial" panose="020B0604020202020204" pitchFamily="34" charset="0"/>
                <a:cs typeface="Arial" panose="020B0604020202020204" pitchFamily="34" charset="0"/>
              </a:rPr>
              <a:t>Nguyễn Cao Kỳ</a:t>
            </a:r>
          </a:p>
        </p:txBody>
      </p:sp>
      <p:sp>
        <p:nvSpPr>
          <p:cNvPr id="73742" name="Rectangle 28"/>
          <p:cNvSpPr>
            <a:spLocks noChangeArrowheads="1"/>
          </p:cNvSpPr>
          <p:nvPr/>
        </p:nvSpPr>
        <p:spPr bwMode="auto">
          <a:xfrm>
            <a:off x="6691313" y="6096000"/>
            <a:ext cx="1981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gn="ctr" eaLnBrk="1" hangingPunct="1">
              <a:lnSpc>
                <a:spcPct val="95000"/>
              </a:lnSpc>
              <a:spcBef>
                <a:spcPct val="0"/>
              </a:spcBef>
              <a:buClrTx/>
              <a:buFontTx/>
              <a:buNone/>
            </a:pPr>
            <a:r>
              <a:rPr lang="en-US" altLang="en-US" sz="1400" b="1">
                <a:latin typeface="Arial" panose="020B0604020202020204" pitchFamily="34" charset="0"/>
                <a:cs typeface="Arial" panose="020B0604020202020204" pitchFamily="34" charset="0"/>
              </a:rPr>
              <a:t/>
            </a:r>
            <a:br>
              <a:rPr lang="en-US" altLang="en-US" sz="1400" b="1">
                <a:latin typeface="Arial" panose="020B0604020202020204" pitchFamily="34" charset="0"/>
                <a:cs typeface="Arial" panose="020B0604020202020204" pitchFamily="34" charset="0"/>
              </a:rPr>
            </a:br>
            <a:r>
              <a:rPr lang="en-US" altLang="en-US" sz="1400" b="1">
                <a:latin typeface="Arial" panose="020B0604020202020204" pitchFamily="34" charset="0"/>
                <a:cs typeface="Arial" panose="020B0604020202020204" pitchFamily="34" charset="0"/>
              </a:rPr>
              <a:t>Trần Văn Hương</a:t>
            </a:r>
          </a:p>
        </p:txBody>
      </p:sp>
      <p:sp>
        <p:nvSpPr>
          <p:cNvPr id="73743" name="Rectangle 36"/>
          <p:cNvSpPr>
            <a:spLocks noChangeArrowheads="1"/>
          </p:cNvSpPr>
          <p:nvPr/>
        </p:nvSpPr>
        <p:spPr bwMode="auto">
          <a:xfrm>
            <a:off x="8289925" y="3268663"/>
            <a:ext cx="21336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95000"/>
              </a:lnSpc>
              <a:spcBef>
                <a:spcPct val="0"/>
              </a:spcBef>
              <a:buClrTx/>
              <a:buFontTx/>
              <a:buNone/>
            </a:pPr>
            <a:r>
              <a:rPr lang="en-US" altLang="en-US" sz="1400" b="1">
                <a:latin typeface="Arial" panose="020B0604020202020204" pitchFamily="34" charset="0"/>
                <a:cs typeface="Arial" panose="020B0604020202020204" pitchFamily="34" charset="0"/>
              </a:rPr>
              <a:t/>
            </a:r>
            <a:br>
              <a:rPr lang="en-US" altLang="en-US" sz="1400" b="1">
                <a:latin typeface="Arial" panose="020B0604020202020204" pitchFamily="34" charset="0"/>
                <a:cs typeface="Arial" panose="020B0604020202020204" pitchFamily="34" charset="0"/>
              </a:rPr>
            </a:br>
            <a:r>
              <a:rPr lang="en-US" altLang="en-US" sz="1400" b="1">
                <a:latin typeface="Arial" panose="020B0604020202020204" pitchFamily="34" charset="0"/>
                <a:cs typeface="Arial" panose="020B0604020202020204" pitchFamily="34" charset="0"/>
              </a:rPr>
              <a:t>Nguyễn VănThiệu 1965</a:t>
            </a:r>
          </a:p>
        </p:txBody>
      </p:sp>
    </p:spTree>
    <p:extLst>
      <p:ext uri="{BB962C8B-B14F-4D97-AF65-F5344CB8AC3E}">
        <p14:creationId xmlns:p14="http://schemas.microsoft.com/office/powerpoint/2010/main" val="3860613173"/>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3"/>
          <p:cNvSpPr txBox="1">
            <a:spLocks noGrp="1"/>
          </p:cNvSpPr>
          <p:nvPr>
            <p:ph type="ctrTitle"/>
          </p:nvPr>
        </p:nvSpPr>
        <p:spPr>
          <a:xfrm>
            <a:off x="277402" y="1003375"/>
            <a:ext cx="11825555" cy="5527015"/>
          </a:xfrm>
          <a:prstGeom prst="rect">
            <a:avLst/>
          </a:prstGeom>
        </p:spPr>
        <p:txBody>
          <a:bodyPr spcFirstLastPara="1" vert="horz" wrap="square" lIns="121900" tIns="121900" rIns="121900" bIns="121900" rtlCol="0" anchor="b" anchorCtr="0">
            <a:noAutofit/>
          </a:bodyPr>
          <a:lstStyle/>
          <a:p>
            <a:pPr indent="609585" algn="ctr">
              <a:lnSpc>
                <a:spcPct val="107000"/>
              </a:lnSpc>
              <a:spcBef>
                <a:spcPts val="400"/>
              </a:spcBef>
              <a:spcAft>
                <a:spcPts val="400"/>
              </a:spcAft>
            </a:pPr>
            <a:r>
              <a:rPr lang="vi-VN" sz="5600" dirty="0">
                <a:solidFill>
                  <a:schemeClr val="tx1">
                    <a:lumMod val="50000"/>
                  </a:schemeClr>
                </a:solidFill>
              </a:rPr>
              <a:t>Chương 1</a:t>
            </a:r>
            <a:r>
              <a:rPr lang="en-US" sz="5600" dirty="0"/>
              <a:t/>
            </a:r>
            <a:br>
              <a:rPr lang="en-US" sz="5600" dirty="0"/>
            </a:br>
            <a:r>
              <a:rPr lang="vi-VN" sz="5600" dirty="0"/>
              <a:t>ĐẢNG CỘNG SẢN VIỆT NAM </a:t>
            </a:r>
            <a:r>
              <a:rPr lang="vi-VN" sz="5600" dirty="0">
                <a:solidFill>
                  <a:schemeClr val="tx1">
                    <a:lumMod val="50000"/>
                  </a:schemeClr>
                </a:solidFill>
              </a:rPr>
              <a:t>RA ĐỜI</a:t>
            </a:r>
            <a:r>
              <a:rPr lang="vi-VN" sz="5600" dirty="0"/>
              <a:t> </a:t>
            </a:r>
            <a:r>
              <a:rPr lang="en-US" sz="5600" dirty="0"/>
              <a:t> </a:t>
            </a:r>
            <a:r>
              <a:rPr lang="vi-VN" sz="5600" dirty="0"/>
              <a:t>VÀ </a:t>
            </a:r>
            <a:r>
              <a:rPr lang="vi-VN" sz="5600" dirty="0">
                <a:solidFill>
                  <a:schemeClr val="tx1">
                    <a:lumMod val="50000"/>
                  </a:schemeClr>
                </a:solidFill>
              </a:rPr>
              <a:t>LÃNH ĐẠO ĐẤU TRANH</a:t>
            </a:r>
            <a:r>
              <a:rPr lang="vi-VN" sz="5600" dirty="0"/>
              <a:t> GIÀNH CHÍNH QUYỀN (1930 - 1945)</a:t>
            </a:r>
            <a:br>
              <a:rPr lang="vi-VN" sz="5600" dirty="0"/>
            </a:br>
            <a:r>
              <a:rPr lang="vi-VN" sz="5600" dirty="0" smtClean="0"/>
              <a:t/>
            </a:r>
            <a:br>
              <a:rPr lang="vi-VN" sz="5600" dirty="0" smtClean="0"/>
            </a:br>
            <a:r>
              <a:rPr lang="vi-VN" sz="5600" dirty="0" smtClean="0"/>
              <a:t>PhD</a:t>
            </a:r>
            <a:r>
              <a:rPr lang="vi-VN" sz="5600" dirty="0"/>
              <a:t>. S. Ngô Khánh Duy</a:t>
            </a:r>
            <a:endParaRPr lang="en-US" sz="5600" dirty="0"/>
          </a:p>
        </p:txBody>
      </p:sp>
      <p:pic>
        <p:nvPicPr>
          <p:cNvPr id="9" name="Picture 8">
            <a:extLst>
              <a:ext uri="{FF2B5EF4-FFF2-40B4-BE49-F238E27FC236}">
                <a16:creationId xmlns:a16="http://schemas.microsoft.com/office/drawing/2014/main" id="{6881B5BE-86FA-4585-A5A3-808AA6BA02FF}"/>
              </a:ext>
            </a:extLst>
          </p:cNvPr>
          <p:cNvPicPr>
            <a:picLocks noChangeAspect="1"/>
          </p:cNvPicPr>
          <p:nvPr/>
        </p:nvPicPr>
        <p:blipFill>
          <a:blip r:embed="rId3"/>
          <a:stretch>
            <a:fillRect/>
          </a:stretch>
        </p:blipFill>
        <p:spPr>
          <a:xfrm>
            <a:off x="10735500" y="250272"/>
            <a:ext cx="906077" cy="790552"/>
          </a:xfrm>
          <a:prstGeom prst="rect">
            <a:avLst/>
          </a:prstGeom>
        </p:spPr>
      </p:pic>
    </p:spTree>
    <p:extLst>
      <p:ext uri="{BB962C8B-B14F-4D97-AF65-F5344CB8AC3E}">
        <p14:creationId xmlns:p14="http://schemas.microsoft.com/office/powerpoint/2010/main" val="839748343"/>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3"/>
          <p:cNvSpPr>
            <a:spLocks noGrp="1" noChangeArrowheads="1"/>
          </p:cNvSpPr>
          <p:nvPr>
            <p:ph idx="1"/>
          </p:nvPr>
        </p:nvSpPr>
        <p:spPr>
          <a:xfrm>
            <a:off x="1820864" y="753393"/>
            <a:ext cx="8229600" cy="5562600"/>
          </a:xfrm>
        </p:spPr>
        <p:txBody>
          <a:bodyPr/>
          <a:lstStyle/>
          <a:p>
            <a:pPr marL="0" indent="0" algn="just">
              <a:spcAft>
                <a:spcPts val="0"/>
              </a:spcAft>
              <a:buNone/>
              <a:defRPr/>
            </a:pPr>
            <a:r>
              <a:rPr lang="en-US" altLang="en-US" sz="2400" dirty="0" err="1" smtClean="0">
                <a:latin typeface="Times New Roman" panose="02020603050405020304" pitchFamily="18" charset="0"/>
                <a:cs typeface="Times New Roman" panose="02020603050405020304" pitchFamily="18" charset="0"/>
              </a:rPr>
              <a:t>Đầu</a:t>
            </a:r>
            <a:r>
              <a:rPr lang="en-US" altLang="en-US" sz="2400" dirty="0" smtClean="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năm</a:t>
            </a:r>
            <a:r>
              <a:rPr lang="en-US" altLang="en-US" sz="2400" dirty="0">
                <a:latin typeface="Times New Roman" panose="02020603050405020304" pitchFamily="18" charset="0"/>
                <a:cs typeface="Times New Roman" panose="02020603050405020304" pitchFamily="18" charset="0"/>
              </a:rPr>
              <a:t> 1965 </a:t>
            </a:r>
            <a:r>
              <a:rPr lang="en-US" altLang="en-US" sz="2400" dirty="0" err="1">
                <a:latin typeface="Times New Roman" panose="02020603050405020304" pitchFamily="18" charset="0"/>
                <a:cs typeface="Times New Roman" panose="02020603050405020304" pitchFamily="18" charset="0"/>
              </a:rPr>
              <a:t>đế</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quốc</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mỹ</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tiến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hành</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chiến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tranh</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cục</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bộ</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với</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quy</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mô</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lớn</a:t>
            </a:r>
            <a:r>
              <a:rPr lang="en-US" altLang="en-US" sz="2400" dirty="0">
                <a:latin typeface="Times New Roman" panose="02020603050405020304" pitchFamily="18" charset="0"/>
                <a:cs typeface="Times New Roman" panose="02020603050405020304" pitchFamily="18" charset="0"/>
              </a:rPr>
              <a:t>. Do </a:t>
            </a:r>
            <a:r>
              <a:rPr lang="en-US" altLang="en-US" sz="2400" dirty="0" err="1">
                <a:latin typeface="Times New Roman" panose="02020603050405020304" pitchFamily="18" charset="0"/>
                <a:cs typeface="Times New Roman" panose="02020603050405020304" pitchFamily="18" charset="0"/>
              </a:rPr>
              <a:t>đó</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đảng</a:t>
            </a:r>
            <a:r>
              <a:rPr lang="en-US" altLang="en-US" sz="2400" dirty="0">
                <a:latin typeface="Times New Roman" panose="02020603050405020304" pitchFamily="18" charset="0"/>
                <a:cs typeface="Times New Roman" panose="02020603050405020304" pitchFamily="18" charset="0"/>
              </a:rPr>
              <a:t> ta </a:t>
            </a:r>
            <a:r>
              <a:rPr lang="en-US" altLang="en-US" sz="2400" dirty="0" err="1">
                <a:latin typeface="Times New Roman" panose="02020603050405020304" pitchFamily="18" charset="0"/>
                <a:cs typeface="Times New Roman" panose="02020603050405020304" pitchFamily="18" charset="0"/>
              </a:rPr>
              <a:t>đã</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phải</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phát</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động</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cả</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nước</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kháng</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chiến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chống</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mỹ</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cứu</a:t>
            </a:r>
            <a:r>
              <a:rPr lang="en-US" altLang="en-US" sz="2400" dirty="0">
                <a:latin typeface="Times New Roman" panose="02020603050405020304" pitchFamily="18" charset="0"/>
                <a:cs typeface="Times New Roman" panose="02020603050405020304" pitchFamily="18" charset="0"/>
              </a:rPr>
              <a:t> </a:t>
            </a:r>
            <a:r>
              <a:rPr lang="en-US" altLang="en-US" sz="2400" dirty="0" err="1" smtClean="0">
                <a:latin typeface="Times New Roman" panose="02020603050405020304" pitchFamily="18" charset="0"/>
                <a:cs typeface="Times New Roman" panose="02020603050405020304" pitchFamily="18" charset="0"/>
              </a:rPr>
              <a:t>nước</a:t>
            </a:r>
            <a:r>
              <a:rPr lang="en-US" altLang="en-US" sz="2400" dirty="0" smtClean="0">
                <a:latin typeface="Times New Roman" panose="02020603050405020304" pitchFamily="18" charset="0"/>
                <a:cs typeface="Times New Roman" panose="02020603050405020304" pitchFamily="18" charset="0"/>
              </a:rPr>
              <a:t>. </a:t>
            </a:r>
            <a:endParaRPr lang="en-US" altLang="en-US" sz="2400" dirty="0">
              <a:latin typeface="Times New Roman" panose="02020603050405020304" pitchFamily="18" charset="0"/>
              <a:cs typeface="Times New Roman" panose="02020603050405020304" pitchFamily="18" charset="0"/>
            </a:endParaRPr>
          </a:p>
        </p:txBody>
      </p:sp>
      <p:sp>
        <p:nvSpPr>
          <p:cNvPr id="8294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fontAlgn="base">
              <a:lnSpc>
                <a:spcPct val="100000"/>
              </a:lnSpc>
              <a:spcBef>
                <a:spcPct val="0"/>
              </a:spcBef>
              <a:spcAft>
                <a:spcPct val="0"/>
              </a:spcAft>
              <a:buClrTx/>
              <a:buFontTx/>
              <a:buNone/>
            </a:pPr>
            <a:fld id="{53837FFA-C167-4932-98B4-0F0B2AB7E39A}" type="slidenum">
              <a:rPr lang="en-US" altLang="en-US" sz="1400">
                <a:latin typeface="Times" panose="02020603050405020304" pitchFamily="18" charset="0"/>
              </a:rPr>
              <a:pPr fontAlgn="base">
                <a:lnSpc>
                  <a:spcPct val="100000"/>
                </a:lnSpc>
                <a:spcBef>
                  <a:spcPct val="0"/>
                </a:spcBef>
                <a:spcAft>
                  <a:spcPct val="0"/>
                </a:spcAft>
                <a:buClrTx/>
                <a:buFontTx/>
                <a:buNone/>
              </a:pPr>
              <a:t>190</a:t>
            </a:fld>
            <a:endParaRPr lang="en-US" altLang="en-US" sz="1400">
              <a:latin typeface="Times" panose="02020603050405020304" pitchFamily="18" charset="0"/>
            </a:endParaRPr>
          </a:p>
        </p:txBody>
      </p:sp>
      <p:sp>
        <p:nvSpPr>
          <p:cNvPr id="5" name="Rectangle 3"/>
          <p:cNvSpPr txBox="1">
            <a:spLocks noChangeArrowheads="1"/>
          </p:cNvSpPr>
          <p:nvPr/>
        </p:nvSpPr>
        <p:spPr>
          <a:xfrm>
            <a:off x="2057401" y="2667001"/>
            <a:ext cx="7993063" cy="346075"/>
          </a:xfrm>
          <a:prstGeom prst="rect">
            <a:avLst/>
          </a:prstGeom>
        </p:spPr>
        <p:txBody>
          <a:bodyPr/>
          <a:lstStyle/>
          <a:p>
            <a:pPr marL="342900" indent="-342900" algn="ctr">
              <a:lnSpc>
                <a:spcPct val="90000"/>
              </a:lnSpc>
              <a:spcBef>
                <a:spcPct val="20000"/>
              </a:spcBef>
              <a:buClr>
                <a:schemeClr val="hlink"/>
              </a:buClr>
              <a:defRPr/>
            </a:pPr>
            <a:r>
              <a:rPr lang="en-US" sz="1400" b="1" kern="0">
                <a:solidFill>
                  <a:srgbClr val="000000"/>
                </a:solidFill>
                <a:effectLst>
                  <a:outerShdw blurRad="38100" dist="38100" dir="2700000" algn="tl">
                    <a:srgbClr val="000000">
                      <a:alpha val="43137"/>
                    </a:srgbClr>
                  </a:outerShdw>
                </a:effectLst>
                <a:latin typeface="Times New Roman" pitchFamily="18" charset="0"/>
                <a:cs typeface="Times New Roman" pitchFamily="18" charset="0"/>
              </a:rPr>
              <a:t>CHIẾN LƯỢC CHIẾN TRANH CỤC BỘ CỦA MỸ - Ở MIỀN BẮC</a:t>
            </a:r>
          </a:p>
        </p:txBody>
      </p:sp>
      <p:sp>
        <p:nvSpPr>
          <p:cNvPr id="6" name="Rectangle 16"/>
          <p:cNvSpPr>
            <a:spLocks noChangeArrowheads="1"/>
          </p:cNvSpPr>
          <p:nvPr/>
        </p:nvSpPr>
        <p:spPr bwMode="auto">
          <a:xfrm>
            <a:off x="8077200" y="6172200"/>
            <a:ext cx="2362200" cy="522288"/>
          </a:xfrm>
          <a:prstGeom prst="rect">
            <a:avLst/>
          </a:prstGeom>
          <a:noFill/>
          <a:ln w="9525">
            <a:noFill/>
            <a:miter lim="800000"/>
            <a:headEnd/>
            <a:tailEnd/>
          </a:ln>
          <a:effectLst/>
        </p:spPr>
        <p:txBody>
          <a:bodyPr anchor="b"/>
          <a:lstStyle/>
          <a:p>
            <a:pPr algn="ctr">
              <a:lnSpc>
                <a:spcPct val="95000"/>
              </a:lnSpc>
              <a:defRPr/>
            </a:pPr>
            <a:r>
              <a:rPr lang="en-US" sz="1400" b="1" i="1">
                <a:solidFill>
                  <a:srgbClr val="FFFF00"/>
                </a:solidFill>
                <a:effectLst>
                  <a:outerShdw blurRad="38100" dist="38100" dir="2700000" algn="tl">
                    <a:srgbClr val="000000">
                      <a:alpha val="43137"/>
                    </a:srgbClr>
                  </a:outerShdw>
                </a:effectLst>
                <a:latin typeface="Arial" charset="0"/>
                <a:cs typeface="Arial" charset="0"/>
              </a:rPr>
              <a:t> </a:t>
            </a:r>
            <a:br>
              <a:rPr lang="en-US" sz="1400" b="1" i="1">
                <a:solidFill>
                  <a:srgbClr val="FFFF00"/>
                </a:solidFill>
                <a:effectLst>
                  <a:outerShdw blurRad="38100" dist="38100" dir="2700000" algn="tl">
                    <a:srgbClr val="000000">
                      <a:alpha val="43137"/>
                    </a:srgbClr>
                  </a:outerShdw>
                </a:effectLst>
                <a:latin typeface="Arial" charset="0"/>
                <a:cs typeface="Arial" charset="0"/>
              </a:rPr>
            </a:br>
            <a:r>
              <a:rPr lang="en-US" sz="1400" b="1" i="1">
                <a:solidFill>
                  <a:srgbClr val="FFFF00"/>
                </a:solidFill>
                <a:effectLst>
                  <a:outerShdw blurRad="38100" dist="38100" dir="2700000" algn="tl">
                    <a:srgbClr val="000000">
                      <a:alpha val="43137"/>
                    </a:srgbClr>
                  </a:outerShdw>
                </a:effectLst>
                <a:latin typeface="Arial" charset="0"/>
                <a:cs typeface="Arial" charset="0"/>
              </a:rPr>
              <a:t/>
            </a:r>
            <a:br>
              <a:rPr lang="en-US" sz="1400" b="1" i="1">
                <a:solidFill>
                  <a:srgbClr val="FFFF00"/>
                </a:solidFill>
                <a:effectLst>
                  <a:outerShdw blurRad="38100" dist="38100" dir="2700000" algn="tl">
                    <a:srgbClr val="000000">
                      <a:alpha val="43137"/>
                    </a:srgbClr>
                  </a:outerShdw>
                </a:effectLst>
                <a:latin typeface="Arial" charset="0"/>
                <a:cs typeface="Arial" charset="0"/>
              </a:rPr>
            </a:br>
            <a:r>
              <a:rPr lang="en-US" sz="1400" b="1" i="1">
                <a:solidFill>
                  <a:srgbClr val="FFFF00"/>
                </a:solidFill>
                <a:effectLst>
                  <a:outerShdw blurRad="38100" dist="38100" dir="2700000" algn="tl">
                    <a:srgbClr val="000000">
                      <a:alpha val="43137"/>
                    </a:srgbClr>
                  </a:outerShdw>
                </a:effectLst>
                <a:latin typeface="Arial" charset="0"/>
                <a:cs typeface="Arial" charset="0"/>
              </a:rPr>
              <a:t/>
            </a:r>
            <a:br>
              <a:rPr lang="en-US" sz="1400" b="1" i="1">
                <a:solidFill>
                  <a:srgbClr val="FFFF00"/>
                </a:solidFill>
                <a:effectLst>
                  <a:outerShdw blurRad="38100" dist="38100" dir="2700000" algn="tl">
                    <a:srgbClr val="000000">
                      <a:alpha val="43137"/>
                    </a:srgbClr>
                  </a:outerShdw>
                </a:effectLst>
                <a:latin typeface="Arial" charset="0"/>
                <a:cs typeface="Arial" charset="0"/>
              </a:rPr>
            </a:br>
            <a:r>
              <a:rPr lang="en-US" sz="1400" b="1" i="1">
                <a:effectLst>
                  <a:outerShdw blurRad="38100" dist="38100" dir="2700000" algn="tl">
                    <a:srgbClr val="000000">
                      <a:alpha val="43137"/>
                    </a:srgbClr>
                  </a:outerShdw>
                </a:effectLst>
                <a:latin typeface="Arial" charset="0"/>
                <a:cs typeface="Arial" charset="0"/>
              </a:rPr>
              <a:t>Lyndon Johnson Tổng</a:t>
            </a:r>
            <a:br>
              <a:rPr lang="en-US" sz="1400" b="1" i="1">
                <a:effectLst>
                  <a:outerShdw blurRad="38100" dist="38100" dir="2700000" algn="tl">
                    <a:srgbClr val="000000">
                      <a:alpha val="43137"/>
                    </a:srgbClr>
                  </a:outerShdw>
                </a:effectLst>
                <a:latin typeface="Arial" charset="0"/>
                <a:cs typeface="Arial" charset="0"/>
              </a:rPr>
            </a:br>
            <a:r>
              <a:rPr lang="en-US" sz="1400" b="1" i="1">
                <a:effectLst>
                  <a:outerShdw blurRad="38100" dist="38100" dir="2700000" algn="tl">
                    <a:srgbClr val="000000">
                      <a:alpha val="43137"/>
                    </a:srgbClr>
                  </a:outerShdw>
                </a:effectLst>
                <a:latin typeface="Arial" charset="0"/>
                <a:cs typeface="Arial" charset="0"/>
              </a:rPr>
              <a:t> thống thứ 36 của Hoa Kỳ</a:t>
            </a:r>
          </a:p>
        </p:txBody>
      </p:sp>
      <p:pic>
        <p:nvPicPr>
          <p:cNvPr id="82950" name="Picture 4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0" y="3048000"/>
            <a:ext cx="2109788" cy="3036888"/>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pic>
      <p:pic>
        <p:nvPicPr>
          <p:cNvPr id="8" name="Picture 59" descr="so 3 phong 20"/>
          <p:cNvPicPr>
            <a:picLocks noChangeAspect="1" noChangeArrowheads="1"/>
          </p:cNvPicPr>
          <p:nvPr/>
        </p:nvPicPr>
        <p:blipFill>
          <a:blip r:embed="rId3">
            <a:extLst>
              <a:ext uri="{28A0092B-C50C-407E-A947-70E740481C1C}">
                <a14:useLocalDpi xmlns:a14="http://schemas.microsoft.com/office/drawing/2010/main" val="0"/>
              </a:ext>
            </a:extLst>
          </a:blip>
          <a:srcRect b="7381"/>
          <a:stretch>
            <a:fillRect/>
          </a:stretch>
        </p:blipFill>
        <p:spPr bwMode="auto">
          <a:xfrm>
            <a:off x="1981200" y="3124200"/>
            <a:ext cx="3398838" cy="2825750"/>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9" name="Rectangle 60"/>
          <p:cNvSpPr>
            <a:spLocks noChangeArrowheads="1"/>
          </p:cNvSpPr>
          <p:nvPr/>
        </p:nvSpPr>
        <p:spPr bwMode="auto">
          <a:xfrm rot="10800000" flipV="1">
            <a:off x="1309955" y="5994189"/>
            <a:ext cx="4439435" cy="504825"/>
          </a:xfrm>
          <a:prstGeom prst="rect">
            <a:avLst/>
          </a:prstGeom>
          <a:noFill/>
          <a:ln w="9525">
            <a:noFill/>
            <a:miter lim="800000"/>
            <a:headEnd/>
            <a:tailEnd/>
          </a:ln>
          <a:effectLst/>
        </p:spPr>
        <p:txBody>
          <a:bodyPr anchor="b"/>
          <a:lstStyle/>
          <a:p>
            <a:pPr algn="ctr">
              <a:lnSpc>
                <a:spcPct val="95000"/>
              </a:lnSpc>
              <a:defRPr/>
            </a:pPr>
            <a:r>
              <a:rPr lang="en-US" sz="1400" b="1" i="1" dirty="0" err="1">
                <a:effectLst>
                  <a:outerShdw blurRad="38100" dist="38100" dir="2700000" algn="tl">
                    <a:srgbClr val="000000">
                      <a:alpha val="43137"/>
                    </a:srgbClr>
                  </a:outerShdw>
                </a:effectLst>
                <a:latin typeface="Arial" charset="0"/>
                <a:cs typeface="Arial" charset="0"/>
              </a:rPr>
              <a:t>Tàu</a:t>
            </a:r>
            <a:r>
              <a:rPr lang="en-US" sz="1400" b="1" i="1" dirty="0">
                <a:effectLst>
                  <a:outerShdw blurRad="38100" dist="38100" dir="2700000" algn="tl">
                    <a:srgbClr val="000000">
                      <a:alpha val="43137"/>
                    </a:srgbClr>
                  </a:outerShdw>
                </a:effectLst>
                <a:latin typeface="Arial" charset="0"/>
                <a:cs typeface="Arial" charset="0"/>
              </a:rPr>
              <a:t> </a:t>
            </a:r>
            <a:r>
              <a:rPr lang="en-US" sz="1400" b="1" i="1" dirty="0" err="1">
                <a:effectLst>
                  <a:outerShdw blurRad="38100" dist="38100" dir="2700000" algn="tl">
                    <a:srgbClr val="000000">
                      <a:alpha val="43137"/>
                    </a:srgbClr>
                  </a:outerShdw>
                </a:effectLst>
                <a:latin typeface="Arial" charset="0"/>
                <a:cs typeface="Arial" charset="0"/>
              </a:rPr>
              <a:t>Mađốc</a:t>
            </a:r>
            <a:r>
              <a:rPr lang="en-US" sz="1400" b="1" i="1" dirty="0">
                <a:effectLst>
                  <a:outerShdw blurRad="38100" dist="38100" dir="2700000" algn="tl">
                    <a:srgbClr val="000000">
                      <a:alpha val="43137"/>
                    </a:srgbClr>
                  </a:outerShdw>
                </a:effectLst>
                <a:latin typeface="Arial" charset="0"/>
                <a:cs typeface="Arial" charset="0"/>
              </a:rPr>
              <a:t> (</a:t>
            </a:r>
            <a:r>
              <a:rPr lang="en-US" sz="1400" b="1" i="1" dirty="0" err="1">
                <a:effectLst>
                  <a:outerShdw blurRad="38100" dist="38100" dir="2700000" algn="tl">
                    <a:srgbClr val="000000">
                      <a:alpha val="43137"/>
                    </a:srgbClr>
                  </a:outerShdw>
                </a:effectLst>
                <a:latin typeface="Arial" charset="0"/>
                <a:cs typeface="Arial" charset="0"/>
              </a:rPr>
              <a:t>Mỹ</a:t>
            </a:r>
            <a:r>
              <a:rPr lang="en-US" sz="1400" b="1" i="1" dirty="0">
                <a:effectLst>
                  <a:outerShdw blurRad="38100" dist="38100" dir="2700000" algn="tl">
                    <a:srgbClr val="000000">
                      <a:alpha val="43137"/>
                    </a:srgbClr>
                  </a:outerShdw>
                </a:effectLst>
                <a:latin typeface="Arial" charset="0"/>
                <a:cs typeface="Arial" charset="0"/>
              </a:rPr>
              <a:t>) </a:t>
            </a:r>
            <a:r>
              <a:rPr lang="en-US" sz="1400" b="1" i="1" dirty="0" err="1">
                <a:effectLst>
                  <a:outerShdw blurRad="38100" dist="38100" dir="2700000" algn="tl">
                    <a:srgbClr val="000000">
                      <a:alpha val="43137"/>
                    </a:srgbClr>
                  </a:outerShdw>
                </a:effectLst>
                <a:latin typeface="Arial" charset="0"/>
                <a:cs typeface="Arial" charset="0"/>
              </a:rPr>
              <a:t>đánh</a:t>
            </a:r>
            <a:r>
              <a:rPr lang="en-US" sz="1400" b="1" i="1" dirty="0">
                <a:effectLst>
                  <a:outerShdw blurRad="38100" dist="38100" dir="2700000" algn="tl">
                    <a:srgbClr val="000000">
                      <a:alpha val="43137"/>
                    </a:srgbClr>
                  </a:outerShdw>
                </a:effectLst>
                <a:latin typeface="Arial" charset="0"/>
                <a:cs typeface="Arial" charset="0"/>
              </a:rPr>
              <a:t/>
            </a:r>
            <a:br>
              <a:rPr lang="en-US" sz="1400" b="1" i="1" dirty="0">
                <a:effectLst>
                  <a:outerShdw blurRad="38100" dist="38100" dir="2700000" algn="tl">
                    <a:srgbClr val="000000">
                      <a:alpha val="43137"/>
                    </a:srgbClr>
                  </a:outerShdw>
                </a:effectLst>
                <a:latin typeface="Arial" charset="0"/>
                <a:cs typeface="Arial" charset="0"/>
              </a:rPr>
            </a:br>
            <a:r>
              <a:rPr lang="en-US" sz="1400" b="1" i="1" dirty="0">
                <a:effectLst>
                  <a:outerShdw blurRad="38100" dist="38100" dir="2700000" algn="tl">
                    <a:srgbClr val="000000">
                      <a:alpha val="43137"/>
                    </a:srgbClr>
                  </a:outerShdw>
                </a:effectLst>
                <a:latin typeface="Arial" charset="0"/>
                <a:cs typeface="Arial" charset="0"/>
              </a:rPr>
              <a:t> </a:t>
            </a:r>
            <a:r>
              <a:rPr lang="en-US" sz="1400" b="1" i="1" dirty="0" err="1">
                <a:effectLst>
                  <a:outerShdw blurRad="38100" dist="38100" dir="2700000" algn="tl">
                    <a:srgbClr val="000000">
                      <a:alpha val="43137"/>
                    </a:srgbClr>
                  </a:outerShdw>
                </a:effectLst>
                <a:latin typeface="Arial" charset="0"/>
                <a:cs typeface="Arial" charset="0"/>
              </a:rPr>
              <a:t>phá</a:t>
            </a:r>
            <a:r>
              <a:rPr lang="en-US" sz="1400" b="1" i="1" dirty="0">
                <a:effectLst>
                  <a:outerShdw blurRad="38100" dist="38100" dir="2700000" algn="tl">
                    <a:srgbClr val="000000">
                      <a:alpha val="43137"/>
                    </a:srgbClr>
                  </a:outerShdw>
                </a:effectLst>
                <a:latin typeface="Arial" charset="0"/>
                <a:cs typeface="Arial" charset="0"/>
              </a:rPr>
              <a:t> </a:t>
            </a:r>
            <a:r>
              <a:rPr lang="en-US" sz="1400" b="1" i="1" dirty="0" err="1">
                <a:effectLst>
                  <a:outerShdw blurRad="38100" dist="38100" dir="2700000" algn="tl">
                    <a:srgbClr val="000000">
                      <a:alpha val="43137"/>
                    </a:srgbClr>
                  </a:outerShdw>
                </a:effectLst>
                <a:latin typeface="Arial" charset="0"/>
                <a:cs typeface="Arial" charset="0"/>
              </a:rPr>
              <a:t>Vịnh</a:t>
            </a:r>
            <a:r>
              <a:rPr lang="en-US" sz="1400" b="1" i="1" dirty="0">
                <a:effectLst>
                  <a:outerShdw blurRad="38100" dist="38100" dir="2700000" algn="tl">
                    <a:srgbClr val="000000">
                      <a:alpha val="43137"/>
                    </a:srgbClr>
                  </a:outerShdw>
                </a:effectLst>
                <a:latin typeface="Arial" charset="0"/>
                <a:cs typeface="Arial" charset="0"/>
              </a:rPr>
              <a:t> </a:t>
            </a:r>
            <a:r>
              <a:rPr lang="en-US" sz="1400" b="1" i="1" dirty="0" err="1">
                <a:effectLst>
                  <a:outerShdw blurRad="38100" dist="38100" dir="2700000" algn="tl">
                    <a:srgbClr val="000000">
                      <a:alpha val="43137"/>
                    </a:srgbClr>
                  </a:outerShdw>
                </a:effectLst>
                <a:latin typeface="Arial" charset="0"/>
                <a:cs typeface="Arial" charset="0"/>
              </a:rPr>
              <a:t>Bắc</a:t>
            </a:r>
            <a:r>
              <a:rPr lang="en-US" sz="1400" b="1" i="1" dirty="0">
                <a:effectLst>
                  <a:outerShdw blurRad="38100" dist="38100" dir="2700000" algn="tl">
                    <a:srgbClr val="000000">
                      <a:alpha val="43137"/>
                    </a:srgbClr>
                  </a:outerShdw>
                </a:effectLst>
                <a:latin typeface="Arial" charset="0"/>
                <a:cs typeface="Arial" charset="0"/>
              </a:rPr>
              <a:t> </a:t>
            </a:r>
            <a:r>
              <a:rPr lang="en-US" sz="1400" b="1" i="1" dirty="0" err="1">
                <a:effectLst>
                  <a:outerShdw blurRad="38100" dist="38100" dir="2700000" algn="tl">
                    <a:srgbClr val="000000">
                      <a:alpha val="43137"/>
                    </a:srgbClr>
                  </a:outerShdw>
                </a:effectLst>
                <a:latin typeface="Arial" charset="0"/>
                <a:cs typeface="Arial" charset="0"/>
              </a:rPr>
              <a:t>bộ</a:t>
            </a:r>
            <a:r>
              <a:rPr lang="en-US" sz="1400" b="1" i="1" dirty="0">
                <a:effectLst>
                  <a:outerShdw blurRad="38100" dist="38100" dir="2700000" algn="tl">
                    <a:srgbClr val="000000">
                      <a:alpha val="43137"/>
                    </a:srgbClr>
                  </a:outerShdw>
                </a:effectLst>
                <a:latin typeface="Arial" charset="0"/>
                <a:cs typeface="Arial" charset="0"/>
              </a:rPr>
              <a:t> 5/8/1964</a:t>
            </a:r>
          </a:p>
        </p:txBody>
      </p:sp>
      <p:sp>
        <p:nvSpPr>
          <p:cNvPr id="12" name="Oval 58"/>
          <p:cNvSpPr>
            <a:spLocks noChangeArrowheads="1"/>
          </p:cNvSpPr>
          <p:nvPr/>
        </p:nvSpPr>
        <p:spPr bwMode="auto">
          <a:xfrm>
            <a:off x="5867400" y="3429000"/>
            <a:ext cx="1981200" cy="1746250"/>
          </a:xfrm>
          <a:prstGeom prst="ellipse">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1400" b="1">
                <a:latin typeface="Times New Roman" pitchFamily="18" charset="0"/>
                <a:cs typeface="Times New Roman" pitchFamily="18" charset="0"/>
              </a:rPr>
              <a:t>MỸ DỰNG LÊN</a:t>
            </a:r>
          </a:p>
          <a:p>
            <a:pPr algn="ctr">
              <a:defRPr/>
            </a:pPr>
            <a:r>
              <a:rPr lang="en-US" sz="1400" b="1">
                <a:latin typeface="Times New Roman" pitchFamily="18" charset="0"/>
                <a:cs typeface="Times New Roman" pitchFamily="18" charset="0"/>
              </a:rPr>
              <a:t> SỰ KIỆN</a:t>
            </a:r>
          </a:p>
          <a:p>
            <a:pPr algn="ctr">
              <a:defRPr/>
            </a:pPr>
            <a:r>
              <a:rPr lang="en-US" sz="1400" b="1">
                <a:latin typeface="Times New Roman" pitchFamily="18" charset="0"/>
                <a:cs typeface="Times New Roman" pitchFamily="18" charset="0"/>
              </a:rPr>
              <a:t>VỊNH BẮC BỘ </a:t>
            </a:r>
          </a:p>
          <a:p>
            <a:pPr algn="ctr">
              <a:defRPr/>
            </a:pPr>
            <a:r>
              <a:rPr lang="en-US" sz="1400" b="1">
                <a:latin typeface="Times New Roman" pitchFamily="18" charset="0"/>
                <a:cs typeface="Times New Roman" pitchFamily="18" charset="0"/>
              </a:rPr>
              <a:t>VÀ PHÁT ĐỘNG </a:t>
            </a:r>
          </a:p>
          <a:p>
            <a:pPr algn="ctr">
              <a:defRPr/>
            </a:pPr>
            <a:r>
              <a:rPr lang="en-US" sz="1400" b="1">
                <a:latin typeface="Times New Roman" pitchFamily="18" charset="0"/>
                <a:cs typeface="Times New Roman" pitchFamily="18" charset="0"/>
              </a:rPr>
              <a:t>CHIẾN TRANH </a:t>
            </a:r>
          </a:p>
          <a:p>
            <a:pPr algn="ctr">
              <a:defRPr/>
            </a:pPr>
            <a:r>
              <a:rPr lang="en-US" sz="1400" b="1">
                <a:latin typeface="Times New Roman" pitchFamily="18" charset="0"/>
                <a:cs typeface="Times New Roman" pitchFamily="18" charset="0"/>
              </a:rPr>
              <a:t>RA MIỀN BẮC </a:t>
            </a:r>
          </a:p>
        </p:txBody>
      </p:sp>
    </p:spTree>
    <p:extLst>
      <p:ext uri="{BB962C8B-B14F-4D97-AF65-F5344CB8AC3E}">
        <p14:creationId xmlns:p14="http://schemas.microsoft.com/office/powerpoint/2010/main" val="33598081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Content Placeholder 2"/>
          <p:cNvSpPr>
            <a:spLocks noGrp="1"/>
          </p:cNvSpPr>
          <p:nvPr>
            <p:ph idx="1"/>
          </p:nvPr>
        </p:nvSpPr>
        <p:spPr>
          <a:xfrm>
            <a:off x="2133600" y="152400"/>
            <a:ext cx="7772400" cy="4114800"/>
          </a:xfrm>
        </p:spPr>
        <p:txBody>
          <a:bodyPr/>
          <a:lstStyle/>
          <a:p>
            <a:pPr algn="just">
              <a:spcAft>
                <a:spcPts val="0"/>
              </a:spcAft>
              <a:defRPr/>
            </a:pPr>
            <a:r>
              <a:rPr lang="en-US" altLang="en-US" sz="3200" dirty="0" err="1">
                <a:latin typeface="Times New Roman" panose="02020603050405020304" pitchFamily="18" charset="0"/>
                <a:cs typeface="Times New Roman" panose="02020603050405020304" pitchFamily="18" charset="0"/>
              </a:rPr>
              <a:t>Trong</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thời</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gian</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từ</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năm</a:t>
            </a:r>
            <a:r>
              <a:rPr lang="en-US" altLang="en-US" sz="3200" dirty="0">
                <a:latin typeface="Times New Roman" panose="02020603050405020304" pitchFamily="18" charset="0"/>
                <a:cs typeface="Times New Roman" panose="02020603050405020304" pitchFamily="18" charset="0"/>
              </a:rPr>
              <a:t> 1965 </a:t>
            </a:r>
            <a:r>
              <a:rPr lang="en-US" altLang="en-US" sz="3200" dirty="0" err="1">
                <a:latin typeface="Times New Roman" panose="02020603050405020304" pitchFamily="18" charset="0"/>
                <a:cs typeface="Times New Roman" panose="02020603050405020304" pitchFamily="18" charset="0"/>
              </a:rPr>
              <a:t>đến</a:t>
            </a:r>
            <a:r>
              <a:rPr lang="en-US" altLang="en-US" sz="3200" dirty="0">
                <a:latin typeface="Times New Roman" panose="02020603050405020304" pitchFamily="18" charset="0"/>
                <a:cs typeface="Times New Roman" panose="02020603050405020304" pitchFamily="18" charset="0"/>
              </a:rPr>
              <a:t> 1975, </a:t>
            </a:r>
            <a:r>
              <a:rPr lang="en-US" altLang="en-US" sz="3200" dirty="0" err="1">
                <a:latin typeface="Times New Roman" panose="02020603050405020304" pitchFamily="18" charset="0"/>
                <a:cs typeface="Times New Roman" panose="02020603050405020304" pitchFamily="18" charset="0"/>
              </a:rPr>
              <a:t>mỹ</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thực</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hiện</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hai</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chiến</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lược</a:t>
            </a:r>
            <a:r>
              <a:rPr lang="en-US" altLang="en-US" sz="3200" dirty="0">
                <a:latin typeface="Times New Roman" panose="02020603050405020304" pitchFamily="18" charset="0"/>
                <a:cs typeface="Times New Roman" panose="02020603050405020304" pitchFamily="18" charset="0"/>
              </a:rPr>
              <a:t>:</a:t>
            </a:r>
          </a:p>
          <a:p>
            <a:pPr marL="0" indent="0" algn="just">
              <a:spcAft>
                <a:spcPts val="0"/>
              </a:spcAft>
              <a:buNone/>
              <a:defRPr/>
            </a:pP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Chiến</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tranh</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cục</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bộ</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giai</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đoạn</a:t>
            </a:r>
            <a:r>
              <a:rPr lang="en-US" altLang="en-US" sz="3200" dirty="0">
                <a:latin typeface="Times New Roman" panose="02020603050405020304" pitchFamily="18" charset="0"/>
                <a:cs typeface="Times New Roman" panose="02020603050405020304" pitchFamily="18" charset="0"/>
              </a:rPr>
              <a:t> 1965-1968</a:t>
            </a:r>
            <a:r>
              <a:rPr lang="en-US" altLang="en-US" sz="2800" dirty="0"/>
              <a:t>.</a:t>
            </a:r>
          </a:p>
          <a:p>
            <a:pPr algn="just">
              <a:spcAft>
                <a:spcPts val="0"/>
              </a:spcAft>
              <a:defRPr/>
            </a:pPr>
            <a:endParaRPr lang="en-US" altLang="en-US" sz="2800" dirty="0"/>
          </a:p>
          <a:p>
            <a:pPr>
              <a:spcAft>
                <a:spcPts val="0"/>
              </a:spcAft>
              <a:defRPr/>
            </a:pPr>
            <a:endParaRPr lang="en-US" altLang="en-US" sz="2800" dirty="0"/>
          </a:p>
        </p:txBody>
      </p:sp>
      <p:sp>
        <p:nvSpPr>
          <p:cNvPr id="83971"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fontAlgn="base">
              <a:lnSpc>
                <a:spcPct val="100000"/>
              </a:lnSpc>
              <a:spcBef>
                <a:spcPct val="0"/>
              </a:spcBef>
              <a:spcAft>
                <a:spcPct val="0"/>
              </a:spcAft>
              <a:buClrTx/>
              <a:buFontTx/>
              <a:buNone/>
            </a:pPr>
            <a:fld id="{D566F9D8-DDEA-407E-8998-8819D2D2912C}" type="slidenum">
              <a:rPr lang="en-US" altLang="en-US" sz="1400">
                <a:latin typeface="Times" panose="02020603050405020304" pitchFamily="18" charset="0"/>
              </a:rPr>
              <a:pPr fontAlgn="base">
                <a:lnSpc>
                  <a:spcPct val="100000"/>
                </a:lnSpc>
                <a:spcBef>
                  <a:spcPct val="0"/>
                </a:spcBef>
                <a:spcAft>
                  <a:spcPct val="0"/>
                </a:spcAft>
                <a:buClrTx/>
                <a:buFontTx/>
                <a:buNone/>
              </a:pPr>
              <a:t>191</a:t>
            </a:fld>
            <a:endParaRPr lang="en-US" altLang="en-US" sz="1400">
              <a:latin typeface="Times" panose="02020603050405020304" pitchFamily="18" charset="0"/>
            </a:endParaRPr>
          </a:p>
        </p:txBody>
      </p:sp>
      <p:pic>
        <p:nvPicPr>
          <p:cNvPr id="4" name="Picture 22" descr="66.jpg"/>
          <p:cNvPicPr>
            <a:picLocks noChangeAspect="1"/>
          </p:cNvPicPr>
          <p:nvPr/>
        </p:nvPicPr>
        <p:blipFill>
          <a:blip r:embed="rId2" cstate="print">
            <a:extLst>
              <a:ext uri="{28A0092B-C50C-407E-A947-70E740481C1C}">
                <a14:useLocalDpi xmlns:a14="http://schemas.microsoft.com/office/drawing/2010/main" val="0"/>
              </a:ext>
            </a:extLst>
          </a:blip>
          <a:srcRect l="42955" t="30685" r="3340" b="38631"/>
          <a:stretch>
            <a:fillRect/>
          </a:stretch>
        </p:blipFill>
        <p:spPr bwMode="auto">
          <a:xfrm>
            <a:off x="1828801" y="1828800"/>
            <a:ext cx="2887663" cy="223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3" descr="66.jpg"/>
          <p:cNvPicPr>
            <a:picLocks noChangeAspect="1"/>
          </p:cNvPicPr>
          <p:nvPr/>
        </p:nvPicPr>
        <p:blipFill>
          <a:blip r:embed="rId2" cstate="print">
            <a:extLst>
              <a:ext uri="{28A0092B-C50C-407E-A947-70E740481C1C}">
                <a14:useLocalDpi xmlns:a14="http://schemas.microsoft.com/office/drawing/2010/main" val="0"/>
              </a:ext>
            </a:extLst>
          </a:blip>
          <a:srcRect l="30849" t="1534" r="11894" b="73151"/>
          <a:stretch>
            <a:fillRect/>
          </a:stretch>
        </p:blipFill>
        <p:spPr bwMode="auto">
          <a:xfrm>
            <a:off x="7315200" y="1676400"/>
            <a:ext cx="3124200" cy="199390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6" name="Oval 58"/>
          <p:cNvSpPr>
            <a:spLocks noChangeArrowheads="1"/>
          </p:cNvSpPr>
          <p:nvPr/>
        </p:nvSpPr>
        <p:spPr bwMode="auto">
          <a:xfrm>
            <a:off x="4953000" y="1828800"/>
            <a:ext cx="1981200" cy="1822450"/>
          </a:xfrm>
          <a:prstGeom prst="ellipse">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1400" b="1"/>
              <a:t>MỸ VÀ QUÂN</a:t>
            </a:r>
          </a:p>
          <a:p>
            <a:pPr algn="ctr">
              <a:defRPr/>
            </a:pPr>
            <a:r>
              <a:rPr lang="en-US" sz="1400" b="1"/>
              <a:t> CHƯ HẦU</a:t>
            </a:r>
          </a:p>
          <a:p>
            <a:pPr algn="ctr">
              <a:defRPr/>
            </a:pPr>
            <a:r>
              <a:rPr lang="en-US" sz="1400" b="1"/>
              <a:t> Ồ ẠT VÀO </a:t>
            </a:r>
          </a:p>
          <a:p>
            <a:pPr algn="ctr">
              <a:defRPr/>
            </a:pPr>
            <a:r>
              <a:rPr lang="en-US" sz="1400" b="1"/>
              <a:t>MIỀN NAM </a:t>
            </a:r>
          </a:p>
        </p:txBody>
      </p:sp>
      <p:pic>
        <p:nvPicPr>
          <p:cNvPr id="8" name="Picture 24" descr="66.jpg"/>
          <p:cNvPicPr>
            <a:picLocks noChangeAspect="1"/>
          </p:cNvPicPr>
          <p:nvPr/>
        </p:nvPicPr>
        <p:blipFill>
          <a:blip r:embed="rId2" cstate="print">
            <a:extLst>
              <a:ext uri="{28A0092B-C50C-407E-A947-70E740481C1C}">
                <a14:useLocalDpi xmlns:a14="http://schemas.microsoft.com/office/drawing/2010/main" val="0"/>
              </a:ext>
            </a:extLst>
          </a:blip>
          <a:srcRect l="44691" t="63670" r="3340" b="1041"/>
          <a:stretch>
            <a:fillRect/>
          </a:stretch>
        </p:blipFill>
        <p:spPr bwMode="auto">
          <a:xfrm>
            <a:off x="1828800" y="4191000"/>
            <a:ext cx="2819400" cy="243840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83976" name="Picture 5" descr="D:\3. Duong loi cach mang cua Dang\71593725aw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3810000"/>
            <a:ext cx="4262438" cy="290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41847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to="" calcmode="lin" valueType="num">
                                      <p:cBhvr>
                                        <p:cTn id="7" dur="1" fill="hold"/>
                                        <p:tgtEl>
                                          <p:spTgt spid="4"/>
                                        </p:tgtEl>
                                        <p:attrNameLst>
                                          <p:attrName/>
                                        </p:attrNameLst>
                                      </p:cBhvr>
                                    </p:anim>
                                  </p:childTnLst>
                                </p:cTn>
                              </p:par>
                              <p:par>
                                <p:cTn id="8" presetID="24"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to="" calcmode="lin" valueType="num">
                                      <p:cBhvr>
                                        <p:cTn id="10" dur="1" fill="hold"/>
                                        <p:tgtEl>
                                          <p:spTgt spid="5"/>
                                        </p:tgtEl>
                                        <p:attrNameLst>
                                          <p:attrName/>
                                        </p:attrNameLst>
                                      </p:cBhvr>
                                    </p:anim>
                                  </p:childTnLst>
                                </p:cTn>
                              </p:par>
                              <p:par>
                                <p:cTn id="11" presetID="24"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 to="" calcmode="lin" valueType="num">
                                      <p:cBhvr>
                                        <p:cTn id="13" dur="1" fill="hold"/>
                                        <p:tgtEl>
                                          <p:spTgt spid="8"/>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Content Placeholder 2"/>
          <p:cNvSpPr>
            <a:spLocks noGrp="1"/>
          </p:cNvSpPr>
          <p:nvPr>
            <p:ph idx="1"/>
          </p:nvPr>
        </p:nvSpPr>
        <p:spPr>
          <a:xfrm>
            <a:off x="1843088" y="990600"/>
            <a:ext cx="8534400" cy="4114800"/>
          </a:xfrm>
        </p:spPr>
        <p:txBody>
          <a:bodyPr/>
          <a:lstStyle/>
          <a:p>
            <a:pPr marL="0" indent="0">
              <a:spcAft>
                <a:spcPts val="0"/>
              </a:spcAft>
              <a:buNone/>
              <a:defRPr/>
            </a:pP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Việt</a:t>
            </a:r>
            <a:r>
              <a:rPr lang="en-US" altLang="en-US" sz="3200" dirty="0">
                <a:latin typeface="Times New Roman" panose="02020603050405020304" pitchFamily="18" charset="0"/>
                <a:cs typeface="Times New Roman" panose="02020603050405020304" pitchFamily="18" charset="0"/>
              </a:rPr>
              <a:t> Nam </a:t>
            </a:r>
            <a:r>
              <a:rPr lang="en-US" altLang="en-US" sz="3200" dirty="0" err="1">
                <a:latin typeface="Times New Roman" panose="02020603050405020304" pitchFamily="18" charset="0"/>
                <a:cs typeface="Times New Roman" panose="02020603050405020304" pitchFamily="18" charset="0"/>
              </a:rPr>
              <a:t>hoá</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chiến</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tranh</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giai</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đoạn</a:t>
            </a:r>
            <a:r>
              <a:rPr lang="en-US" altLang="en-US" sz="3200" dirty="0">
                <a:latin typeface="Times New Roman" panose="02020603050405020304" pitchFamily="18" charset="0"/>
                <a:cs typeface="Times New Roman" panose="02020603050405020304" pitchFamily="18" charset="0"/>
              </a:rPr>
              <a:t> 1969-1975.</a:t>
            </a:r>
          </a:p>
          <a:p>
            <a:pPr>
              <a:spcAft>
                <a:spcPts val="0"/>
              </a:spcAft>
              <a:defRPr/>
            </a:pPr>
            <a:endParaRPr lang="en-US" altLang="en-US" dirty="0"/>
          </a:p>
        </p:txBody>
      </p:sp>
      <p:sp>
        <p:nvSpPr>
          <p:cNvPr id="8499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fontAlgn="base">
              <a:lnSpc>
                <a:spcPct val="100000"/>
              </a:lnSpc>
              <a:spcBef>
                <a:spcPct val="0"/>
              </a:spcBef>
              <a:spcAft>
                <a:spcPct val="0"/>
              </a:spcAft>
              <a:buClrTx/>
              <a:buFontTx/>
              <a:buNone/>
            </a:pPr>
            <a:fld id="{17B574C4-F80C-4ECF-A9D1-4C5CECA7935B}" type="slidenum">
              <a:rPr lang="en-US" altLang="en-US" sz="1400">
                <a:latin typeface="Times" panose="02020603050405020304" pitchFamily="18" charset="0"/>
              </a:rPr>
              <a:pPr fontAlgn="base">
                <a:lnSpc>
                  <a:spcPct val="100000"/>
                </a:lnSpc>
                <a:spcBef>
                  <a:spcPct val="0"/>
                </a:spcBef>
                <a:spcAft>
                  <a:spcPct val="0"/>
                </a:spcAft>
                <a:buClrTx/>
                <a:buFontTx/>
                <a:buNone/>
              </a:pPr>
              <a:t>192</a:t>
            </a:fld>
            <a:endParaRPr lang="en-US" altLang="en-US" sz="1400">
              <a:latin typeface="Times" panose="02020603050405020304" pitchFamily="18" charset="0"/>
            </a:endParaRPr>
          </a:p>
        </p:txBody>
      </p:sp>
      <p:pic>
        <p:nvPicPr>
          <p:cNvPr id="84995" name="Picture 7" descr="D:\3. Duong loi cach mang cua Dang\1965_Vietna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1" y="2438400"/>
            <a:ext cx="3540125"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6" name="Picture 8" descr="D:\3. Duong loi cach mang cua Dang\kimphuc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5338" y="2432051"/>
            <a:ext cx="4572000" cy="340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8850687"/>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3"/>
          <p:cNvSpPr>
            <a:spLocks noGrp="1" noChangeArrowheads="1"/>
          </p:cNvSpPr>
          <p:nvPr>
            <p:ph idx="1"/>
          </p:nvPr>
        </p:nvSpPr>
        <p:spPr bwMode="auto">
          <a:xfrm>
            <a:off x="517133" y="1066800"/>
            <a:ext cx="4691865" cy="5791200"/>
          </a:xfrm>
        </p:spPr>
        <p:txBody>
          <a:bodyPr wrap="square" numCol="1" anchor="t" anchorCtr="0" compatLnSpc="1">
            <a:prstTxWarp prst="textNoShape">
              <a:avLst/>
            </a:prstTxWarp>
          </a:bodyPr>
          <a:lstStyle/>
          <a:p>
            <a:pPr marL="0" indent="0" algn="just">
              <a:lnSpc>
                <a:spcPct val="80000"/>
              </a:lnSpc>
              <a:buNone/>
            </a:pP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Tháng</a:t>
            </a:r>
            <a:r>
              <a:rPr lang="en-US" altLang="en-US" sz="2800" dirty="0">
                <a:latin typeface="Times New Roman" panose="02020603050405020304" pitchFamily="18" charset="0"/>
                <a:cs typeface="Times New Roman" panose="02020603050405020304" pitchFamily="18" charset="0"/>
              </a:rPr>
              <a:t> 9/1960, </a:t>
            </a:r>
            <a:r>
              <a:rPr lang="en-US" altLang="en-US" sz="2800" dirty="0" err="1">
                <a:latin typeface="Times New Roman" panose="02020603050405020304" pitchFamily="18" charset="0"/>
                <a:cs typeface="Times New Roman" panose="02020603050405020304" pitchFamily="18" charset="0"/>
              </a:rPr>
              <a:t>đại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hội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lần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thứ</a:t>
            </a:r>
            <a:r>
              <a:rPr lang="en-US" altLang="en-US" sz="2800" dirty="0">
                <a:latin typeface="Times New Roman" panose="02020603050405020304" pitchFamily="18" charset="0"/>
                <a:cs typeface="Times New Roman" panose="02020603050405020304" pitchFamily="18" charset="0"/>
              </a:rPr>
              <a:t> III </a:t>
            </a:r>
            <a:r>
              <a:rPr lang="en-US" altLang="en-US" sz="2800" dirty="0" err="1">
                <a:latin typeface="Times New Roman" panose="02020603050405020304" pitchFamily="18" charset="0"/>
                <a:cs typeface="Times New Roman" panose="02020603050405020304" pitchFamily="18" charset="0"/>
              </a:rPr>
              <a:t>của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đảng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xác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định</a:t>
            </a:r>
            <a:r>
              <a:rPr lang="en-US" altLang="en-US" sz="2800" dirty="0">
                <a:latin typeface="Times New Roman" panose="02020603050405020304" pitchFamily="18" charset="0"/>
                <a:cs typeface="Times New Roman" panose="02020603050405020304" pitchFamily="18" charset="0"/>
              </a:rPr>
              <a:t>:</a:t>
            </a:r>
          </a:p>
          <a:p>
            <a:pPr marL="0" indent="0" algn="just">
              <a:lnSpc>
                <a:spcPct val="80000"/>
              </a:lnSpc>
              <a:buNone/>
            </a:pP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Nhiệm</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vụ</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của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cách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mạng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việt</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nam</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trong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giai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đoạn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mới</a:t>
            </a:r>
            <a:r>
              <a:rPr lang="en-US" altLang="en-US" sz="2800"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đẩy</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mạnh</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cách</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mạng</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xã</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hội</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chủ</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nghĩa</a:t>
            </a:r>
            <a:r>
              <a:rPr lang="en-US" altLang="en-US" sz="2800" i="1" dirty="0">
                <a:latin typeface="Times New Roman" panose="02020603050405020304" pitchFamily="18" charset="0"/>
                <a:cs typeface="Times New Roman" panose="02020603050405020304" pitchFamily="18" charset="0"/>
              </a:rPr>
              <a:t> ở </a:t>
            </a:r>
            <a:r>
              <a:rPr lang="en-US" altLang="en-US" sz="2800" i="1" dirty="0" err="1">
                <a:latin typeface="Times New Roman" panose="02020603050405020304" pitchFamily="18" charset="0"/>
                <a:cs typeface="Times New Roman" panose="02020603050405020304" pitchFamily="18" charset="0"/>
              </a:rPr>
              <a:t>miền</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bắc</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tiến</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hành</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cách</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mạng</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dân</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tộc</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dân</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chủ</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nhân</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dân</a:t>
            </a:r>
            <a:r>
              <a:rPr lang="en-US" altLang="en-US" sz="2800" i="1" dirty="0">
                <a:latin typeface="Times New Roman" panose="02020603050405020304" pitchFamily="18" charset="0"/>
                <a:cs typeface="Times New Roman" panose="02020603050405020304" pitchFamily="18" charset="0"/>
              </a:rPr>
              <a:t> ở </a:t>
            </a:r>
            <a:r>
              <a:rPr lang="en-US" altLang="en-US" sz="2800" i="1" dirty="0" err="1">
                <a:latin typeface="Times New Roman" panose="02020603050405020304" pitchFamily="18" charset="0"/>
                <a:cs typeface="Times New Roman" panose="02020603050405020304" pitchFamily="18" charset="0"/>
              </a:rPr>
              <a:t>miền</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nam</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thực</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hiện</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thống</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nhất</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nước</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nhà</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hoàn</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thành</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độc</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lập</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và</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dân</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chủ</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trong</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cả</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nước</a:t>
            </a:r>
            <a:r>
              <a:rPr lang="en-US" altLang="en-US" sz="2800" i="1" dirty="0">
                <a:latin typeface="Times New Roman" panose="02020603050405020304" pitchFamily="18" charset="0"/>
                <a:cs typeface="Times New Roman" panose="02020603050405020304" pitchFamily="18" charset="0"/>
              </a:rPr>
              <a:t>. </a:t>
            </a:r>
            <a:endParaRPr lang="en-US" altLang="en-US" sz="2800" dirty="0">
              <a:latin typeface="Times New Roman" panose="02020603050405020304" pitchFamily="18" charset="0"/>
              <a:cs typeface="Times New Roman" panose="02020603050405020304" pitchFamily="18" charset="0"/>
            </a:endParaRPr>
          </a:p>
        </p:txBody>
      </p:sp>
      <p:sp>
        <p:nvSpPr>
          <p:cNvPr id="7987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fontAlgn="base">
              <a:lnSpc>
                <a:spcPct val="100000"/>
              </a:lnSpc>
              <a:spcBef>
                <a:spcPct val="0"/>
              </a:spcBef>
              <a:spcAft>
                <a:spcPct val="0"/>
              </a:spcAft>
              <a:buClrTx/>
              <a:buFontTx/>
              <a:buNone/>
            </a:pPr>
            <a:fld id="{950DEA70-D4E7-4402-8DD9-4830379510C9}" type="slidenum">
              <a:rPr lang="en-US" altLang="en-US" sz="1400">
                <a:latin typeface="Times" panose="02020603050405020304" pitchFamily="18" charset="0"/>
              </a:rPr>
              <a:pPr fontAlgn="base">
                <a:lnSpc>
                  <a:spcPct val="100000"/>
                </a:lnSpc>
                <a:spcBef>
                  <a:spcPct val="0"/>
                </a:spcBef>
                <a:spcAft>
                  <a:spcPct val="0"/>
                </a:spcAft>
                <a:buClrTx/>
                <a:buFontTx/>
                <a:buNone/>
              </a:pPr>
              <a:t>193</a:t>
            </a:fld>
            <a:endParaRPr lang="en-US" altLang="en-US" sz="1400">
              <a:latin typeface="Times" panose="02020603050405020304" pitchFamily="18" charset="0"/>
            </a:endParaRPr>
          </a:p>
        </p:txBody>
      </p:sp>
      <p:pic>
        <p:nvPicPr>
          <p:cNvPr id="5" name="Picture 4"/>
          <p:cNvPicPr>
            <a:picLocks noChangeAspect="1" noChangeArrowheads="1"/>
          </p:cNvPicPr>
          <p:nvPr/>
        </p:nvPicPr>
        <p:blipFill>
          <a:blip r:embed="rId2" cstate="print">
            <a:lum bright="-12000"/>
            <a:extLst>
              <a:ext uri="{28A0092B-C50C-407E-A947-70E740481C1C}">
                <a14:useLocalDpi xmlns:a14="http://schemas.microsoft.com/office/drawing/2010/main" val="0"/>
              </a:ext>
            </a:extLst>
          </a:blip>
          <a:srcRect/>
          <a:stretch>
            <a:fillRect/>
          </a:stretch>
        </p:blipFill>
        <p:spPr bwMode="auto">
          <a:xfrm>
            <a:off x="5997575" y="1151563"/>
            <a:ext cx="5619750" cy="3673475"/>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6" name="Rectangle 5"/>
          <p:cNvSpPr>
            <a:spLocks noChangeArrowheads="1"/>
          </p:cNvSpPr>
          <p:nvPr/>
        </p:nvSpPr>
        <p:spPr bwMode="auto">
          <a:xfrm>
            <a:off x="6871699" y="5142216"/>
            <a:ext cx="408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gn="ctr" eaLnBrk="1" hangingPunct="1">
              <a:lnSpc>
                <a:spcPct val="100000"/>
              </a:lnSpc>
              <a:spcBef>
                <a:spcPct val="0"/>
              </a:spcBef>
              <a:buClrTx/>
              <a:buFontTx/>
              <a:buNone/>
            </a:pPr>
            <a:r>
              <a:rPr lang="en-US" altLang="en-US" sz="1200" b="1" dirty="0" err="1">
                <a:solidFill>
                  <a:srgbClr val="000099"/>
                </a:solidFill>
                <a:latin typeface="Tahoma" panose="020B0604030504040204" pitchFamily="34" charset="0"/>
              </a:rPr>
              <a:t>Đại</a:t>
            </a:r>
            <a:r>
              <a:rPr lang="en-US" altLang="en-US" sz="1200" b="1" dirty="0">
                <a:solidFill>
                  <a:srgbClr val="000099"/>
                </a:solidFill>
                <a:latin typeface="Tahoma" panose="020B0604030504040204" pitchFamily="34" charset="0"/>
              </a:rPr>
              <a:t> </a:t>
            </a:r>
            <a:r>
              <a:rPr lang="en-US" altLang="en-US" sz="1200" b="1" dirty="0" err="1">
                <a:solidFill>
                  <a:srgbClr val="000099"/>
                </a:solidFill>
                <a:latin typeface="Tahoma" panose="020B0604030504040204" pitchFamily="34" charset="0"/>
              </a:rPr>
              <a:t>hội</a:t>
            </a:r>
            <a:r>
              <a:rPr lang="en-US" altLang="en-US" sz="1200" b="1" dirty="0">
                <a:solidFill>
                  <a:srgbClr val="000099"/>
                </a:solidFill>
                <a:latin typeface="Tahoma" panose="020B0604030504040204" pitchFamily="34" charset="0"/>
              </a:rPr>
              <a:t> </a:t>
            </a:r>
            <a:r>
              <a:rPr lang="en-US" altLang="en-US" sz="1200" b="1" dirty="0" err="1">
                <a:solidFill>
                  <a:srgbClr val="000099"/>
                </a:solidFill>
                <a:latin typeface="Tahoma" panose="020B0604030504040204" pitchFamily="34" charset="0"/>
              </a:rPr>
              <a:t>đại</a:t>
            </a:r>
            <a:r>
              <a:rPr lang="en-US" altLang="en-US" sz="1200" b="1" dirty="0">
                <a:solidFill>
                  <a:srgbClr val="000099"/>
                </a:solidFill>
                <a:latin typeface="Tahoma" panose="020B0604030504040204" pitchFamily="34" charset="0"/>
              </a:rPr>
              <a:t> </a:t>
            </a:r>
            <a:r>
              <a:rPr lang="en-US" altLang="en-US" sz="1200" b="1" dirty="0" err="1">
                <a:solidFill>
                  <a:srgbClr val="000099"/>
                </a:solidFill>
                <a:latin typeface="Tahoma" panose="020B0604030504040204" pitchFamily="34" charset="0"/>
              </a:rPr>
              <a:t>biểu</a:t>
            </a:r>
            <a:r>
              <a:rPr lang="en-US" altLang="en-US" sz="1200" b="1" dirty="0">
                <a:solidFill>
                  <a:srgbClr val="000099"/>
                </a:solidFill>
                <a:latin typeface="Tahoma" panose="020B0604030504040204" pitchFamily="34" charset="0"/>
              </a:rPr>
              <a:t> </a:t>
            </a:r>
            <a:r>
              <a:rPr lang="en-US" altLang="en-US" sz="1200" b="1" dirty="0" err="1">
                <a:solidFill>
                  <a:srgbClr val="000099"/>
                </a:solidFill>
                <a:latin typeface="Tahoma" panose="020B0604030504040204" pitchFamily="34" charset="0"/>
              </a:rPr>
              <a:t>toàn</a:t>
            </a:r>
            <a:r>
              <a:rPr lang="en-US" altLang="en-US" sz="1200" b="1" dirty="0">
                <a:solidFill>
                  <a:srgbClr val="000099"/>
                </a:solidFill>
                <a:latin typeface="Tahoma" panose="020B0604030504040204" pitchFamily="34" charset="0"/>
              </a:rPr>
              <a:t> </a:t>
            </a:r>
            <a:r>
              <a:rPr lang="en-US" altLang="en-US" sz="1200" b="1" dirty="0" err="1">
                <a:solidFill>
                  <a:srgbClr val="000099"/>
                </a:solidFill>
                <a:latin typeface="Tahoma" panose="020B0604030504040204" pitchFamily="34" charset="0"/>
              </a:rPr>
              <a:t>quốc</a:t>
            </a:r>
            <a:r>
              <a:rPr lang="en-US" altLang="en-US" sz="1200" b="1" dirty="0">
                <a:solidFill>
                  <a:srgbClr val="000099"/>
                </a:solidFill>
                <a:latin typeface="Tahoma" panose="020B0604030504040204" pitchFamily="34" charset="0"/>
              </a:rPr>
              <a:t> </a:t>
            </a:r>
            <a:r>
              <a:rPr lang="en-US" altLang="en-US" sz="1200" b="1" dirty="0" err="1">
                <a:solidFill>
                  <a:srgbClr val="000099"/>
                </a:solidFill>
                <a:latin typeface="Tahoma" panose="020B0604030504040204" pitchFamily="34" charset="0"/>
              </a:rPr>
              <a:t>lần</a:t>
            </a:r>
            <a:r>
              <a:rPr lang="en-US" altLang="en-US" sz="1200" b="1" dirty="0">
                <a:solidFill>
                  <a:srgbClr val="000099"/>
                </a:solidFill>
                <a:latin typeface="Tahoma" panose="020B0604030504040204" pitchFamily="34" charset="0"/>
              </a:rPr>
              <a:t> </a:t>
            </a:r>
            <a:r>
              <a:rPr lang="en-US" altLang="en-US" sz="1200" b="1" dirty="0" err="1">
                <a:solidFill>
                  <a:srgbClr val="000099"/>
                </a:solidFill>
                <a:latin typeface="Tahoma" panose="020B0604030504040204" pitchFamily="34" charset="0"/>
              </a:rPr>
              <a:t>thứ</a:t>
            </a:r>
            <a:r>
              <a:rPr lang="en-US" altLang="en-US" sz="1200" b="1" dirty="0">
                <a:solidFill>
                  <a:srgbClr val="000099"/>
                </a:solidFill>
                <a:latin typeface="Tahoma" panose="020B0604030504040204" pitchFamily="34" charset="0"/>
              </a:rPr>
              <a:t> III (9-1960)</a:t>
            </a:r>
          </a:p>
        </p:txBody>
      </p:sp>
    </p:spTree>
    <p:extLst>
      <p:ext uri="{BB962C8B-B14F-4D97-AF65-F5344CB8AC3E}">
        <p14:creationId xmlns:p14="http://schemas.microsoft.com/office/powerpoint/2010/main" val="33831515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plus(in)">
                                      <p:cBhvr>
                                        <p:cTn id="7" dur="2000"/>
                                        <p:tgtEl>
                                          <p:spTgt spid="5"/>
                                        </p:tgtEl>
                                      </p:cBhvr>
                                    </p:animEffect>
                                  </p:childTnLst>
                                </p:cTn>
                              </p:par>
                              <p:par>
                                <p:cTn id="8" presetID="13" presetClass="entr" presetSubtype="16"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plus(in)">
                                      <p:cBhvr>
                                        <p:cTn id="1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Content Placeholder 2"/>
          <p:cNvSpPr>
            <a:spLocks noGrp="1"/>
          </p:cNvSpPr>
          <p:nvPr>
            <p:ph idx="1"/>
          </p:nvPr>
        </p:nvSpPr>
        <p:spPr>
          <a:xfrm>
            <a:off x="1706366" y="1327757"/>
            <a:ext cx="9358902" cy="4114800"/>
          </a:xfrm>
        </p:spPr>
        <p:txBody>
          <a:bodyPr>
            <a:normAutofit/>
          </a:bodyPr>
          <a:lstStyle/>
          <a:p>
            <a:pPr marL="0" indent="0" algn="just">
              <a:lnSpc>
                <a:spcPct val="80000"/>
              </a:lnSpc>
              <a:spcAft>
                <a:spcPts val="0"/>
              </a:spcAft>
              <a:buNone/>
              <a:defRPr/>
            </a:pPr>
            <a:r>
              <a:rPr lang="en-US" altLang="en-US" sz="3000" dirty="0">
                <a:latin typeface="Times New Roman" panose="02020603050405020304" pitchFamily="18" charset="0"/>
                <a:cs typeface="Times New Roman" panose="02020603050405020304" pitchFamily="18" charset="0"/>
              </a:rPr>
              <a:t>+ </a:t>
            </a:r>
            <a:r>
              <a:rPr lang="en-US" altLang="en-US" sz="3000" dirty="0" err="1">
                <a:latin typeface="Times New Roman" panose="02020603050405020304" pitchFamily="18" charset="0"/>
                <a:cs typeface="Times New Roman" panose="02020603050405020304" pitchFamily="18" charset="0"/>
              </a:rPr>
              <a:t>Vị</a:t>
            </a:r>
            <a:r>
              <a:rPr lang="en-US" altLang="en-US" sz="3000" dirty="0">
                <a:latin typeface="Times New Roman" panose="02020603050405020304" pitchFamily="18" charset="0"/>
                <a:cs typeface="Times New Roman" panose="02020603050405020304" pitchFamily="18" charset="0"/>
              </a:rPr>
              <a:t> </a:t>
            </a:r>
            <a:r>
              <a:rPr lang="en-US" altLang="en-US" sz="3000" dirty="0" err="1">
                <a:latin typeface="Times New Roman" panose="02020603050405020304" pitchFamily="18" charset="0"/>
                <a:cs typeface="Times New Roman" panose="02020603050405020304" pitchFamily="18" charset="0"/>
              </a:rPr>
              <a:t>trí</a:t>
            </a:r>
            <a:r>
              <a:rPr lang="en-US" altLang="en-US" sz="3000" dirty="0">
                <a:latin typeface="Times New Roman" panose="02020603050405020304" pitchFamily="18" charset="0"/>
                <a:cs typeface="Times New Roman" panose="02020603050405020304" pitchFamily="18" charset="0"/>
              </a:rPr>
              <a:t>, </a:t>
            </a:r>
            <a:r>
              <a:rPr lang="en-US" altLang="en-US" sz="3000" dirty="0" err="1">
                <a:latin typeface="Times New Roman" panose="02020603050405020304" pitchFamily="18" charset="0"/>
                <a:cs typeface="Times New Roman" panose="02020603050405020304" pitchFamily="18" charset="0"/>
              </a:rPr>
              <a:t>vai</a:t>
            </a:r>
            <a:r>
              <a:rPr lang="en-US" altLang="en-US" sz="3000" dirty="0">
                <a:latin typeface="Times New Roman" panose="02020603050405020304" pitchFamily="18" charset="0"/>
                <a:cs typeface="Times New Roman" panose="02020603050405020304" pitchFamily="18" charset="0"/>
              </a:rPr>
              <a:t> </a:t>
            </a:r>
            <a:r>
              <a:rPr lang="en-US" altLang="en-US" sz="3000" dirty="0" err="1">
                <a:latin typeface="Times New Roman" panose="02020603050405020304" pitchFamily="18" charset="0"/>
                <a:cs typeface="Times New Roman" panose="02020603050405020304" pitchFamily="18" charset="0"/>
              </a:rPr>
              <a:t>trò</a:t>
            </a:r>
            <a:r>
              <a:rPr lang="en-US" altLang="en-US" sz="3000" dirty="0">
                <a:latin typeface="Times New Roman" panose="02020603050405020304" pitchFamily="18" charset="0"/>
                <a:cs typeface="Times New Roman" panose="02020603050405020304" pitchFamily="18" charset="0"/>
              </a:rPr>
              <a:t>, </a:t>
            </a:r>
            <a:r>
              <a:rPr lang="en-US" altLang="en-US" sz="3000" dirty="0" err="1">
                <a:latin typeface="Times New Roman" panose="02020603050405020304" pitchFamily="18" charset="0"/>
                <a:cs typeface="Times New Roman" panose="02020603050405020304" pitchFamily="18" charset="0"/>
              </a:rPr>
              <a:t>cụ</a:t>
            </a:r>
            <a:r>
              <a:rPr lang="en-US" altLang="en-US" sz="3000" dirty="0">
                <a:latin typeface="Times New Roman" panose="02020603050405020304" pitchFamily="18" charset="0"/>
                <a:cs typeface="Times New Roman" panose="02020603050405020304" pitchFamily="18" charset="0"/>
              </a:rPr>
              <a:t> </a:t>
            </a:r>
            <a:r>
              <a:rPr lang="en-US" altLang="en-US" sz="3000" dirty="0" err="1">
                <a:latin typeface="Times New Roman" panose="02020603050405020304" pitchFamily="18" charset="0"/>
                <a:cs typeface="Times New Roman" panose="02020603050405020304" pitchFamily="18" charset="0"/>
              </a:rPr>
              <a:t>thể</a:t>
            </a:r>
            <a:r>
              <a:rPr lang="en-US" altLang="en-US" sz="3000" dirty="0">
                <a:latin typeface="Times New Roman" panose="02020603050405020304" pitchFamily="18" charset="0"/>
                <a:cs typeface="Times New Roman" panose="02020603050405020304" pitchFamily="18" charset="0"/>
              </a:rPr>
              <a:t> </a:t>
            </a:r>
            <a:r>
              <a:rPr lang="en-US" altLang="en-US" sz="3000" dirty="0" err="1">
                <a:latin typeface="Times New Roman" panose="02020603050405020304" pitchFamily="18" charset="0"/>
                <a:cs typeface="Times New Roman" panose="02020603050405020304" pitchFamily="18" charset="0"/>
              </a:rPr>
              <a:t>của</a:t>
            </a:r>
            <a:r>
              <a:rPr lang="en-US" altLang="en-US" sz="3000" dirty="0">
                <a:latin typeface="Times New Roman" panose="02020603050405020304" pitchFamily="18" charset="0"/>
                <a:cs typeface="Times New Roman" panose="02020603050405020304" pitchFamily="18" charset="0"/>
              </a:rPr>
              <a:t> </a:t>
            </a:r>
            <a:r>
              <a:rPr lang="en-US" altLang="en-US" sz="3000" dirty="0" err="1">
                <a:latin typeface="Times New Roman" panose="02020603050405020304" pitchFamily="18" charset="0"/>
                <a:cs typeface="Times New Roman" panose="02020603050405020304" pitchFamily="18" charset="0"/>
              </a:rPr>
              <a:t>từng</a:t>
            </a:r>
            <a:r>
              <a:rPr lang="en-US" altLang="en-US" sz="3000" dirty="0">
                <a:latin typeface="Times New Roman" panose="02020603050405020304" pitchFamily="18" charset="0"/>
                <a:cs typeface="Times New Roman" panose="02020603050405020304" pitchFamily="18" charset="0"/>
              </a:rPr>
              <a:t> </a:t>
            </a:r>
            <a:r>
              <a:rPr lang="en-US" altLang="en-US" sz="3000" dirty="0" err="1">
                <a:latin typeface="Times New Roman" panose="02020603050405020304" pitchFamily="18" charset="0"/>
                <a:cs typeface="Times New Roman" panose="02020603050405020304" pitchFamily="18" charset="0"/>
              </a:rPr>
              <a:t>chiến</a:t>
            </a:r>
            <a:r>
              <a:rPr lang="en-US" altLang="en-US" sz="3000" dirty="0">
                <a:latin typeface="Times New Roman" panose="02020603050405020304" pitchFamily="18" charset="0"/>
                <a:cs typeface="Times New Roman" panose="02020603050405020304" pitchFamily="18" charset="0"/>
              </a:rPr>
              <a:t> </a:t>
            </a:r>
            <a:r>
              <a:rPr lang="en-US" altLang="en-US" sz="3000" dirty="0" err="1">
                <a:latin typeface="Times New Roman" panose="02020603050405020304" pitchFamily="18" charset="0"/>
                <a:cs typeface="Times New Roman" panose="02020603050405020304" pitchFamily="18" charset="0"/>
              </a:rPr>
              <a:t>lược</a:t>
            </a:r>
            <a:r>
              <a:rPr lang="en-US" altLang="en-US" sz="3000" dirty="0">
                <a:latin typeface="Times New Roman" panose="02020603050405020304" pitchFamily="18" charset="0"/>
                <a:cs typeface="Times New Roman" panose="02020603050405020304" pitchFamily="18" charset="0"/>
              </a:rPr>
              <a:t> </a:t>
            </a:r>
            <a:r>
              <a:rPr lang="en-US" altLang="en-US" sz="3000" dirty="0" err="1">
                <a:latin typeface="Times New Roman" panose="02020603050405020304" pitchFamily="18" charset="0"/>
                <a:cs typeface="Times New Roman" panose="02020603050405020304" pitchFamily="18" charset="0"/>
              </a:rPr>
              <a:t>cách</a:t>
            </a:r>
            <a:r>
              <a:rPr lang="en-US" altLang="en-US" sz="3000" dirty="0">
                <a:latin typeface="Times New Roman" panose="02020603050405020304" pitchFamily="18" charset="0"/>
                <a:cs typeface="Times New Roman" panose="02020603050405020304" pitchFamily="18" charset="0"/>
              </a:rPr>
              <a:t> </a:t>
            </a:r>
            <a:r>
              <a:rPr lang="en-US" altLang="en-US" sz="3000" dirty="0" err="1">
                <a:latin typeface="Times New Roman" panose="02020603050405020304" pitchFamily="18" charset="0"/>
                <a:cs typeface="Times New Roman" panose="02020603050405020304" pitchFamily="18" charset="0"/>
              </a:rPr>
              <a:t>mạng</a:t>
            </a:r>
            <a:r>
              <a:rPr lang="en-US" altLang="en-US" sz="3000" dirty="0">
                <a:latin typeface="Times New Roman" panose="02020603050405020304" pitchFamily="18" charset="0"/>
                <a:cs typeface="Times New Roman" panose="02020603050405020304" pitchFamily="18" charset="0"/>
              </a:rPr>
              <a:t>: </a:t>
            </a:r>
          </a:p>
          <a:p>
            <a:pPr marL="0" indent="0" algn="just">
              <a:lnSpc>
                <a:spcPct val="80000"/>
              </a:lnSpc>
              <a:spcAft>
                <a:spcPts val="0"/>
              </a:spcAft>
              <a:buNone/>
              <a:defRPr/>
            </a:pPr>
            <a:r>
              <a:rPr lang="en-US" altLang="en-US" sz="3000" i="1" dirty="0" err="1">
                <a:latin typeface="Times New Roman" panose="02020603050405020304" pitchFamily="18" charset="0"/>
                <a:cs typeface="Times New Roman" panose="02020603050405020304" pitchFamily="18" charset="0"/>
              </a:rPr>
              <a:t>Cách</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mạng</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xã</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hội</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chủ</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nghĩa</a:t>
            </a:r>
            <a:r>
              <a:rPr lang="en-US" altLang="en-US" sz="3000" i="1" dirty="0">
                <a:latin typeface="Times New Roman" panose="02020603050405020304" pitchFamily="18" charset="0"/>
                <a:cs typeface="Times New Roman" panose="02020603050405020304" pitchFamily="18" charset="0"/>
              </a:rPr>
              <a:t> ở </a:t>
            </a:r>
            <a:r>
              <a:rPr lang="en-US" altLang="en-US" sz="3000" i="1" dirty="0" err="1">
                <a:latin typeface="Times New Roman" panose="02020603050405020304" pitchFamily="18" charset="0"/>
                <a:cs typeface="Times New Roman" panose="02020603050405020304" pitchFamily="18" charset="0"/>
              </a:rPr>
              <a:t>miền</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bắc</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giữ</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vai</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trò</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quyết</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định</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nhất</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đối</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với</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sự</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phát</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triển</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của</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toàn</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bộ</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cách</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mạng</a:t>
            </a:r>
            <a:r>
              <a:rPr lang="en-US" altLang="en-US" sz="3000" i="1" dirty="0">
                <a:latin typeface="Times New Roman" panose="02020603050405020304" pitchFamily="18" charset="0"/>
                <a:cs typeface="Times New Roman" panose="02020603050405020304" pitchFamily="18" charset="0"/>
              </a:rPr>
              <a:t> </a:t>
            </a:r>
            <a:r>
              <a:rPr lang="en-US" altLang="en-US" sz="3000" i="1" dirty="0" err="1" smtClean="0">
                <a:latin typeface="Times New Roman" panose="02020603050405020304" pitchFamily="18" charset="0"/>
                <a:cs typeface="Times New Roman" panose="02020603050405020304" pitchFamily="18" charset="0"/>
              </a:rPr>
              <a:t>Việt</a:t>
            </a:r>
            <a:r>
              <a:rPr lang="en-US" altLang="en-US" sz="3000" i="1" dirty="0" smtClean="0">
                <a:latin typeface="Times New Roman" panose="02020603050405020304" pitchFamily="18" charset="0"/>
                <a:cs typeface="Times New Roman" panose="02020603050405020304" pitchFamily="18" charset="0"/>
              </a:rPr>
              <a:t> Nam </a:t>
            </a:r>
            <a:r>
              <a:rPr lang="en-US" altLang="en-US" sz="3000" i="1" dirty="0" err="1">
                <a:latin typeface="Times New Roman" panose="02020603050405020304" pitchFamily="18" charset="0"/>
                <a:cs typeface="Times New Roman" panose="02020603050405020304" pitchFamily="18" charset="0"/>
              </a:rPr>
              <a:t>và</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đối</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với</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sự</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nghiệp</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thống</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nhất</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nước</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nhà</a:t>
            </a:r>
            <a:r>
              <a:rPr lang="en-US" altLang="en-US" sz="3000" i="1" dirty="0">
                <a:latin typeface="Times New Roman" panose="02020603050405020304" pitchFamily="18" charset="0"/>
                <a:cs typeface="Times New Roman" panose="02020603050405020304" pitchFamily="18" charset="0"/>
              </a:rPr>
              <a:t>. </a:t>
            </a:r>
          </a:p>
          <a:p>
            <a:pPr marL="0" indent="0" algn="just">
              <a:lnSpc>
                <a:spcPct val="80000"/>
              </a:lnSpc>
              <a:spcAft>
                <a:spcPts val="0"/>
              </a:spcAft>
              <a:buNone/>
              <a:defRPr/>
            </a:pPr>
            <a:r>
              <a:rPr lang="en-US" altLang="en-US" sz="3000" i="1" dirty="0" err="1">
                <a:latin typeface="Times New Roman" panose="02020603050405020304" pitchFamily="18" charset="0"/>
                <a:cs typeface="Times New Roman" panose="02020603050405020304" pitchFamily="18" charset="0"/>
              </a:rPr>
              <a:t>Cách</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mạng</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dân</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tộc</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dân</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chủ</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nhân</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dân</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ở</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miền</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nam</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giữ</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vai</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trò</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quyết</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định</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trực</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tiếp</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đối</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với</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sự</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nghiệp</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giải</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phóng</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miền</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nam</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thực</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hiện</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hòa</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bình</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thống</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nhất</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nước</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nhà</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hoàn</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thành</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cách</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mạng</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dân</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tộc</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dân</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chủ</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nhân</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dân</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trong</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cả</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nước</a:t>
            </a:r>
            <a:r>
              <a:rPr lang="en-US" altLang="en-US" sz="3000" i="1" dirty="0">
                <a:latin typeface="Times New Roman" panose="02020603050405020304" pitchFamily="18" charset="0"/>
                <a:cs typeface="Times New Roman" panose="02020603050405020304" pitchFamily="18" charset="0"/>
              </a:rPr>
              <a:t>. </a:t>
            </a:r>
          </a:p>
          <a:p>
            <a:pPr>
              <a:spcAft>
                <a:spcPts val="0"/>
              </a:spcAft>
              <a:defRPr/>
            </a:pPr>
            <a:endParaRPr lang="en-US" altLang="en-US" sz="2800" dirty="0"/>
          </a:p>
        </p:txBody>
      </p:sp>
      <p:sp>
        <p:nvSpPr>
          <p:cNvPr id="80898"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fontAlgn="base">
              <a:lnSpc>
                <a:spcPct val="100000"/>
              </a:lnSpc>
              <a:spcBef>
                <a:spcPct val="0"/>
              </a:spcBef>
              <a:spcAft>
                <a:spcPct val="0"/>
              </a:spcAft>
              <a:buClrTx/>
              <a:buFontTx/>
              <a:buNone/>
            </a:pPr>
            <a:fld id="{284E9B8B-08A5-40CD-A9BA-287C2FB5F042}" type="slidenum">
              <a:rPr lang="en-US" altLang="en-US" sz="1400">
                <a:latin typeface="Times" panose="02020603050405020304" pitchFamily="18" charset="0"/>
              </a:rPr>
              <a:pPr fontAlgn="base">
                <a:lnSpc>
                  <a:spcPct val="100000"/>
                </a:lnSpc>
                <a:spcBef>
                  <a:spcPct val="0"/>
                </a:spcBef>
                <a:spcAft>
                  <a:spcPct val="0"/>
                </a:spcAft>
                <a:buClrTx/>
                <a:buFontTx/>
                <a:buNone/>
              </a:pPr>
              <a:t>194</a:t>
            </a:fld>
            <a:endParaRPr lang="en-US" altLang="en-US" sz="1400">
              <a:latin typeface="Times" panose="02020603050405020304" pitchFamily="18" charset="0"/>
            </a:endParaRPr>
          </a:p>
        </p:txBody>
      </p:sp>
    </p:spTree>
    <p:extLst>
      <p:ext uri="{BB962C8B-B14F-4D97-AF65-F5344CB8AC3E}">
        <p14:creationId xmlns:p14="http://schemas.microsoft.com/office/powerpoint/2010/main" val="2265315558"/>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Content Placeholder 2"/>
          <p:cNvSpPr>
            <a:spLocks noGrp="1"/>
          </p:cNvSpPr>
          <p:nvPr>
            <p:ph idx="1"/>
          </p:nvPr>
        </p:nvSpPr>
        <p:spPr>
          <a:xfrm>
            <a:off x="2454668" y="1943528"/>
            <a:ext cx="7773988" cy="3424238"/>
          </a:xfrm>
        </p:spPr>
        <p:txBody>
          <a:bodyPr/>
          <a:lstStyle/>
          <a:p>
            <a:pPr marL="0" indent="0" algn="just">
              <a:spcAft>
                <a:spcPts val="0"/>
              </a:spcAft>
              <a:buNone/>
              <a:defRPr/>
            </a:pP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Nhiệm</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vụ</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chung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của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cách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mạng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cả</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nước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thực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hiện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đại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đoàn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kết</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dân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tộc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kiên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quyết</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đấu</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tranh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giữ</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vững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hòa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bình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để</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thống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nhất</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nước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nhà</a:t>
            </a:r>
            <a:endParaRPr lang="en-US" altLang="en-US" sz="2800" dirty="0">
              <a:latin typeface="Times New Roman" panose="02020603050405020304" pitchFamily="18" charset="0"/>
              <a:cs typeface="Times New Roman" panose="02020603050405020304" pitchFamily="18" charset="0"/>
            </a:endParaRPr>
          </a:p>
          <a:p>
            <a:pPr>
              <a:spcAft>
                <a:spcPts val="0"/>
              </a:spcAft>
              <a:defRPr/>
            </a:pPr>
            <a:endParaRPr lang="en-US" altLang="en-US" dirty="0"/>
          </a:p>
        </p:txBody>
      </p:sp>
      <p:sp>
        <p:nvSpPr>
          <p:cNvPr id="8192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fontAlgn="base">
              <a:lnSpc>
                <a:spcPct val="100000"/>
              </a:lnSpc>
              <a:spcBef>
                <a:spcPct val="0"/>
              </a:spcBef>
              <a:spcAft>
                <a:spcPct val="0"/>
              </a:spcAft>
              <a:buClrTx/>
              <a:buFontTx/>
              <a:buNone/>
            </a:pPr>
            <a:fld id="{E34351EC-7D54-44F8-A7F9-4C830F969D78}" type="slidenum">
              <a:rPr lang="en-US" altLang="en-US" sz="1400">
                <a:latin typeface="Times" panose="02020603050405020304" pitchFamily="18" charset="0"/>
              </a:rPr>
              <a:pPr fontAlgn="base">
                <a:lnSpc>
                  <a:spcPct val="100000"/>
                </a:lnSpc>
                <a:spcBef>
                  <a:spcPct val="0"/>
                </a:spcBef>
                <a:spcAft>
                  <a:spcPct val="0"/>
                </a:spcAft>
                <a:buClrTx/>
                <a:buFontTx/>
                <a:buNone/>
              </a:pPr>
              <a:t>195</a:t>
            </a:fld>
            <a:endParaRPr lang="en-US" altLang="en-US" sz="1400">
              <a:latin typeface="Times" panose="02020603050405020304" pitchFamily="18" charset="0"/>
            </a:endParaRPr>
          </a:p>
        </p:txBody>
      </p:sp>
    </p:spTree>
    <p:extLst>
      <p:ext uri="{BB962C8B-B14F-4D97-AF65-F5344CB8AC3E}">
        <p14:creationId xmlns:p14="http://schemas.microsoft.com/office/powerpoint/2010/main" val="2449726687"/>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D3C64C5-40A1-4224-88FF-8D6E4623A527}"/>
              </a:ext>
            </a:extLst>
          </p:cNvPr>
          <p:cNvSpPr txBox="1">
            <a:spLocks/>
          </p:cNvSpPr>
          <p:nvPr/>
        </p:nvSpPr>
        <p:spPr>
          <a:xfrm>
            <a:off x="3632200" y="1515534"/>
            <a:ext cx="4705733" cy="963577"/>
          </a:xfrm>
          <a:prstGeom prst="rect">
            <a:avLst/>
          </a:prstGeom>
        </p:spPr>
        <p:style>
          <a:lnRef idx="2">
            <a:schemeClr val="accent1"/>
          </a:lnRef>
          <a:fillRef idx="1">
            <a:schemeClr val="lt1"/>
          </a:fillRef>
          <a:effectRef idx="0">
            <a:schemeClr val="accent1"/>
          </a:effectRef>
          <a:fontRef idx="minor">
            <a:schemeClr val="dk1"/>
          </a:fontRef>
        </p:style>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9pPr>
          </a:lstStyle>
          <a:p>
            <a:pPr algn="ctr"/>
            <a:r>
              <a:rPr lang="en-US" sz="2667" dirty="0" err="1"/>
              <a:t>Hội</a:t>
            </a:r>
            <a:r>
              <a:rPr lang="en-US" sz="2667" dirty="0"/>
              <a:t> </a:t>
            </a:r>
            <a:r>
              <a:rPr lang="en-US" sz="2667" dirty="0" err="1"/>
              <a:t>nghị</a:t>
            </a:r>
            <a:r>
              <a:rPr lang="en-US" sz="2667" dirty="0"/>
              <a:t> TƯ 11 (3/1965)</a:t>
            </a:r>
            <a:br>
              <a:rPr lang="en-US" sz="2667" dirty="0"/>
            </a:br>
            <a:r>
              <a:rPr lang="en-US" sz="2667" dirty="0" err="1"/>
              <a:t>Hội</a:t>
            </a:r>
            <a:r>
              <a:rPr lang="en-US" sz="2667" dirty="0"/>
              <a:t> </a:t>
            </a:r>
            <a:r>
              <a:rPr lang="en-US" sz="2667" dirty="0" err="1"/>
              <a:t>nghị</a:t>
            </a:r>
            <a:r>
              <a:rPr lang="en-US" sz="2667" dirty="0"/>
              <a:t> TƯ 12 (12/1965)</a:t>
            </a:r>
          </a:p>
        </p:txBody>
      </p:sp>
      <p:sp>
        <p:nvSpPr>
          <p:cNvPr id="4" name="Content Placeholder 2">
            <a:extLst>
              <a:ext uri="{FF2B5EF4-FFF2-40B4-BE49-F238E27FC236}">
                <a16:creationId xmlns:a16="http://schemas.microsoft.com/office/drawing/2014/main" id="{D82A283A-9CE7-4FB5-A0AD-4B34ED189C9E}"/>
              </a:ext>
            </a:extLst>
          </p:cNvPr>
          <p:cNvSpPr txBox="1">
            <a:spLocks/>
          </p:cNvSpPr>
          <p:nvPr/>
        </p:nvSpPr>
        <p:spPr>
          <a:xfrm>
            <a:off x="1981200" y="5156200"/>
            <a:ext cx="8229600" cy="558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133" dirty="0" err="1">
                <a:latin typeface="Work Sans Light" pitchFamily="2" charset="0"/>
              </a:rPr>
              <a:t>Đề</a:t>
            </a:r>
            <a:r>
              <a:rPr lang="en-US" sz="2133" dirty="0">
                <a:latin typeface="Work Sans Light" pitchFamily="2" charset="0"/>
              </a:rPr>
              <a:t> ra </a:t>
            </a:r>
            <a:r>
              <a:rPr lang="en-US" sz="2133" dirty="0" err="1">
                <a:latin typeface="Work Sans Light" pitchFamily="2" charset="0"/>
              </a:rPr>
              <a:t>đường</a:t>
            </a:r>
            <a:r>
              <a:rPr lang="en-US" sz="2133" dirty="0">
                <a:latin typeface="Work Sans Light" pitchFamily="2" charset="0"/>
              </a:rPr>
              <a:t> </a:t>
            </a:r>
            <a:r>
              <a:rPr lang="en-US" sz="2133" dirty="0" err="1">
                <a:latin typeface="Work Sans Light" pitchFamily="2" charset="0"/>
              </a:rPr>
              <a:t>lối</a:t>
            </a:r>
            <a:r>
              <a:rPr lang="en-US" sz="2133" dirty="0">
                <a:latin typeface="Work Sans Light" pitchFamily="2" charset="0"/>
              </a:rPr>
              <a:t> </a:t>
            </a:r>
            <a:r>
              <a:rPr lang="en-US" sz="2133" dirty="0" err="1">
                <a:latin typeface="Work Sans Light" pitchFamily="2" charset="0"/>
              </a:rPr>
              <a:t>kháng</a:t>
            </a:r>
            <a:r>
              <a:rPr lang="en-US" sz="2133" dirty="0">
                <a:latin typeface="Work Sans Light" pitchFamily="2" charset="0"/>
              </a:rPr>
              <a:t> </a:t>
            </a:r>
            <a:r>
              <a:rPr lang="en-US" sz="2133" dirty="0" err="1">
                <a:latin typeface="Work Sans Light" pitchFamily="2" charset="0"/>
              </a:rPr>
              <a:t>chiến</a:t>
            </a:r>
            <a:r>
              <a:rPr lang="en-US" sz="2133" dirty="0">
                <a:latin typeface="Work Sans Light" pitchFamily="2" charset="0"/>
              </a:rPr>
              <a:t> </a:t>
            </a:r>
            <a:r>
              <a:rPr lang="en-US" sz="2133" dirty="0" err="1">
                <a:latin typeface="Work Sans Light" pitchFamily="2" charset="0"/>
              </a:rPr>
              <a:t>chống</a:t>
            </a:r>
            <a:r>
              <a:rPr lang="en-US" sz="2133" dirty="0">
                <a:latin typeface="Work Sans Light" pitchFamily="2" charset="0"/>
              </a:rPr>
              <a:t> </a:t>
            </a:r>
            <a:r>
              <a:rPr lang="en-US" sz="2133" dirty="0" err="1">
                <a:latin typeface="Work Sans Light" pitchFamily="2" charset="0"/>
              </a:rPr>
              <a:t>Mỹ</a:t>
            </a:r>
            <a:r>
              <a:rPr lang="en-US" sz="2133" dirty="0">
                <a:latin typeface="Work Sans Light" pitchFamily="2" charset="0"/>
              </a:rPr>
              <a:t>, </a:t>
            </a:r>
            <a:r>
              <a:rPr lang="en-US" sz="2133" dirty="0" err="1">
                <a:latin typeface="Work Sans Light" pitchFamily="2" charset="0"/>
              </a:rPr>
              <a:t>cứu</a:t>
            </a:r>
            <a:r>
              <a:rPr lang="en-US" sz="2133" dirty="0">
                <a:latin typeface="Work Sans Light" pitchFamily="2" charset="0"/>
              </a:rPr>
              <a:t> </a:t>
            </a:r>
            <a:r>
              <a:rPr lang="en-US" sz="2133" dirty="0" err="1">
                <a:latin typeface="Work Sans Light" pitchFamily="2" charset="0"/>
              </a:rPr>
              <a:t>nước</a:t>
            </a:r>
            <a:r>
              <a:rPr lang="en-US" sz="2133" dirty="0">
                <a:latin typeface="Work Sans Light" pitchFamily="2" charset="0"/>
              </a:rPr>
              <a:t>  </a:t>
            </a:r>
            <a:r>
              <a:rPr lang="en-US" sz="2133" dirty="0" err="1">
                <a:latin typeface="Work Sans Light" pitchFamily="2" charset="0"/>
              </a:rPr>
              <a:t>trên</a:t>
            </a:r>
            <a:r>
              <a:rPr lang="en-US" sz="2133" dirty="0">
                <a:latin typeface="Work Sans Light" pitchFamily="2" charset="0"/>
              </a:rPr>
              <a:t> </a:t>
            </a:r>
            <a:r>
              <a:rPr lang="en-US" sz="2133" dirty="0" err="1">
                <a:latin typeface="Work Sans Light" pitchFamily="2" charset="0"/>
              </a:rPr>
              <a:t>cả</a:t>
            </a:r>
            <a:r>
              <a:rPr lang="en-US" sz="2133" dirty="0">
                <a:latin typeface="Work Sans Light" pitchFamily="2" charset="0"/>
              </a:rPr>
              <a:t> </a:t>
            </a:r>
            <a:r>
              <a:rPr lang="en-US" sz="2133" dirty="0" err="1">
                <a:latin typeface="Work Sans Light" pitchFamily="2" charset="0"/>
              </a:rPr>
              <a:t>nước</a:t>
            </a:r>
            <a:endParaRPr lang="en-US" sz="2133" dirty="0">
              <a:latin typeface="Work Sans Light" pitchFamily="2" charset="0"/>
            </a:endParaRPr>
          </a:p>
        </p:txBody>
      </p:sp>
      <p:pic>
        <p:nvPicPr>
          <p:cNvPr id="5" name="Picture 2">
            <a:extLst>
              <a:ext uri="{FF2B5EF4-FFF2-40B4-BE49-F238E27FC236}">
                <a16:creationId xmlns:a16="http://schemas.microsoft.com/office/drawing/2014/main" id="{1DF0AE8B-D38E-4BBA-9FED-42CF04DF56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3935" y="2615997"/>
            <a:ext cx="3994355" cy="2274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a:extLst>
              <a:ext uri="{FF2B5EF4-FFF2-40B4-BE49-F238E27FC236}">
                <a16:creationId xmlns:a16="http://schemas.microsoft.com/office/drawing/2014/main" id="{90FC83CB-FF4C-4297-BC90-BC99BCD6D5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3467" y="2615997"/>
            <a:ext cx="3962400" cy="2274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4041013"/>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5">
            <a:extLst>
              <a:ext uri="{FF2B5EF4-FFF2-40B4-BE49-F238E27FC236}">
                <a16:creationId xmlns:a16="http://schemas.microsoft.com/office/drawing/2014/main" id="{3765F87B-4560-412E-A5AF-614BA42BCBB5}"/>
              </a:ext>
            </a:extLst>
          </p:cNvPr>
          <p:cNvGraphicFramePr>
            <a:graphicFrameLocks/>
          </p:cNvGraphicFramePr>
          <p:nvPr>
            <p:extLst/>
          </p:nvPr>
        </p:nvGraphicFramePr>
        <p:xfrm>
          <a:off x="2590800" y="952500"/>
          <a:ext cx="8153400" cy="495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
            <a:extLst>
              <a:ext uri="{FF2B5EF4-FFF2-40B4-BE49-F238E27FC236}">
                <a16:creationId xmlns:a16="http://schemas.microsoft.com/office/drawing/2014/main" id="{4257144C-F717-45AA-A346-6243B776C9AF}"/>
              </a:ext>
            </a:extLst>
          </p:cNvPr>
          <p:cNvSpPr txBox="1">
            <a:spLocks/>
          </p:cNvSpPr>
          <p:nvPr/>
        </p:nvSpPr>
        <p:spPr>
          <a:xfrm>
            <a:off x="710134" y="1253067"/>
            <a:ext cx="1762133" cy="581533"/>
          </a:xfrm>
          <a:prstGeom prst="rect">
            <a:avLst/>
          </a:prstGeom>
        </p:spPr>
        <p:style>
          <a:lnRef idx="2">
            <a:schemeClr val="accent1"/>
          </a:lnRef>
          <a:fillRef idx="1">
            <a:schemeClr val="lt1"/>
          </a:fillRef>
          <a:effectRef idx="0">
            <a:schemeClr val="accent1"/>
          </a:effectRef>
          <a:fontRef idx="minor">
            <a:schemeClr val="dk1"/>
          </a:fontRef>
        </p:style>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9pPr>
          </a:lstStyle>
          <a:p>
            <a:r>
              <a:rPr lang="en-US" sz="2667" dirty="0" err="1"/>
              <a:t>Nội</a:t>
            </a:r>
            <a:r>
              <a:rPr lang="en-US" sz="2667" dirty="0"/>
              <a:t> dung</a:t>
            </a:r>
          </a:p>
        </p:txBody>
      </p:sp>
    </p:spTree>
    <p:extLst>
      <p:ext uri="{BB962C8B-B14F-4D97-AF65-F5344CB8AC3E}">
        <p14:creationId xmlns:p14="http://schemas.microsoft.com/office/powerpoint/2010/main" val="349492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30C93-F3AA-4A2E-B5C1-9B0021E94C53}"/>
              </a:ext>
            </a:extLst>
          </p:cNvPr>
          <p:cNvSpPr>
            <a:spLocks noGrp="1"/>
          </p:cNvSpPr>
          <p:nvPr>
            <p:ph type="ctrTitle"/>
          </p:nvPr>
        </p:nvSpPr>
        <p:spPr>
          <a:xfrm>
            <a:off x="1169700" y="575353"/>
            <a:ext cx="10353433" cy="1150705"/>
          </a:xfrm>
        </p:spPr>
        <p:txBody>
          <a:bodyPr/>
          <a:lstStyle/>
          <a:p>
            <a:r>
              <a:rPr lang="en-US" sz="2667" dirty="0" err="1">
                <a:solidFill>
                  <a:srgbClr val="FF0000"/>
                </a:solidFill>
              </a:rPr>
              <a:t>Xây</a:t>
            </a:r>
            <a:r>
              <a:rPr lang="en-US" sz="2667" dirty="0">
                <a:solidFill>
                  <a:srgbClr val="FF0000"/>
                </a:solidFill>
              </a:rPr>
              <a:t> </a:t>
            </a:r>
            <a:r>
              <a:rPr lang="en-US" sz="2667" dirty="0" err="1">
                <a:solidFill>
                  <a:srgbClr val="FF0000"/>
                </a:solidFill>
              </a:rPr>
              <a:t>dựng</a:t>
            </a:r>
            <a:r>
              <a:rPr lang="en-US" sz="2667" dirty="0">
                <a:solidFill>
                  <a:srgbClr val="FF0000"/>
                </a:solidFill>
              </a:rPr>
              <a:t> </a:t>
            </a:r>
            <a:r>
              <a:rPr lang="en-US" sz="2667" dirty="0" err="1">
                <a:solidFill>
                  <a:srgbClr val="FF0000"/>
                </a:solidFill>
              </a:rPr>
              <a:t>hậu</a:t>
            </a:r>
            <a:r>
              <a:rPr lang="en-US" sz="2667" dirty="0">
                <a:solidFill>
                  <a:srgbClr val="FF0000"/>
                </a:solidFill>
              </a:rPr>
              <a:t> </a:t>
            </a:r>
            <a:r>
              <a:rPr lang="en-US" sz="2667" dirty="0" err="1">
                <a:solidFill>
                  <a:srgbClr val="FF0000"/>
                </a:solidFill>
              </a:rPr>
              <a:t>phương</a:t>
            </a:r>
            <a:r>
              <a:rPr lang="en-US" sz="2667" dirty="0">
                <a:solidFill>
                  <a:srgbClr val="FF0000"/>
                </a:solidFill>
              </a:rPr>
              <a:t>, </a:t>
            </a:r>
            <a:r>
              <a:rPr lang="en-US" sz="2667" dirty="0" err="1">
                <a:solidFill>
                  <a:srgbClr val="FF0000"/>
                </a:solidFill>
              </a:rPr>
              <a:t>chống</a:t>
            </a:r>
            <a:r>
              <a:rPr lang="en-US" sz="2667" dirty="0">
                <a:solidFill>
                  <a:srgbClr val="FF0000"/>
                </a:solidFill>
              </a:rPr>
              <a:t> </a:t>
            </a:r>
            <a:r>
              <a:rPr lang="en-US" sz="2667" dirty="0" err="1">
                <a:solidFill>
                  <a:srgbClr val="FF0000"/>
                </a:solidFill>
              </a:rPr>
              <a:t>chiến</a:t>
            </a:r>
            <a:r>
              <a:rPr lang="en-US" sz="2667" dirty="0">
                <a:solidFill>
                  <a:srgbClr val="FF0000"/>
                </a:solidFill>
              </a:rPr>
              <a:t> </a:t>
            </a:r>
            <a:r>
              <a:rPr lang="en-US" sz="2667" dirty="0" err="1">
                <a:solidFill>
                  <a:srgbClr val="FF0000"/>
                </a:solidFill>
              </a:rPr>
              <a:t>tranh</a:t>
            </a:r>
            <a:r>
              <a:rPr lang="en-US" sz="2667" dirty="0">
                <a:solidFill>
                  <a:srgbClr val="FF0000"/>
                </a:solidFill>
              </a:rPr>
              <a:t> </a:t>
            </a:r>
            <a:r>
              <a:rPr lang="en-US" sz="2667" dirty="0" err="1">
                <a:solidFill>
                  <a:srgbClr val="FF0000"/>
                </a:solidFill>
              </a:rPr>
              <a:t>phá</a:t>
            </a:r>
            <a:r>
              <a:rPr lang="en-US" sz="2667" dirty="0">
                <a:solidFill>
                  <a:srgbClr val="FF0000"/>
                </a:solidFill>
              </a:rPr>
              <a:t> </a:t>
            </a:r>
            <a:r>
              <a:rPr lang="en-US" sz="2667" dirty="0" err="1">
                <a:solidFill>
                  <a:srgbClr val="FF0000"/>
                </a:solidFill>
              </a:rPr>
              <a:t>hoại</a:t>
            </a:r>
            <a:r>
              <a:rPr lang="vi-VN" sz="2667" dirty="0">
                <a:solidFill>
                  <a:srgbClr val="FF0000"/>
                </a:solidFill>
              </a:rPr>
              <a:t> của đế quốc Mỹ </a:t>
            </a:r>
            <a:r>
              <a:rPr lang="en-US" sz="2667" dirty="0">
                <a:solidFill>
                  <a:srgbClr val="FF0000"/>
                </a:solidFill>
              </a:rPr>
              <a:t>ở </a:t>
            </a:r>
            <a:r>
              <a:rPr lang="en-US" sz="2667" dirty="0" err="1">
                <a:solidFill>
                  <a:srgbClr val="FF0000"/>
                </a:solidFill>
              </a:rPr>
              <a:t>miền</a:t>
            </a:r>
            <a:r>
              <a:rPr lang="en-US" sz="2667" dirty="0">
                <a:solidFill>
                  <a:srgbClr val="FF0000"/>
                </a:solidFill>
              </a:rPr>
              <a:t> </a:t>
            </a:r>
            <a:r>
              <a:rPr lang="en-US" sz="2667" dirty="0" err="1">
                <a:solidFill>
                  <a:srgbClr val="FF0000"/>
                </a:solidFill>
              </a:rPr>
              <a:t>Bắc</a:t>
            </a:r>
            <a:r>
              <a:rPr lang="vi-VN" sz="2667" dirty="0">
                <a:solidFill>
                  <a:srgbClr val="FF0000"/>
                </a:solidFill>
              </a:rPr>
              <a:t>,</a:t>
            </a:r>
            <a:r>
              <a:rPr lang="en-US" sz="2667" dirty="0">
                <a:solidFill>
                  <a:srgbClr val="FF0000"/>
                </a:solidFill>
              </a:rPr>
              <a:t> </a:t>
            </a:r>
            <a:r>
              <a:rPr lang="en-US" sz="2667" dirty="0" err="1">
                <a:solidFill>
                  <a:srgbClr val="FF0000"/>
                </a:solidFill>
              </a:rPr>
              <a:t>giữ</a:t>
            </a:r>
            <a:r>
              <a:rPr lang="en-US" sz="2667" dirty="0">
                <a:solidFill>
                  <a:srgbClr val="FF0000"/>
                </a:solidFill>
              </a:rPr>
              <a:t> </a:t>
            </a:r>
            <a:r>
              <a:rPr lang="en-US" sz="2667" dirty="0" err="1">
                <a:solidFill>
                  <a:srgbClr val="FF0000"/>
                </a:solidFill>
              </a:rPr>
              <a:t>vững</a:t>
            </a:r>
            <a:r>
              <a:rPr lang="en-US" sz="2667" dirty="0">
                <a:solidFill>
                  <a:srgbClr val="FF0000"/>
                </a:solidFill>
              </a:rPr>
              <a:t> </a:t>
            </a:r>
            <a:r>
              <a:rPr lang="en-US" sz="2667" dirty="0" err="1">
                <a:solidFill>
                  <a:srgbClr val="FF0000"/>
                </a:solidFill>
              </a:rPr>
              <a:t>thế</a:t>
            </a:r>
            <a:r>
              <a:rPr lang="en-US" sz="2667" dirty="0">
                <a:solidFill>
                  <a:srgbClr val="FF0000"/>
                </a:solidFill>
              </a:rPr>
              <a:t> </a:t>
            </a:r>
            <a:r>
              <a:rPr lang="en-US" sz="2667" dirty="0" err="1">
                <a:solidFill>
                  <a:srgbClr val="FF0000"/>
                </a:solidFill>
              </a:rPr>
              <a:t>chiến</a:t>
            </a:r>
            <a:r>
              <a:rPr lang="en-US" sz="2667" dirty="0">
                <a:solidFill>
                  <a:srgbClr val="FF0000"/>
                </a:solidFill>
              </a:rPr>
              <a:t> </a:t>
            </a:r>
            <a:r>
              <a:rPr lang="en-US" sz="2667" dirty="0" err="1">
                <a:solidFill>
                  <a:srgbClr val="FF0000"/>
                </a:solidFill>
              </a:rPr>
              <a:t>lược</a:t>
            </a:r>
            <a:r>
              <a:rPr lang="en-US" sz="2667" dirty="0">
                <a:solidFill>
                  <a:srgbClr val="FF0000"/>
                </a:solidFill>
              </a:rPr>
              <a:t> </a:t>
            </a:r>
            <a:r>
              <a:rPr lang="en-US" sz="2667" dirty="0" err="1">
                <a:solidFill>
                  <a:srgbClr val="FF0000"/>
                </a:solidFill>
              </a:rPr>
              <a:t>tiến</a:t>
            </a:r>
            <a:r>
              <a:rPr lang="en-US" sz="2667" dirty="0">
                <a:solidFill>
                  <a:srgbClr val="FF0000"/>
                </a:solidFill>
              </a:rPr>
              <a:t> </a:t>
            </a:r>
            <a:r>
              <a:rPr lang="en-US" sz="2667" dirty="0" err="1">
                <a:solidFill>
                  <a:srgbClr val="FF0000"/>
                </a:solidFill>
              </a:rPr>
              <a:t>công</a:t>
            </a:r>
            <a:r>
              <a:rPr lang="en-US" sz="2667" dirty="0">
                <a:solidFill>
                  <a:srgbClr val="FF0000"/>
                </a:solidFill>
              </a:rPr>
              <a:t> </a:t>
            </a:r>
            <a:r>
              <a:rPr lang="en-US" sz="2667" dirty="0" err="1">
                <a:solidFill>
                  <a:srgbClr val="FF0000"/>
                </a:solidFill>
              </a:rPr>
              <a:t>đánh</a:t>
            </a:r>
            <a:r>
              <a:rPr lang="en-US" sz="2667" dirty="0">
                <a:solidFill>
                  <a:srgbClr val="FF0000"/>
                </a:solidFill>
              </a:rPr>
              <a:t> </a:t>
            </a:r>
            <a:r>
              <a:rPr lang="en-US" sz="2667" dirty="0" err="1">
                <a:solidFill>
                  <a:srgbClr val="FF0000"/>
                </a:solidFill>
              </a:rPr>
              <a:t>bại</a:t>
            </a:r>
            <a:r>
              <a:rPr lang="en-US" sz="2667" dirty="0">
                <a:solidFill>
                  <a:srgbClr val="FF0000"/>
                </a:solidFill>
              </a:rPr>
              <a:t> </a:t>
            </a:r>
            <a:r>
              <a:rPr lang="en-US" sz="2667" dirty="0" err="1">
                <a:solidFill>
                  <a:srgbClr val="FF0000"/>
                </a:solidFill>
              </a:rPr>
              <a:t>chiến</a:t>
            </a:r>
            <a:r>
              <a:rPr lang="en-US" sz="2667" dirty="0">
                <a:solidFill>
                  <a:srgbClr val="FF0000"/>
                </a:solidFill>
              </a:rPr>
              <a:t> </a:t>
            </a:r>
            <a:r>
              <a:rPr lang="en-US" sz="2667" dirty="0" err="1">
                <a:solidFill>
                  <a:srgbClr val="FF0000"/>
                </a:solidFill>
              </a:rPr>
              <a:t>lược</a:t>
            </a:r>
            <a:r>
              <a:rPr lang="en-US" sz="2667" dirty="0">
                <a:solidFill>
                  <a:srgbClr val="FF0000"/>
                </a:solidFill>
              </a:rPr>
              <a:t>“ </a:t>
            </a:r>
            <a:r>
              <a:rPr lang="en-US" sz="2667" dirty="0" err="1">
                <a:solidFill>
                  <a:srgbClr val="FF0000"/>
                </a:solidFill>
              </a:rPr>
              <a:t>Chiến</a:t>
            </a:r>
            <a:r>
              <a:rPr lang="en-US" sz="2667" dirty="0">
                <a:solidFill>
                  <a:srgbClr val="FF0000"/>
                </a:solidFill>
              </a:rPr>
              <a:t> </a:t>
            </a:r>
            <a:r>
              <a:rPr lang="en-US" sz="2667" dirty="0" err="1">
                <a:solidFill>
                  <a:srgbClr val="FF0000"/>
                </a:solidFill>
              </a:rPr>
              <a:t>tranh</a:t>
            </a:r>
            <a:r>
              <a:rPr lang="en-US" sz="2667" dirty="0">
                <a:solidFill>
                  <a:srgbClr val="FF0000"/>
                </a:solidFill>
              </a:rPr>
              <a:t> </a:t>
            </a:r>
            <a:r>
              <a:rPr lang="en-US" sz="2667" dirty="0" err="1">
                <a:solidFill>
                  <a:srgbClr val="FF0000"/>
                </a:solidFill>
              </a:rPr>
              <a:t>cục</a:t>
            </a:r>
            <a:r>
              <a:rPr lang="en-US" sz="2667" dirty="0">
                <a:solidFill>
                  <a:srgbClr val="FF0000"/>
                </a:solidFill>
              </a:rPr>
              <a:t> </a:t>
            </a:r>
            <a:r>
              <a:rPr lang="en-US" sz="2667" dirty="0" err="1">
                <a:solidFill>
                  <a:srgbClr val="FF0000"/>
                </a:solidFill>
              </a:rPr>
              <a:t>bộ</a:t>
            </a:r>
            <a:r>
              <a:rPr lang="en-US" sz="2667" dirty="0">
                <a:solidFill>
                  <a:srgbClr val="FF0000"/>
                </a:solidFill>
              </a:rPr>
              <a:t>“ </a:t>
            </a:r>
            <a:r>
              <a:rPr lang="en-US" sz="2667" dirty="0" err="1">
                <a:solidFill>
                  <a:srgbClr val="FF0000"/>
                </a:solidFill>
              </a:rPr>
              <a:t>của</a:t>
            </a:r>
            <a:r>
              <a:rPr lang="en-US" sz="2667" dirty="0">
                <a:solidFill>
                  <a:srgbClr val="FF0000"/>
                </a:solidFill>
              </a:rPr>
              <a:t> </a:t>
            </a:r>
            <a:r>
              <a:rPr lang="en-US" sz="2667" dirty="0" err="1">
                <a:solidFill>
                  <a:srgbClr val="FF0000"/>
                </a:solidFill>
              </a:rPr>
              <a:t>đế</a:t>
            </a:r>
            <a:r>
              <a:rPr lang="en-US" sz="2667" dirty="0">
                <a:solidFill>
                  <a:srgbClr val="FF0000"/>
                </a:solidFill>
              </a:rPr>
              <a:t> </a:t>
            </a:r>
            <a:r>
              <a:rPr lang="en-US" sz="2667" dirty="0" err="1">
                <a:solidFill>
                  <a:srgbClr val="FF0000"/>
                </a:solidFill>
              </a:rPr>
              <a:t>quốc</a:t>
            </a:r>
            <a:r>
              <a:rPr lang="en-US" sz="2667" dirty="0">
                <a:solidFill>
                  <a:srgbClr val="FF0000"/>
                </a:solidFill>
              </a:rPr>
              <a:t> </a:t>
            </a:r>
            <a:r>
              <a:rPr lang="en-US" sz="2667" dirty="0" err="1">
                <a:solidFill>
                  <a:srgbClr val="FF0000"/>
                </a:solidFill>
              </a:rPr>
              <a:t>Mỹ</a:t>
            </a:r>
            <a:r>
              <a:rPr lang="vi-VN" sz="2667" dirty="0">
                <a:solidFill>
                  <a:srgbClr val="FF0000"/>
                </a:solidFill>
              </a:rPr>
              <a:t> (1965-1968)</a:t>
            </a:r>
            <a:endParaRPr lang="en-US" sz="2667" dirty="0">
              <a:solidFill>
                <a:srgbClr val="FF0000"/>
              </a:solidFill>
            </a:endParaRPr>
          </a:p>
        </p:txBody>
      </p:sp>
      <p:sp>
        <p:nvSpPr>
          <p:cNvPr id="3" name="Google Shape;135;p19">
            <a:extLst>
              <a:ext uri="{FF2B5EF4-FFF2-40B4-BE49-F238E27FC236}">
                <a16:creationId xmlns:a16="http://schemas.microsoft.com/office/drawing/2014/main" id="{1D3EEEE2-AAB6-4808-AF17-531C5C6C3680}"/>
              </a:ext>
            </a:extLst>
          </p:cNvPr>
          <p:cNvSpPr txBox="1">
            <a:spLocks/>
          </p:cNvSpPr>
          <p:nvPr/>
        </p:nvSpPr>
        <p:spPr>
          <a:xfrm>
            <a:off x="1323824" y="2591267"/>
            <a:ext cx="4792800" cy="18437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800"/>
              </a:spcBef>
            </a:pPr>
            <a:r>
              <a:rPr lang="en-US" sz="1867" b="1" dirty="0" err="1">
                <a:latin typeface="Work Sans Light" pitchFamily="2" charset="0"/>
                <a:sym typeface="Work Sans"/>
              </a:rPr>
              <a:t>Miền</a:t>
            </a:r>
            <a:r>
              <a:rPr lang="en-US" sz="1867" b="1" dirty="0">
                <a:latin typeface="Work Sans Light" pitchFamily="2" charset="0"/>
                <a:sym typeface="Work Sans"/>
              </a:rPr>
              <a:t> </a:t>
            </a:r>
            <a:r>
              <a:rPr lang="en-US" sz="1867" b="1" dirty="0" err="1">
                <a:latin typeface="Work Sans Light" pitchFamily="2" charset="0"/>
                <a:sym typeface="Work Sans"/>
              </a:rPr>
              <a:t>Bắc</a:t>
            </a:r>
            <a:endParaRPr lang="en-US" sz="1867" b="1" dirty="0">
              <a:latin typeface="Work Sans Light" pitchFamily="2" charset="0"/>
              <a:sym typeface="Work Sans"/>
            </a:endParaRPr>
          </a:p>
          <a:p>
            <a:pPr>
              <a:spcBef>
                <a:spcPts val="800"/>
              </a:spcBef>
            </a:pPr>
            <a:r>
              <a:rPr lang="en-US" sz="1867" dirty="0" err="1">
                <a:latin typeface="Work Sans Light" pitchFamily="2" charset="0"/>
              </a:rPr>
              <a:t>Mỹ</a:t>
            </a:r>
            <a:r>
              <a:rPr lang="en-US" sz="1867" dirty="0">
                <a:latin typeface="Work Sans Light" pitchFamily="2" charset="0"/>
              </a:rPr>
              <a:t> </a:t>
            </a:r>
            <a:r>
              <a:rPr lang="en-US" sz="1867" dirty="0" err="1">
                <a:latin typeface="Work Sans Light" pitchFamily="2" charset="0"/>
              </a:rPr>
              <a:t>dựng</a:t>
            </a:r>
            <a:r>
              <a:rPr lang="en-US" sz="1867" dirty="0">
                <a:latin typeface="Work Sans Light" pitchFamily="2" charset="0"/>
              </a:rPr>
              <a:t> </a:t>
            </a:r>
            <a:r>
              <a:rPr lang="en-US" sz="1867" dirty="0" err="1">
                <a:latin typeface="Work Sans Light" pitchFamily="2" charset="0"/>
              </a:rPr>
              <a:t>nên</a:t>
            </a:r>
            <a:r>
              <a:rPr lang="en-US" sz="1867" dirty="0">
                <a:latin typeface="Work Sans Light" pitchFamily="2" charset="0"/>
              </a:rPr>
              <a:t> </a:t>
            </a:r>
            <a:r>
              <a:rPr lang="en-US" sz="1867" dirty="0" err="1">
                <a:latin typeface="Work Sans Light" pitchFamily="2" charset="0"/>
              </a:rPr>
              <a:t>sự</a:t>
            </a:r>
            <a:r>
              <a:rPr lang="en-US" sz="1867" dirty="0">
                <a:latin typeface="Work Sans Light" pitchFamily="2" charset="0"/>
              </a:rPr>
              <a:t> </a:t>
            </a:r>
            <a:r>
              <a:rPr lang="en-US" sz="1867" dirty="0" err="1">
                <a:latin typeface="Work Sans Light" pitchFamily="2" charset="0"/>
              </a:rPr>
              <a:t>kiện</a:t>
            </a:r>
            <a:r>
              <a:rPr lang="en-US" sz="1867" dirty="0">
                <a:latin typeface="Work Sans Light" pitchFamily="2" charset="0"/>
              </a:rPr>
              <a:t> </a:t>
            </a:r>
            <a:r>
              <a:rPr lang="en-US" sz="1867" dirty="0" err="1">
                <a:latin typeface="Work Sans Light" pitchFamily="2" charset="0"/>
              </a:rPr>
              <a:t>Vịnh</a:t>
            </a:r>
            <a:r>
              <a:rPr lang="en-US" sz="1867" dirty="0">
                <a:latin typeface="Work Sans Light" pitchFamily="2" charset="0"/>
              </a:rPr>
              <a:t> </a:t>
            </a:r>
            <a:r>
              <a:rPr lang="en-US" sz="1867" dirty="0" err="1">
                <a:latin typeface="Work Sans Light" pitchFamily="2" charset="0"/>
              </a:rPr>
              <a:t>Bắc</a:t>
            </a:r>
            <a:r>
              <a:rPr lang="en-US" sz="1867" dirty="0">
                <a:latin typeface="Work Sans Light" pitchFamily="2" charset="0"/>
              </a:rPr>
              <a:t> </a:t>
            </a:r>
            <a:r>
              <a:rPr lang="en-US" sz="1867" dirty="0" err="1">
                <a:latin typeface="Work Sans Light" pitchFamily="2" charset="0"/>
              </a:rPr>
              <a:t>Bộ</a:t>
            </a:r>
            <a:r>
              <a:rPr lang="en-US" sz="1867" dirty="0">
                <a:latin typeface="Work Sans Light" pitchFamily="2" charset="0"/>
              </a:rPr>
              <a:t>, (</a:t>
            </a:r>
            <a:r>
              <a:rPr lang="vi-VN" sz="1867" dirty="0">
                <a:latin typeface="Work Sans Light" pitchFamily="2" charset="0"/>
              </a:rPr>
              <a:t>5-8-1964</a:t>
            </a:r>
            <a:r>
              <a:rPr lang="en-US" sz="1867" dirty="0">
                <a:latin typeface="Work Sans Light" pitchFamily="2" charset="0"/>
              </a:rPr>
              <a:t>) </a:t>
            </a:r>
            <a:r>
              <a:rPr lang="vi-VN" sz="1867" dirty="0">
                <a:latin typeface="Work Sans Light" pitchFamily="2" charset="0"/>
              </a:rPr>
              <a:t>nhằm lấy cớ dùng không quân và hải quân đánh phá miền Bắc Việt Nam</a:t>
            </a:r>
            <a:r>
              <a:rPr lang="en-US" sz="1867" dirty="0">
                <a:latin typeface="Work Sans Light" pitchFamily="2" charset="0"/>
              </a:rPr>
              <a:t> </a:t>
            </a:r>
          </a:p>
        </p:txBody>
      </p:sp>
      <p:sp>
        <p:nvSpPr>
          <p:cNvPr id="5" name="TextBox 4">
            <a:extLst>
              <a:ext uri="{FF2B5EF4-FFF2-40B4-BE49-F238E27FC236}">
                <a16:creationId xmlns:a16="http://schemas.microsoft.com/office/drawing/2014/main" id="{C21EA2A2-347B-4CA2-BA32-2B4819DEFBC5}"/>
              </a:ext>
            </a:extLst>
          </p:cNvPr>
          <p:cNvSpPr txBox="1"/>
          <p:nvPr/>
        </p:nvSpPr>
        <p:spPr>
          <a:xfrm>
            <a:off x="5765800" y="5007987"/>
            <a:ext cx="6096000" cy="830997"/>
          </a:xfrm>
          <a:prstGeom prst="rect">
            <a:avLst/>
          </a:prstGeom>
          <a:noFill/>
        </p:spPr>
        <p:txBody>
          <a:bodyPr wrap="square">
            <a:spAutoFit/>
          </a:bodyPr>
          <a:lstStyle/>
          <a:p>
            <a:pPr algn="ctr"/>
            <a:r>
              <a:rPr lang="en-US" sz="2400" dirty="0" err="1">
                <a:latin typeface="Work Sans Light" pitchFamily="2" charset="0"/>
              </a:rPr>
              <a:t>Mỹ</a:t>
            </a:r>
            <a:r>
              <a:rPr lang="en-US" sz="2400" dirty="0">
                <a:latin typeface="Work Sans Light" pitchFamily="2" charset="0"/>
              </a:rPr>
              <a:t> </a:t>
            </a:r>
            <a:r>
              <a:rPr lang="en-US" sz="2400" dirty="0" err="1">
                <a:latin typeface="Work Sans Light" pitchFamily="2" charset="0"/>
              </a:rPr>
              <a:t>cáo</a:t>
            </a:r>
            <a:r>
              <a:rPr lang="en-US" sz="2400" dirty="0">
                <a:latin typeface="Work Sans Light" pitchFamily="2" charset="0"/>
              </a:rPr>
              <a:t> </a:t>
            </a:r>
            <a:r>
              <a:rPr lang="en-US" sz="2400" dirty="0" err="1">
                <a:latin typeface="Work Sans Light" pitchFamily="2" charset="0"/>
              </a:rPr>
              <a:t>buộc</a:t>
            </a:r>
            <a:r>
              <a:rPr lang="en-US" sz="2400" dirty="0">
                <a:latin typeface="Work Sans Light" pitchFamily="2" charset="0"/>
              </a:rPr>
              <a:t> </a:t>
            </a:r>
            <a:r>
              <a:rPr lang="en-US" sz="2400" dirty="0" err="1">
                <a:latin typeface="Work Sans Light" pitchFamily="2" charset="0"/>
              </a:rPr>
              <a:t>Việt</a:t>
            </a:r>
            <a:r>
              <a:rPr lang="en-US" sz="2400" dirty="0">
                <a:latin typeface="Work Sans Light" pitchFamily="2" charset="0"/>
              </a:rPr>
              <a:t> Nam </a:t>
            </a:r>
            <a:r>
              <a:rPr lang="en-US" sz="2400" dirty="0" err="1">
                <a:latin typeface="Work Sans Light" pitchFamily="2" charset="0"/>
              </a:rPr>
              <a:t>đã</a:t>
            </a:r>
            <a:r>
              <a:rPr lang="en-US" sz="2400" dirty="0">
                <a:latin typeface="Work Sans Light" pitchFamily="2" charset="0"/>
              </a:rPr>
              <a:t> </a:t>
            </a:r>
            <a:r>
              <a:rPr lang="en-US" sz="2400" dirty="0" err="1">
                <a:latin typeface="Work Sans Light" pitchFamily="2" charset="0"/>
              </a:rPr>
              <a:t>tấn</a:t>
            </a:r>
            <a:r>
              <a:rPr lang="en-US" sz="2400" dirty="0">
                <a:latin typeface="Work Sans Light" pitchFamily="2" charset="0"/>
              </a:rPr>
              <a:t> </a:t>
            </a:r>
            <a:r>
              <a:rPr lang="en-US" sz="2400" dirty="0" err="1">
                <a:latin typeface="Work Sans Light" pitchFamily="2" charset="0"/>
              </a:rPr>
              <a:t>công</a:t>
            </a:r>
            <a:r>
              <a:rPr lang="en-US" sz="2400" dirty="0">
                <a:latin typeface="Work Sans Light" pitchFamily="2" charset="0"/>
              </a:rPr>
              <a:t> </a:t>
            </a:r>
            <a:r>
              <a:rPr lang="en-US" sz="2400" dirty="0" err="1">
                <a:latin typeface="Work Sans Light" pitchFamily="2" charset="0"/>
              </a:rPr>
              <a:t>tàu</a:t>
            </a:r>
            <a:r>
              <a:rPr lang="en-US" sz="2400" dirty="0">
                <a:latin typeface="Work Sans Light" pitchFamily="2" charset="0"/>
              </a:rPr>
              <a:t> </a:t>
            </a:r>
            <a:r>
              <a:rPr lang="en-US" sz="2400" dirty="0" err="1">
                <a:latin typeface="Work Sans Light" pitchFamily="2" charset="0"/>
              </a:rPr>
              <a:t>khu</a:t>
            </a:r>
            <a:r>
              <a:rPr lang="en-US" sz="2400" dirty="0">
                <a:latin typeface="Work Sans Light" pitchFamily="2" charset="0"/>
              </a:rPr>
              <a:t> </a:t>
            </a:r>
            <a:r>
              <a:rPr lang="en-US" sz="2400" dirty="0" err="1">
                <a:latin typeface="Work Sans Light" pitchFamily="2" charset="0"/>
              </a:rPr>
              <a:t>trục</a:t>
            </a:r>
            <a:r>
              <a:rPr lang="en-US" sz="2400" dirty="0">
                <a:latin typeface="Work Sans Light" pitchFamily="2" charset="0"/>
              </a:rPr>
              <a:t> Turner Joy </a:t>
            </a:r>
            <a:r>
              <a:rPr lang="en-US" sz="2400" dirty="0" err="1">
                <a:latin typeface="Work Sans Light" pitchFamily="2" charset="0"/>
              </a:rPr>
              <a:t>và</a:t>
            </a:r>
            <a:r>
              <a:rPr lang="en-US" sz="2400" dirty="0">
                <a:latin typeface="Work Sans Light" pitchFamily="2" charset="0"/>
              </a:rPr>
              <a:t> Maddox</a:t>
            </a:r>
          </a:p>
        </p:txBody>
      </p:sp>
      <p:pic>
        <p:nvPicPr>
          <p:cNvPr id="7" name="Picture 6">
            <a:extLst>
              <a:ext uri="{FF2B5EF4-FFF2-40B4-BE49-F238E27FC236}">
                <a16:creationId xmlns:a16="http://schemas.microsoft.com/office/drawing/2014/main" id="{0399056B-BA2D-405D-B420-388055468DD4}"/>
              </a:ext>
            </a:extLst>
          </p:cNvPr>
          <p:cNvPicPr>
            <a:picLocks noChangeAspect="1"/>
          </p:cNvPicPr>
          <p:nvPr/>
        </p:nvPicPr>
        <p:blipFill>
          <a:blip r:embed="rId2"/>
          <a:stretch>
            <a:fillRect/>
          </a:stretch>
        </p:blipFill>
        <p:spPr>
          <a:xfrm>
            <a:off x="6637467" y="2591267"/>
            <a:ext cx="4005133" cy="2249549"/>
          </a:xfrm>
          <a:prstGeom prst="rect">
            <a:avLst/>
          </a:prstGeom>
        </p:spPr>
      </p:pic>
    </p:spTree>
    <p:extLst>
      <p:ext uri="{BB962C8B-B14F-4D97-AF65-F5344CB8AC3E}">
        <p14:creationId xmlns:p14="http://schemas.microsoft.com/office/powerpoint/2010/main" val="1016545587"/>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6" name="Google Shape;136;p19"/>
          <p:cNvSpPr txBox="1">
            <a:spLocks noGrp="1"/>
          </p:cNvSpPr>
          <p:nvPr>
            <p:ph type="title"/>
          </p:nvPr>
        </p:nvSpPr>
        <p:spPr>
          <a:xfrm>
            <a:off x="1852087" y="175667"/>
            <a:ext cx="8560867" cy="1596137"/>
          </a:xfrm>
          <a:prstGeom prst="rect">
            <a:avLst/>
          </a:prstGeom>
        </p:spPr>
        <p:txBody>
          <a:bodyPr spcFirstLastPara="1" vert="horz" wrap="square" lIns="121900" tIns="121900" rIns="121900" bIns="121900" rtlCol="0" anchor="b" anchorCtr="0">
            <a:noAutofit/>
          </a:bodyPr>
          <a:lstStyle/>
          <a:p>
            <a:pPr algn="just"/>
            <a:r>
              <a:rPr lang="vi-VN" sz="2133" dirty="0">
                <a:latin typeface="Work Sans Light" pitchFamily="2" charset="0"/>
              </a:rPr>
              <a:t>Trước tình hình đó, Ban Chấp hành Trung ương Đảng đã kịp thời xác định chủ trương chuyển hướng và nhiệm vụ cụ thể của miền Bắc cho phù hợp với yêu cầu, nhiệm vụ mới trong hoàn cảnh cả nước có chiến tranh</a:t>
            </a:r>
            <a:endParaRPr sz="2133" dirty="0">
              <a:latin typeface="Work Sans Light" pitchFamily="2" charset="0"/>
            </a:endParaRPr>
          </a:p>
        </p:txBody>
      </p:sp>
      <p:sp>
        <p:nvSpPr>
          <p:cNvPr id="135" name="Google Shape;135;p19"/>
          <p:cNvSpPr txBox="1">
            <a:spLocks noGrp="1"/>
          </p:cNvSpPr>
          <p:nvPr>
            <p:ph type="body" idx="1"/>
          </p:nvPr>
        </p:nvSpPr>
        <p:spPr>
          <a:xfrm>
            <a:off x="620330" y="1867078"/>
            <a:ext cx="4792800" cy="2844400"/>
          </a:xfrm>
          <a:prstGeom prst="rect">
            <a:avLst/>
          </a:prstGeom>
        </p:spPr>
        <p:txBody>
          <a:bodyPr spcFirstLastPara="1" vert="horz" wrap="square" lIns="121900" tIns="121900" rIns="121900" bIns="121900" rtlCol="0" anchor="t" anchorCtr="0">
            <a:noAutofit/>
          </a:bodyPr>
          <a:lstStyle/>
          <a:p>
            <a:pPr marL="380990" indent="-380990" algn="just"/>
            <a:r>
              <a:rPr lang="vi-VN" sz="1867" dirty="0"/>
              <a:t>Một là, kịp thời chuyển hướng xây dựng kinh tế cho phù hợp với tình hình có chiến tranh phá hoại</a:t>
            </a:r>
            <a:r>
              <a:rPr lang="en-US" sz="1867" dirty="0"/>
              <a:t>.</a:t>
            </a:r>
          </a:p>
          <a:p>
            <a:pPr marL="380990" indent="-380990" algn="just"/>
            <a:r>
              <a:rPr lang="vi-VN" sz="1867" dirty="0"/>
              <a:t>Hai là, tăng cường lực lượng quốc phòng cho kịp với sự phát triển tình hình cả nước có chiến tranh</a:t>
            </a:r>
            <a:r>
              <a:rPr lang="en-US" sz="1867" dirty="0"/>
              <a:t>.</a:t>
            </a:r>
            <a:endParaRPr sz="1867" dirty="0"/>
          </a:p>
        </p:txBody>
      </p:sp>
      <p:sp>
        <p:nvSpPr>
          <p:cNvPr id="137" name="Google Shape;137;p19"/>
          <p:cNvSpPr txBox="1">
            <a:spLocks noGrp="1"/>
          </p:cNvSpPr>
          <p:nvPr>
            <p:ph type="body" idx="2"/>
          </p:nvPr>
        </p:nvSpPr>
        <p:spPr>
          <a:xfrm>
            <a:off x="6452332" y="1867078"/>
            <a:ext cx="4792800" cy="2844400"/>
          </a:xfrm>
          <a:prstGeom prst="rect">
            <a:avLst/>
          </a:prstGeom>
        </p:spPr>
        <p:txBody>
          <a:bodyPr spcFirstLastPara="1" vert="horz" wrap="square" lIns="121900" tIns="121900" rIns="121900" bIns="121900" rtlCol="0" anchor="t" anchorCtr="0">
            <a:noAutofit/>
          </a:bodyPr>
          <a:lstStyle/>
          <a:p>
            <a:pPr marL="380990" indent="-380990" algn="just"/>
            <a:r>
              <a:rPr lang="vi-VN" sz="1867" dirty="0"/>
              <a:t>Ba là, ra sức chi viện cho miền Nam với mức cao nhất để đánh bại địch ở chiến trường chính miền</a:t>
            </a:r>
            <a:r>
              <a:rPr lang="en-US" sz="1867" dirty="0"/>
              <a:t>.</a:t>
            </a:r>
            <a:r>
              <a:rPr lang="vi-VN" sz="1867" dirty="0"/>
              <a:t> Nam</a:t>
            </a:r>
            <a:r>
              <a:rPr lang="en-US" sz="1867" dirty="0"/>
              <a:t>.</a:t>
            </a:r>
          </a:p>
          <a:p>
            <a:pPr marL="380990" indent="-380990" algn="just"/>
            <a:r>
              <a:rPr lang="vi-VN" sz="1867" dirty="0"/>
              <a:t>Bốn là, phải kịp thời chuyển hướng tư tưởng và tổ chức cho phù hợp với tình hình mới</a:t>
            </a:r>
            <a:r>
              <a:rPr lang="en-US" sz="1867" dirty="0"/>
              <a:t>.</a:t>
            </a:r>
            <a:endParaRPr sz="1867" dirty="0"/>
          </a:p>
        </p:txBody>
      </p:sp>
      <p:sp>
        <p:nvSpPr>
          <p:cNvPr id="142" name="Google Shape;142;p19"/>
          <p:cNvSpPr txBox="1">
            <a:spLocks noGrp="1"/>
          </p:cNvSpPr>
          <p:nvPr>
            <p:ph type="sldNum" idx="12"/>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199</a:t>
            </a:fld>
            <a:endParaRPr/>
          </a:p>
        </p:txBody>
      </p:sp>
      <p:sp>
        <p:nvSpPr>
          <p:cNvPr id="11" name="TextBox 10">
            <a:extLst>
              <a:ext uri="{FF2B5EF4-FFF2-40B4-BE49-F238E27FC236}">
                <a16:creationId xmlns:a16="http://schemas.microsoft.com/office/drawing/2014/main" id="{F1765AE8-A8D4-49EC-9ED1-5B17B540845B}"/>
              </a:ext>
            </a:extLst>
          </p:cNvPr>
          <p:cNvSpPr txBox="1"/>
          <p:nvPr/>
        </p:nvSpPr>
        <p:spPr>
          <a:xfrm>
            <a:off x="620330" y="4506949"/>
            <a:ext cx="11392728" cy="1277850"/>
          </a:xfrm>
          <a:prstGeom prst="rect">
            <a:avLst/>
          </a:prstGeom>
          <a:noFill/>
        </p:spPr>
        <p:txBody>
          <a:bodyPr wrap="square">
            <a:spAutoFit/>
          </a:bodyPr>
          <a:lstStyle/>
          <a:p>
            <a:pPr algn="just">
              <a:lnSpc>
                <a:spcPct val="107000"/>
              </a:lnSpc>
              <a:spcBef>
                <a:spcPts val="400"/>
              </a:spcBef>
              <a:spcAft>
                <a:spcPts val="400"/>
              </a:spcAft>
            </a:pPr>
            <a:r>
              <a:rPr lang="vi-VN" sz="2400" dirty="0">
                <a:latin typeface="Work Sans Light" pitchFamily="2" charset="0"/>
              </a:rPr>
              <a:t>Do bị thất bại nặng nề ở cả hai miền Nam-Bắc, tháng 3-1968, đế quốc Mỹ tuyên bố hạn chế ném bom miền Bắc, và ngày 1-11-1968, Mỹ buộc phải chấm dứt không điều kiện đánh phá miền Bắc bằng không quân và hải quân.</a:t>
            </a:r>
            <a:endParaRPr lang="en-US" sz="2400" dirty="0">
              <a:latin typeface="Work Sans Light" pitchFamily="2" charset="0"/>
            </a:endParaRPr>
          </a:p>
        </p:txBody>
      </p:sp>
    </p:spTree>
    <p:extLst>
      <p:ext uri="{BB962C8B-B14F-4D97-AF65-F5344CB8AC3E}">
        <p14:creationId xmlns:p14="http://schemas.microsoft.com/office/powerpoint/2010/main" val="32129790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2"/>
          <p:cNvSpPr txBox="1">
            <a:spLocks noGrp="1"/>
          </p:cNvSpPr>
          <p:nvPr>
            <p:ph type="ctrTitle"/>
          </p:nvPr>
        </p:nvSpPr>
        <p:spPr>
          <a:xfrm>
            <a:off x="1003761" y="339287"/>
            <a:ext cx="10631722" cy="4104286"/>
          </a:xfrm>
          <a:prstGeom prst="rect">
            <a:avLst/>
          </a:prstGeom>
        </p:spPr>
        <p:txBody>
          <a:bodyPr spcFirstLastPara="1" vert="horz" wrap="square" lIns="121900" tIns="121900" rIns="121900" bIns="121900" rtlCol="0" anchor="b" anchorCtr="0">
            <a:noAutofit/>
          </a:bodyPr>
          <a:lstStyle/>
          <a:p>
            <a:pPr algn="ctr">
              <a:lnSpc>
                <a:spcPct val="107000"/>
              </a:lnSpc>
            </a:pPr>
            <a:r>
              <a:rPr lang="vi-VN" sz="5333" b="1" kern="0" baseline="30000" dirty="0" smtClean="0">
                <a:latin typeface="Times New Roman" panose="02020603050405020304" pitchFamily="18" charset="0"/>
                <a:ea typeface="Times New Roman" panose="02020603050405020304" pitchFamily="18" charset="0"/>
                <a:cs typeface="Times New Roman" panose="02020603050405020304" pitchFamily="18" charset="0"/>
              </a:rPr>
              <a:t>Chương nhập môn</a:t>
            </a:r>
            <a:r>
              <a:rPr lang="en-US" sz="5333" b="1" kern="0" baseline="30000" dirty="0" smtClean="0">
                <a:latin typeface="Times New Roman" panose="02020603050405020304" pitchFamily="18" charset="0"/>
                <a:ea typeface="Times New Roman" panose="02020603050405020304" pitchFamily="18" charset="0"/>
                <a:cs typeface="Times New Roman" panose="02020603050405020304" pitchFamily="18" charset="0"/>
              </a:rPr>
              <a:t/>
            </a:r>
            <a:br>
              <a:rPr lang="en-US" sz="5333" b="1" kern="0" baseline="30000" dirty="0" smtClean="0">
                <a:latin typeface="Times New Roman" panose="02020603050405020304" pitchFamily="18" charset="0"/>
                <a:ea typeface="Times New Roman" panose="02020603050405020304" pitchFamily="18" charset="0"/>
                <a:cs typeface="Times New Roman" panose="02020603050405020304" pitchFamily="18" charset="0"/>
              </a:rPr>
            </a:br>
            <a:r>
              <a:rPr lang="vi-VN" sz="5333" b="1" kern="0" baseline="30000" dirty="0" smtClean="0">
                <a:latin typeface="Times New Roman" panose="02020603050405020304" pitchFamily="18" charset="0"/>
                <a:ea typeface="Times New Roman" panose="02020603050405020304" pitchFamily="18" charset="0"/>
                <a:cs typeface="Times New Roman" panose="02020603050405020304" pitchFamily="18" charset="0"/>
              </a:rPr>
              <a:t>ĐỐI TƯỢNG, CHỨC NĂNG, NHIỆM VỤ, </a:t>
            </a:r>
            <a:br>
              <a:rPr lang="vi-VN" sz="5333" b="1" kern="0" baseline="30000" dirty="0" smtClean="0">
                <a:latin typeface="Times New Roman" panose="02020603050405020304" pitchFamily="18" charset="0"/>
                <a:ea typeface="Times New Roman" panose="02020603050405020304" pitchFamily="18" charset="0"/>
                <a:cs typeface="Times New Roman" panose="02020603050405020304" pitchFamily="18" charset="0"/>
              </a:rPr>
            </a:br>
            <a:r>
              <a:rPr lang="vi-VN" sz="5333" b="1" kern="0" baseline="30000" dirty="0" smtClean="0">
                <a:latin typeface="Times New Roman" panose="02020603050405020304" pitchFamily="18" charset="0"/>
                <a:ea typeface="Times New Roman" panose="02020603050405020304" pitchFamily="18" charset="0"/>
                <a:cs typeface="Times New Roman" panose="02020603050405020304" pitchFamily="18" charset="0"/>
              </a:rPr>
              <a:t>NỘI DUNG VÀ</a:t>
            </a:r>
            <a:r>
              <a:rPr lang="en-US" sz="5333" baseline="300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vi-VN" sz="5333" b="1" kern="0" baseline="30000" dirty="0" smtClean="0">
                <a:latin typeface="Times New Roman" panose="02020603050405020304" pitchFamily="18" charset="0"/>
                <a:ea typeface="Times New Roman" panose="02020603050405020304" pitchFamily="18" charset="0"/>
                <a:cs typeface="Times New Roman" panose="02020603050405020304" pitchFamily="18" charset="0"/>
              </a:rPr>
              <a:t>PHƯƠNG PHÁP NGHIÊN</a:t>
            </a:r>
            <a:r>
              <a:rPr lang="en-US" sz="5333" b="1" kern="0" baseline="300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vi-VN" sz="5333" b="1" kern="0" baseline="30000" dirty="0" smtClean="0">
                <a:latin typeface="Times New Roman" panose="02020603050405020304" pitchFamily="18" charset="0"/>
                <a:ea typeface="Times New Roman" panose="02020603050405020304" pitchFamily="18" charset="0"/>
                <a:cs typeface="Times New Roman" panose="02020603050405020304" pitchFamily="18" charset="0"/>
              </a:rPr>
              <a:t>CỨU, HỌC TẬP LỊCH SỬ ĐẢNG CỘNG SẢN VIỆT NAM</a:t>
            </a:r>
            <a:r>
              <a:rPr lang="vi-VN" sz="5333" b="1" kern="0" baseline="30000" dirty="0" smtClean="0">
                <a:latin typeface="Work Sans" pitchFamily="2" charset="0"/>
                <a:ea typeface="Times New Roman" panose="02020603050405020304" pitchFamily="18" charset="0"/>
                <a:cs typeface="Times New Roman" panose="02020603050405020304" pitchFamily="18" charset="0"/>
              </a:rPr>
              <a:t/>
            </a:r>
            <a:br>
              <a:rPr lang="vi-VN" sz="5333" b="1" kern="0" baseline="30000" dirty="0" smtClean="0">
                <a:latin typeface="Work Sans" pitchFamily="2" charset="0"/>
                <a:ea typeface="Times New Roman" panose="02020603050405020304" pitchFamily="18" charset="0"/>
                <a:cs typeface="Times New Roman" panose="02020603050405020304" pitchFamily="18" charset="0"/>
              </a:rPr>
            </a:br>
            <a:endParaRPr lang="en-US" sz="5333" b="1" kern="0" baseline="30000" dirty="0">
              <a:latin typeface="Work Sans" pitchFamily="2" charset="0"/>
              <a:ea typeface="Times New Roman" panose="02020603050405020304" pitchFamily="18" charset="0"/>
              <a:cs typeface="Times New Roman" panose="02020603050405020304" pitchFamily="18" charset="0"/>
            </a:endParaRPr>
          </a:p>
        </p:txBody>
      </p:sp>
      <p:pic>
        <p:nvPicPr>
          <p:cNvPr id="1028" name="Picture 4" descr="Đảng Cộng sản Việt Nam thật sự một lòng vì dân, vì nướ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9498" y="3492730"/>
            <a:ext cx="4457521" cy="277810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Đảng Cộng sản Việt Nam luôn đồng hành trong các chặng đường cùng lịch sử  cùng dân tộ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7018" y="3492730"/>
            <a:ext cx="6066891" cy="2837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22725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2" name="Google Shape;72;p14"/>
          <p:cNvSpPr txBox="1">
            <a:spLocks noGrp="1"/>
          </p:cNvSpPr>
          <p:nvPr>
            <p:ph type="body" idx="2"/>
          </p:nvPr>
        </p:nvSpPr>
        <p:spPr>
          <a:xfrm>
            <a:off x="589377" y="2368273"/>
            <a:ext cx="11107751" cy="2038441"/>
          </a:xfrm>
          <a:prstGeom prst="rect">
            <a:avLst/>
          </a:prstGeom>
        </p:spPr>
        <p:txBody>
          <a:bodyPr spcFirstLastPara="1" vert="horz" wrap="square" lIns="121900" tIns="121900" rIns="121900" bIns="121900" rtlCol="0" anchor="t" anchorCtr="0">
            <a:noAutofit/>
          </a:bodyPr>
          <a:lstStyle/>
          <a:p>
            <a:pPr marL="0" indent="0">
              <a:buNone/>
            </a:pPr>
            <a:r>
              <a:rPr lang="en-US" dirty="0"/>
              <a:t>2.1. </a:t>
            </a:r>
            <a:r>
              <a:rPr lang="vi-VN" dirty="0"/>
              <a:t>Đảng Cộng sản Việt Nam ra đời và Cương lĩnh chính trị đầu tiên của Đảng</a:t>
            </a:r>
            <a:endParaRPr lang="en-US" dirty="0"/>
          </a:p>
          <a:p>
            <a:pPr marL="0" indent="0">
              <a:buNone/>
            </a:pPr>
            <a:r>
              <a:rPr lang="en-US" dirty="0"/>
              <a:t>2.2. </a:t>
            </a:r>
            <a:r>
              <a:rPr lang="vi-VN" dirty="0"/>
              <a:t>Đảng lãnh đạo quá trình đấu tranh giải phóng dân tộc, giành chính quyền (1930-1945)</a:t>
            </a:r>
            <a:endParaRPr lang="en-US" dirty="0"/>
          </a:p>
        </p:txBody>
      </p:sp>
      <p:sp>
        <p:nvSpPr>
          <p:cNvPr id="75" name="Google Shape;75;p14"/>
          <p:cNvSpPr txBox="1">
            <a:spLocks noGrp="1"/>
          </p:cNvSpPr>
          <p:nvPr>
            <p:ph type="sldNum"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20</a:t>
            </a:fld>
            <a:endParaRPr/>
          </a:p>
        </p:txBody>
      </p:sp>
      <p:sp>
        <p:nvSpPr>
          <p:cNvPr id="13" name="Google Shape;71;p14">
            <a:extLst>
              <a:ext uri="{FF2B5EF4-FFF2-40B4-BE49-F238E27FC236}">
                <a16:creationId xmlns:a16="http://schemas.microsoft.com/office/drawing/2014/main" id="{FE180EAB-5199-4D7B-BCFC-87D920DF5A3D}"/>
              </a:ext>
            </a:extLst>
          </p:cNvPr>
          <p:cNvSpPr txBox="1">
            <a:spLocks/>
          </p:cNvSpPr>
          <p:nvPr/>
        </p:nvSpPr>
        <p:spPr>
          <a:xfrm>
            <a:off x="1075947" y="831756"/>
            <a:ext cx="5373925" cy="1143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2pPr>
            <a:lvl3pPr marR="0" lvl="2"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3pPr>
            <a:lvl4pPr marR="0" lvl="3"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4pPr>
            <a:lvl5pPr marR="0" lvl="4"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5pPr>
            <a:lvl6pPr marR="0" lvl="5"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6pPr>
            <a:lvl7pPr marR="0" lvl="6"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7pPr>
            <a:lvl8pPr marR="0" lvl="7"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8pPr>
            <a:lvl9pPr marR="0" lvl="8"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9pPr>
          </a:lstStyle>
          <a:p>
            <a:r>
              <a:rPr lang="en-US" sz="5600" dirty="0">
                <a:solidFill>
                  <a:schemeClr val="tx1">
                    <a:lumMod val="50000"/>
                  </a:schemeClr>
                </a:solidFill>
              </a:rPr>
              <a:t>Outline</a:t>
            </a:r>
          </a:p>
        </p:txBody>
      </p:sp>
      <p:pic>
        <p:nvPicPr>
          <p:cNvPr id="14" name="Picture 13">
            <a:extLst>
              <a:ext uri="{FF2B5EF4-FFF2-40B4-BE49-F238E27FC236}">
                <a16:creationId xmlns:a16="http://schemas.microsoft.com/office/drawing/2014/main" id="{6E22A02C-29CF-4C40-B42C-348786E5E65D}"/>
              </a:ext>
            </a:extLst>
          </p:cNvPr>
          <p:cNvPicPr>
            <a:picLocks noChangeAspect="1"/>
          </p:cNvPicPr>
          <p:nvPr/>
        </p:nvPicPr>
        <p:blipFill>
          <a:blip r:embed="rId3"/>
          <a:stretch>
            <a:fillRect/>
          </a:stretch>
        </p:blipFill>
        <p:spPr>
          <a:xfrm>
            <a:off x="10735500" y="250272"/>
            <a:ext cx="906077" cy="790552"/>
          </a:xfrm>
          <a:prstGeom prst="rect">
            <a:avLst/>
          </a:prstGeom>
        </p:spPr>
      </p:pic>
    </p:spTree>
    <p:extLst>
      <p:ext uri="{BB962C8B-B14F-4D97-AF65-F5344CB8AC3E}">
        <p14:creationId xmlns:p14="http://schemas.microsoft.com/office/powerpoint/2010/main" val="3628020801"/>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312131-DF51-4313-9A85-38D35B686D4D}"/>
              </a:ext>
            </a:extLst>
          </p:cNvPr>
          <p:cNvPicPr>
            <a:picLocks noChangeAspect="1"/>
          </p:cNvPicPr>
          <p:nvPr/>
        </p:nvPicPr>
        <p:blipFill>
          <a:blip r:embed="rId2"/>
          <a:stretch>
            <a:fillRect/>
          </a:stretch>
        </p:blipFill>
        <p:spPr>
          <a:xfrm>
            <a:off x="6781800" y="1919567"/>
            <a:ext cx="3810000" cy="3073400"/>
          </a:xfrm>
          <a:prstGeom prst="rect">
            <a:avLst/>
          </a:prstGeom>
        </p:spPr>
      </p:pic>
      <p:pic>
        <p:nvPicPr>
          <p:cNvPr id="8" name="Picture 7">
            <a:extLst>
              <a:ext uri="{FF2B5EF4-FFF2-40B4-BE49-F238E27FC236}">
                <a16:creationId xmlns:a16="http://schemas.microsoft.com/office/drawing/2014/main" id="{08D571BF-A32B-46F7-85D1-3927E7A46860}"/>
              </a:ext>
            </a:extLst>
          </p:cNvPr>
          <p:cNvPicPr>
            <a:picLocks noChangeAspect="1"/>
          </p:cNvPicPr>
          <p:nvPr/>
        </p:nvPicPr>
        <p:blipFill>
          <a:blip r:embed="rId3"/>
          <a:stretch>
            <a:fillRect/>
          </a:stretch>
        </p:blipFill>
        <p:spPr>
          <a:xfrm>
            <a:off x="1862667" y="1919567"/>
            <a:ext cx="4224867" cy="3073400"/>
          </a:xfrm>
          <a:prstGeom prst="rect">
            <a:avLst/>
          </a:prstGeom>
        </p:spPr>
      </p:pic>
      <p:sp>
        <p:nvSpPr>
          <p:cNvPr id="10" name="TextBox 9">
            <a:extLst>
              <a:ext uri="{FF2B5EF4-FFF2-40B4-BE49-F238E27FC236}">
                <a16:creationId xmlns:a16="http://schemas.microsoft.com/office/drawing/2014/main" id="{A318F5E2-A361-486D-BD26-E0C5882A3544}"/>
              </a:ext>
            </a:extLst>
          </p:cNvPr>
          <p:cNvSpPr txBox="1"/>
          <p:nvPr/>
        </p:nvSpPr>
        <p:spPr>
          <a:xfrm>
            <a:off x="2108200" y="921187"/>
            <a:ext cx="7958667" cy="913199"/>
          </a:xfrm>
          <a:prstGeom prst="rect">
            <a:avLst/>
          </a:prstGeom>
          <a:noFill/>
        </p:spPr>
        <p:txBody>
          <a:bodyPr wrap="square">
            <a:spAutoFit/>
          </a:bodyPr>
          <a:lstStyle/>
          <a:p>
            <a:pPr algn="ctr"/>
            <a:r>
              <a:rPr lang="en-US" sz="2667" b="1" dirty="0" err="1">
                <a:solidFill>
                  <a:srgbClr val="FF0000"/>
                </a:solidFill>
                <a:latin typeface="Work Sans" pitchFamily="2" charset="0"/>
              </a:rPr>
              <a:t>Xây</a:t>
            </a:r>
            <a:r>
              <a:rPr lang="en-US" sz="2667" b="1" dirty="0">
                <a:solidFill>
                  <a:srgbClr val="FF0000"/>
                </a:solidFill>
                <a:latin typeface="Work Sans" pitchFamily="2" charset="0"/>
              </a:rPr>
              <a:t> </a:t>
            </a:r>
            <a:r>
              <a:rPr lang="en-US" sz="2667" b="1" dirty="0" err="1">
                <a:solidFill>
                  <a:srgbClr val="FF0000"/>
                </a:solidFill>
                <a:latin typeface="Work Sans" pitchFamily="2" charset="0"/>
              </a:rPr>
              <a:t>dựng</a:t>
            </a:r>
            <a:r>
              <a:rPr lang="en-US" sz="2667" b="1" dirty="0">
                <a:solidFill>
                  <a:srgbClr val="FF0000"/>
                </a:solidFill>
                <a:latin typeface="Work Sans" pitchFamily="2" charset="0"/>
              </a:rPr>
              <a:t> </a:t>
            </a:r>
            <a:r>
              <a:rPr lang="en-US" sz="2667" b="1" dirty="0" err="1">
                <a:solidFill>
                  <a:srgbClr val="FF0000"/>
                </a:solidFill>
                <a:latin typeface="Work Sans" pitchFamily="2" charset="0"/>
              </a:rPr>
              <a:t>hậu</a:t>
            </a:r>
            <a:r>
              <a:rPr lang="en-US" sz="2667" b="1" dirty="0">
                <a:solidFill>
                  <a:srgbClr val="FF0000"/>
                </a:solidFill>
                <a:latin typeface="Work Sans" pitchFamily="2" charset="0"/>
              </a:rPr>
              <a:t> </a:t>
            </a:r>
            <a:r>
              <a:rPr lang="en-US" sz="2667" b="1" dirty="0" err="1">
                <a:solidFill>
                  <a:srgbClr val="FF0000"/>
                </a:solidFill>
                <a:latin typeface="Work Sans" pitchFamily="2" charset="0"/>
              </a:rPr>
              <a:t>phương</a:t>
            </a:r>
            <a:r>
              <a:rPr lang="en-US" sz="2667" b="1" dirty="0">
                <a:solidFill>
                  <a:srgbClr val="FF0000"/>
                </a:solidFill>
                <a:latin typeface="Work Sans" pitchFamily="2" charset="0"/>
              </a:rPr>
              <a:t>, </a:t>
            </a:r>
            <a:r>
              <a:rPr lang="en-US" sz="2667" b="1" dirty="0" err="1">
                <a:solidFill>
                  <a:srgbClr val="FF0000"/>
                </a:solidFill>
                <a:latin typeface="Work Sans" pitchFamily="2" charset="0"/>
              </a:rPr>
              <a:t>chống</a:t>
            </a:r>
            <a:r>
              <a:rPr lang="en-US" sz="2667" b="1" dirty="0">
                <a:solidFill>
                  <a:srgbClr val="FF0000"/>
                </a:solidFill>
                <a:latin typeface="Work Sans" pitchFamily="2" charset="0"/>
              </a:rPr>
              <a:t> </a:t>
            </a:r>
            <a:r>
              <a:rPr lang="en-US" sz="2667" b="1" dirty="0" err="1">
                <a:solidFill>
                  <a:srgbClr val="FF0000"/>
                </a:solidFill>
                <a:latin typeface="Work Sans" pitchFamily="2" charset="0"/>
              </a:rPr>
              <a:t>chiến</a:t>
            </a:r>
            <a:r>
              <a:rPr lang="en-US" sz="2667" b="1" dirty="0">
                <a:solidFill>
                  <a:srgbClr val="FF0000"/>
                </a:solidFill>
                <a:latin typeface="Work Sans" pitchFamily="2" charset="0"/>
              </a:rPr>
              <a:t> </a:t>
            </a:r>
            <a:r>
              <a:rPr lang="en-US" sz="2667" b="1" dirty="0" err="1">
                <a:solidFill>
                  <a:srgbClr val="FF0000"/>
                </a:solidFill>
                <a:latin typeface="Work Sans" pitchFamily="2" charset="0"/>
              </a:rPr>
              <a:t>tranh</a:t>
            </a:r>
            <a:r>
              <a:rPr lang="en-US" sz="2667" b="1" dirty="0">
                <a:solidFill>
                  <a:srgbClr val="FF0000"/>
                </a:solidFill>
                <a:latin typeface="Work Sans" pitchFamily="2" charset="0"/>
              </a:rPr>
              <a:t> </a:t>
            </a:r>
            <a:r>
              <a:rPr lang="en-US" sz="2667" b="1" dirty="0" err="1">
                <a:solidFill>
                  <a:srgbClr val="FF0000"/>
                </a:solidFill>
                <a:latin typeface="Work Sans" pitchFamily="2" charset="0"/>
              </a:rPr>
              <a:t>phá</a:t>
            </a:r>
            <a:r>
              <a:rPr lang="en-US" sz="2667" b="1" dirty="0">
                <a:solidFill>
                  <a:srgbClr val="FF0000"/>
                </a:solidFill>
                <a:latin typeface="Work Sans" pitchFamily="2" charset="0"/>
              </a:rPr>
              <a:t> </a:t>
            </a:r>
            <a:r>
              <a:rPr lang="en-US" sz="2667" b="1" dirty="0" err="1">
                <a:solidFill>
                  <a:srgbClr val="FF0000"/>
                </a:solidFill>
                <a:latin typeface="Work Sans" pitchFamily="2" charset="0"/>
              </a:rPr>
              <a:t>hoại</a:t>
            </a:r>
            <a:r>
              <a:rPr lang="en-US" sz="2667" b="1" dirty="0">
                <a:solidFill>
                  <a:srgbClr val="FF0000"/>
                </a:solidFill>
                <a:latin typeface="Work Sans" pitchFamily="2" charset="0"/>
              </a:rPr>
              <a:t> </a:t>
            </a:r>
            <a:r>
              <a:rPr lang="en-US" sz="2667" b="1" dirty="0" err="1">
                <a:solidFill>
                  <a:srgbClr val="FF0000"/>
                </a:solidFill>
                <a:latin typeface="Work Sans" pitchFamily="2" charset="0"/>
              </a:rPr>
              <a:t>của</a:t>
            </a:r>
            <a:r>
              <a:rPr lang="en-US" sz="2667" b="1" dirty="0">
                <a:solidFill>
                  <a:srgbClr val="FF0000"/>
                </a:solidFill>
                <a:latin typeface="Work Sans" pitchFamily="2" charset="0"/>
              </a:rPr>
              <a:t> </a:t>
            </a:r>
            <a:r>
              <a:rPr lang="en-US" sz="2667" b="1" dirty="0" err="1">
                <a:solidFill>
                  <a:srgbClr val="FF0000"/>
                </a:solidFill>
                <a:latin typeface="Work Sans" pitchFamily="2" charset="0"/>
              </a:rPr>
              <a:t>đế</a:t>
            </a:r>
            <a:r>
              <a:rPr lang="en-US" sz="2667" b="1" dirty="0">
                <a:solidFill>
                  <a:srgbClr val="FF0000"/>
                </a:solidFill>
                <a:latin typeface="Work Sans" pitchFamily="2" charset="0"/>
              </a:rPr>
              <a:t> </a:t>
            </a:r>
            <a:r>
              <a:rPr lang="en-US" sz="2667" b="1" dirty="0" err="1">
                <a:solidFill>
                  <a:srgbClr val="FF0000"/>
                </a:solidFill>
                <a:latin typeface="Work Sans" pitchFamily="2" charset="0"/>
              </a:rPr>
              <a:t>quốc</a:t>
            </a:r>
            <a:r>
              <a:rPr lang="en-US" sz="2667" b="1" dirty="0">
                <a:solidFill>
                  <a:srgbClr val="FF0000"/>
                </a:solidFill>
                <a:latin typeface="Work Sans" pitchFamily="2" charset="0"/>
              </a:rPr>
              <a:t> </a:t>
            </a:r>
            <a:r>
              <a:rPr lang="en-US" sz="2667" b="1" dirty="0" err="1">
                <a:solidFill>
                  <a:srgbClr val="FF0000"/>
                </a:solidFill>
                <a:latin typeface="Work Sans" pitchFamily="2" charset="0"/>
              </a:rPr>
              <a:t>Mỹ</a:t>
            </a:r>
            <a:r>
              <a:rPr lang="en-US" sz="2667" b="1" dirty="0">
                <a:solidFill>
                  <a:srgbClr val="FF0000"/>
                </a:solidFill>
                <a:latin typeface="Work Sans" pitchFamily="2" charset="0"/>
              </a:rPr>
              <a:t> ở </a:t>
            </a:r>
            <a:r>
              <a:rPr lang="en-US" sz="2667" b="1" dirty="0" err="1">
                <a:solidFill>
                  <a:srgbClr val="FF0000"/>
                </a:solidFill>
                <a:latin typeface="Work Sans" pitchFamily="2" charset="0"/>
              </a:rPr>
              <a:t>miền</a:t>
            </a:r>
            <a:r>
              <a:rPr lang="en-US" sz="2667" b="1" dirty="0">
                <a:solidFill>
                  <a:srgbClr val="FF0000"/>
                </a:solidFill>
                <a:latin typeface="Work Sans" pitchFamily="2" charset="0"/>
              </a:rPr>
              <a:t> </a:t>
            </a:r>
            <a:r>
              <a:rPr lang="en-US" sz="2667" b="1" dirty="0" err="1">
                <a:solidFill>
                  <a:srgbClr val="FF0000"/>
                </a:solidFill>
                <a:latin typeface="Work Sans" pitchFamily="2" charset="0"/>
              </a:rPr>
              <a:t>Bắc</a:t>
            </a:r>
            <a:r>
              <a:rPr lang="en-US" sz="2667" b="1" dirty="0">
                <a:solidFill>
                  <a:srgbClr val="FF0000"/>
                </a:solidFill>
                <a:latin typeface="Work Sans" pitchFamily="2" charset="0"/>
              </a:rPr>
              <a:t> 1965 - 1968</a:t>
            </a:r>
          </a:p>
        </p:txBody>
      </p:sp>
      <p:sp>
        <p:nvSpPr>
          <p:cNvPr id="12" name="TextBox 11">
            <a:extLst>
              <a:ext uri="{FF2B5EF4-FFF2-40B4-BE49-F238E27FC236}">
                <a16:creationId xmlns:a16="http://schemas.microsoft.com/office/drawing/2014/main" id="{4A6BA417-E613-4147-BC4F-F1B7EA429902}"/>
              </a:ext>
            </a:extLst>
          </p:cNvPr>
          <p:cNvSpPr txBox="1"/>
          <p:nvPr/>
        </p:nvSpPr>
        <p:spPr>
          <a:xfrm>
            <a:off x="2497667" y="5247654"/>
            <a:ext cx="8771467" cy="420564"/>
          </a:xfrm>
          <a:prstGeom prst="rect">
            <a:avLst/>
          </a:prstGeom>
          <a:noFill/>
        </p:spPr>
        <p:txBody>
          <a:bodyPr wrap="square">
            <a:spAutoFit/>
          </a:bodyPr>
          <a:lstStyle/>
          <a:p>
            <a:r>
              <a:rPr lang="en-US" sz="2133" dirty="0" err="1">
                <a:latin typeface="Work Sans Light" pitchFamily="2" charset="0"/>
              </a:rPr>
              <a:t>Quân</a:t>
            </a:r>
            <a:r>
              <a:rPr lang="en-US" sz="2133" dirty="0">
                <a:latin typeface="Work Sans Light" pitchFamily="2" charset="0"/>
              </a:rPr>
              <a:t> </a:t>
            </a:r>
            <a:r>
              <a:rPr lang="en-US" sz="2133" dirty="0" err="1">
                <a:latin typeface="Work Sans Light" pitchFamily="2" charset="0"/>
              </a:rPr>
              <a:t>dân</a:t>
            </a:r>
            <a:r>
              <a:rPr lang="en-US" sz="2133" dirty="0">
                <a:latin typeface="Work Sans Light" pitchFamily="2" charset="0"/>
              </a:rPr>
              <a:t> </a:t>
            </a:r>
            <a:r>
              <a:rPr lang="en-US" sz="2133" dirty="0" err="1">
                <a:latin typeface="Work Sans Light" pitchFamily="2" charset="0"/>
              </a:rPr>
              <a:t>miền</a:t>
            </a:r>
            <a:r>
              <a:rPr lang="en-US" sz="2133" dirty="0">
                <a:latin typeface="Work Sans Light" pitchFamily="2" charset="0"/>
              </a:rPr>
              <a:t> </a:t>
            </a:r>
            <a:r>
              <a:rPr lang="en-US" sz="2133" dirty="0" err="1">
                <a:latin typeface="Work Sans Light" pitchFamily="2" charset="0"/>
              </a:rPr>
              <a:t>Bắc</a:t>
            </a:r>
            <a:r>
              <a:rPr lang="en-US" sz="2133" dirty="0">
                <a:latin typeface="Work Sans Light" pitchFamily="2" charset="0"/>
              </a:rPr>
              <a:t> </a:t>
            </a:r>
            <a:r>
              <a:rPr lang="en-US" sz="2133" dirty="0" err="1">
                <a:latin typeface="Work Sans Light" pitchFamily="2" charset="0"/>
              </a:rPr>
              <a:t>vừa</a:t>
            </a:r>
            <a:r>
              <a:rPr lang="en-US" sz="2133" dirty="0">
                <a:latin typeface="Work Sans Light" pitchFamily="2" charset="0"/>
              </a:rPr>
              <a:t> </a:t>
            </a:r>
            <a:r>
              <a:rPr lang="en-US" sz="2133" dirty="0" err="1">
                <a:latin typeface="Work Sans Light" pitchFamily="2" charset="0"/>
              </a:rPr>
              <a:t>lao</a:t>
            </a:r>
            <a:r>
              <a:rPr lang="en-US" sz="2133" dirty="0">
                <a:latin typeface="Work Sans Light" pitchFamily="2" charset="0"/>
              </a:rPr>
              <a:t> </a:t>
            </a:r>
            <a:r>
              <a:rPr lang="en-US" sz="2133" dirty="0" err="1">
                <a:latin typeface="Work Sans Light" pitchFamily="2" charset="0"/>
              </a:rPr>
              <a:t>động</a:t>
            </a:r>
            <a:r>
              <a:rPr lang="en-US" sz="2133" dirty="0">
                <a:latin typeface="Work Sans Light" pitchFamily="2" charset="0"/>
              </a:rPr>
              <a:t>, </a:t>
            </a:r>
            <a:r>
              <a:rPr lang="en-US" sz="2133" dirty="0" err="1">
                <a:latin typeface="Work Sans Light" pitchFamily="2" charset="0"/>
              </a:rPr>
              <a:t>vừa</a:t>
            </a:r>
            <a:r>
              <a:rPr lang="en-US" sz="2133" dirty="0">
                <a:latin typeface="Work Sans Light" pitchFamily="2" charset="0"/>
              </a:rPr>
              <a:t> </a:t>
            </a:r>
            <a:r>
              <a:rPr lang="en-US" sz="2133" dirty="0" err="1">
                <a:latin typeface="Work Sans Light" pitchFamily="2" charset="0"/>
              </a:rPr>
              <a:t>sản</a:t>
            </a:r>
            <a:r>
              <a:rPr lang="en-US" sz="2133" dirty="0">
                <a:latin typeface="Work Sans Light" pitchFamily="2" charset="0"/>
              </a:rPr>
              <a:t> </a:t>
            </a:r>
            <a:r>
              <a:rPr lang="en-US" sz="2133" dirty="0" err="1">
                <a:latin typeface="Work Sans Light" pitchFamily="2" charset="0"/>
              </a:rPr>
              <a:t>xuất</a:t>
            </a:r>
            <a:r>
              <a:rPr lang="en-US" sz="2133" dirty="0">
                <a:latin typeface="Work Sans Light" pitchFamily="2" charset="0"/>
              </a:rPr>
              <a:t>, </a:t>
            </a:r>
            <a:r>
              <a:rPr lang="en-US" sz="2133" dirty="0" err="1">
                <a:latin typeface="Work Sans Light" pitchFamily="2" charset="0"/>
              </a:rPr>
              <a:t>vừa</a:t>
            </a:r>
            <a:r>
              <a:rPr lang="en-US" sz="2133" dirty="0">
                <a:latin typeface="Work Sans Light" pitchFamily="2" charset="0"/>
              </a:rPr>
              <a:t> </a:t>
            </a:r>
            <a:r>
              <a:rPr lang="en-US" sz="2133" dirty="0" err="1">
                <a:latin typeface="Work Sans Light" pitchFamily="2" charset="0"/>
              </a:rPr>
              <a:t>chiến</a:t>
            </a:r>
            <a:r>
              <a:rPr lang="en-US" sz="2133" dirty="0">
                <a:latin typeface="Work Sans Light" pitchFamily="2" charset="0"/>
              </a:rPr>
              <a:t> </a:t>
            </a:r>
            <a:r>
              <a:rPr lang="en-US" sz="2133" dirty="0" err="1">
                <a:latin typeface="Work Sans Light" pitchFamily="2" charset="0"/>
              </a:rPr>
              <a:t>đấu</a:t>
            </a:r>
            <a:endParaRPr lang="en-US" sz="2133" dirty="0">
              <a:latin typeface="Work Sans Light" pitchFamily="2" charset="0"/>
            </a:endParaRPr>
          </a:p>
        </p:txBody>
      </p:sp>
    </p:spTree>
    <p:extLst>
      <p:ext uri="{BB962C8B-B14F-4D97-AF65-F5344CB8AC3E}">
        <p14:creationId xmlns:p14="http://schemas.microsoft.com/office/powerpoint/2010/main" val="2578487637"/>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35;p19">
            <a:extLst>
              <a:ext uri="{FF2B5EF4-FFF2-40B4-BE49-F238E27FC236}">
                <a16:creationId xmlns:a16="http://schemas.microsoft.com/office/drawing/2014/main" id="{B0BD571F-B64E-47E5-A863-FC3DB112931D}"/>
              </a:ext>
            </a:extLst>
          </p:cNvPr>
          <p:cNvSpPr txBox="1">
            <a:spLocks/>
          </p:cNvSpPr>
          <p:nvPr/>
        </p:nvSpPr>
        <p:spPr>
          <a:xfrm>
            <a:off x="1184267" y="983200"/>
            <a:ext cx="9983267" cy="15568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800"/>
              </a:spcBef>
            </a:pPr>
            <a:r>
              <a:rPr lang="en-US" sz="1867" b="1" dirty="0" err="1">
                <a:latin typeface="Work Sans Light" pitchFamily="2" charset="0"/>
                <a:sym typeface="Work Sans"/>
              </a:rPr>
              <a:t>Miền</a:t>
            </a:r>
            <a:r>
              <a:rPr lang="en-US" sz="1867" b="1" dirty="0">
                <a:latin typeface="Work Sans Light" pitchFamily="2" charset="0"/>
                <a:sym typeface="Work Sans"/>
              </a:rPr>
              <a:t> Nam</a:t>
            </a:r>
          </a:p>
          <a:p>
            <a:pPr algn="just">
              <a:lnSpc>
                <a:spcPct val="107000"/>
              </a:lnSpc>
              <a:spcBef>
                <a:spcPts val="400"/>
              </a:spcBef>
              <a:spcAft>
                <a:spcPts val="400"/>
              </a:spcAft>
            </a:pPr>
            <a:r>
              <a:rPr lang="en-US" sz="1867" dirty="0" err="1">
                <a:latin typeface="Work Sans Light" pitchFamily="2" charset="0"/>
              </a:rPr>
              <a:t>Giữ</a:t>
            </a:r>
            <a:r>
              <a:rPr lang="en-US" sz="1867" dirty="0">
                <a:latin typeface="Work Sans Light" pitchFamily="2" charset="0"/>
              </a:rPr>
              <a:t> </a:t>
            </a:r>
            <a:r>
              <a:rPr lang="en-US" sz="1867" dirty="0" err="1">
                <a:latin typeface="Work Sans Light" pitchFamily="2" charset="0"/>
              </a:rPr>
              <a:t>vững</a:t>
            </a:r>
            <a:r>
              <a:rPr lang="en-US" sz="1867" dirty="0">
                <a:latin typeface="Work Sans Light" pitchFamily="2" charset="0"/>
              </a:rPr>
              <a:t> </a:t>
            </a:r>
            <a:r>
              <a:rPr lang="en-US" sz="1867" dirty="0" err="1">
                <a:latin typeface="Work Sans Light" pitchFamily="2" charset="0"/>
              </a:rPr>
              <a:t>thế</a:t>
            </a:r>
            <a:r>
              <a:rPr lang="en-US" sz="1867" dirty="0">
                <a:latin typeface="Work Sans Light" pitchFamily="2" charset="0"/>
              </a:rPr>
              <a:t> </a:t>
            </a:r>
            <a:r>
              <a:rPr lang="en-US" sz="1867" dirty="0" err="1">
                <a:latin typeface="Work Sans Light" pitchFamily="2" charset="0"/>
              </a:rPr>
              <a:t>chiến</a:t>
            </a:r>
            <a:r>
              <a:rPr lang="en-US" sz="1867" dirty="0">
                <a:latin typeface="Work Sans Light" pitchFamily="2" charset="0"/>
              </a:rPr>
              <a:t> </a:t>
            </a:r>
            <a:r>
              <a:rPr lang="en-US" sz="1867" dirty="0" err="1">
                <a:latin typeface="Work Sans Light" pitchFamily="2" charset="0"/>
              </a:rPr>
              <a:t>lược</a:t>
            </a:r>
            <a:r>
              <a:rPr lang="en-US" sz="1867" dirty="0">
                <a:latin typeface="Work Sans Light" pitchFamily="2" charset="0"/>
              </a:rPr>
              <a:t> </a:t>
            </a:r>
            <a:r>
              <a:rPr lang="en-US" sz="1867" dirty="0" err="1">
                <a:latin typeface="Work Sans Light" pitchFamily="2" charset="0"/>
              </a:rPr>
              <a:t>tiến</a:t>
            </a:r>
            <a:r>
              <a:rPr lang="en-US" sz="1867" dirty="0">
                <a:latin typeface="Work Sans Light" pitchFamily="2" charset="0"/>
              </a:rPr>
              <a:t> </a:t>
            </a:r>
            <a:r>
              <a:rPr lang="en-US" sz="1867" dirty="0" err="1">
                <a:latin typeface="Work Sans Light" pitchFamily="2" charset="0"/>
              </a:rPr>
              <a:t>công</a:t>
            </a:r>
            <a:r>
              <a:rPr lang="en-US" sz="1867" dirty="0">
                <a:latin typeface="Work Sans Light" pitchFamily="2" charset="0"/>
              </a:rPr>
              <a:t>, </a:t>
            </a:r>
            <a:r>
              <a:rPr lang="en-US" sz="1867" dirty="0" err="1">
                <a:latin typeface="Work Sans Light" pitchFamily="2" charset="0"/>
              </a:rPr>
              <a:t>đánh</a:t>
            </a:r>
            <a:r>
              <a:rPr lang="en-US" sz="1867" dirty="0">
                <a:latin typeface="Work Sans Light" pitchFamily="2" charset="0"/>
              </a:rPr>
              <a:t> </a:t>
            </a:r>
            <a:r>
              <a:rPr lang="en-US" sz="1867" dirty="0" err="1">
                <a:latin typeface="Work Sans Light" pitchFamily="2" charset="0"/>
              </a:rPr>
              <a:t>bại</a:t>
            </a:r>
            <a:r>
              <a:rPr lang="en-US" sz="1867" dirty="0">
                <a:latin typeface="Work Sans Light" pitchFamily="2" charset="0"/>
              </a:rPr>
              <a:t> </a:t>
            </a:r>
            <a:r>
              <a:rPr lang="en-US" sz="1867" dirty="0" err="1">
                <a:latin typeface="Work Sans Light" pitchFamily="2" charset="0"/>
              </a:rPr>
              <a:t>chiến</a:t>
            </a:r>
            <a:r>
              <a:rPr lang="en-US" sz="1867" dirty="0">
                <a:latin typeface="Work Sans Light" pitchFamily="2" charset="0"/>
              </a:rPr>
              <a:t> </a:t>
            </a:r>
            <a:r>
              <a:rPr lang="en-US" sz="1867" dirty="0" err="1">
                <a:latin typeface="Work Sans Light" pitchFamily="2" charset="0"/>
              </a:rPr>
              <a:t>tranh</a:t>
            </a:r>
            <a:r>
              <a:rPr lang="en-US" sz="1867" dirty="0">
                <a:latin typeface="Work Sans Light" pitchFamily="2" charset="0"/>
              </a:rPr>
              <a:t> </a:t>
            </a:r>
            <a:r>
              <a:rPr lang="en-US" sz="1867" dirty="0" err="1">
                <a:latin typeface="Work Sans Light" pitchFamily="2" charset="0"/>
              </a:rPr>
              <a:t>cục</a:t>
            </a:r>
            <a:r>
              <a:rPr lang="en-US" sz="1867" dirty="0">
                <a:latin typeface="Work Sans Light" pitchFamily="2" charset="0"/>
              </a:rPr>
              <a:t> </a:t>
            </a:r>
            <a:r>
              <a:rPr lang="en-US" sz="1867" dirty="0" err="1">
                <a:latin typeface="Work Sans Light" pitchFamily="2" charset="0"/>
              </a:rPr>
              <a:t>bộ</a:t>
            </a:r>
            <a:r>
              <a:rPr lang="en-US" sz="1867" dirty="0">
                <a:latin typeface="Work Sans Light" pitchFamily="2" charset="0"/>
              </a:rPr>
              <a:t> </a:t>
            </a:r>
            <a:r>
              <a:rPr lang="en-US" sz="1867" dirty="0" err="1">
                <a:latin typeface="Work Sans Light" pitchFamily="2" charset="0"/>
              </a:rPr>
              <a:t>của</a:t>
            </a:r>
            <a:r>
              <a:rPr lang="en-US" sz="1867" dirty="0">
                <a:latin typeface="Work Sans Light" pitchFamily="2" charset="0"/>
              </a:rPr>
              <a:t> </a:t>
            </a:r>
            <a:r>
              <a:rPr lang="en-US" sz="1867" dirty="0" err="1">
                <a:latin typeface="Work Sans Light" pitchFamily="2" charset="0"/>
              </a:rPr>
              <a:t>đế</a:t>
            </a:r>
            <a:r>
              <a:rPr lang="en-US" sz="1867" dirty="0">
                <a:latin typeface="Work Sans Light" pitchFamily="2" charset="0"/>
              </a:rPr>
              <a:t> </a:t>
            </a:r>
            <a:r>
              <a:rPr lang="en-US" sz="1867" dirty="0" err="1">
                <a:latin typeface="Work Sans Light" pitchFamily="2" charset="0"/>
              </a:rPr>
              <a:t>quốc</a:t>
            </a:r>
            <a:r>
              <a:rPr lang="en-US" sz="1867" dirty="0">
                <a:latin typeface="Work Sans Light" pitchFamily="2" charset="0"/>
              </a:rPr>
              <a:t> </a:t>
            </a:r>
            <a:r>
              <a:rPr lang="en-US" sz="1867" dirty="0" err="1">
                <a:latin typeface="Work Sans Light" pitchFamily="2" charset="0"/>
              </a:rPr>
              <a:t>Mỹ</a:t>
            </a:r>
            <a:r>
              <a:rPr lang="en-US" sz="1867" dirty="0">
                <a:latin typeface="Work Sans Light" pitchFamily="2" charset="0"/>
              </a:rPr>
              <a:t> 1965 – 1968.</a:t>
            </a:r>
          </a:p>
        </p:txBody>
      </p:sp>
      <p:pic>
        <p:nvPicPr>
          <p:cNvPr id="6" name="Picture 5">
            <a:extLst>
              <a:ext uri="{FF2B5EF4-FFF2-40B4-BE49-F238E27FC236}">
                <a16:creationId xmlns:a16="http://schemas.microsoft.com/office/drawing/2014/main" id="{FF65204F-4580-4A56-952C-FC15A9FAC89D}"/>
              </a:ext>
            </a:extLst>
          </p:cNvPr>
          <p:cNvPicPr>
            <a:picLocks noChangeAspect="1"/>
          </p:cNvPicPr>
          <p:nvPr/>
        </p:nvPicPr>
        <p:blipFill>
          <a:blip r:embed="rId2"/>
          <a:stretch>
            <a:fillRect/>
          </a:stretch>
        </p:blipFill>
        <p:spPr>
          <a:xfrm>
            <a:off x="6443133" y="2396744"/>
            <a:ext cx="3847567" cy="2149857"/>
          </a:xfrm>
          <a:prstGeom prst="rect">
            <a:avLst/>
          </a:prstGeom>
        </p:spPr>
      </p:pic>
      <p:pic>
        <p:nvPicPr>
          <p:cNvPr id="8" name="Picture 7">
            <a:extLst>
              <a:ext uri="{FF2B5EF4-FFF2-40B4-BE49-F238E27FC236}">
                <a16:creationId xmlns:a16="http://schemas.microsoft.com/office/drawing/2014/main" id="{6C696F86-D78B-4A03-85CF-2BA926C26CFA}"/>
              </a:ext>
            </a:extLst>
          </p:cNvPr>
          <p:cNvPicPr>
            <a:picLocks noChangeAspect="1"/>
          </p:cNvPicPr>
          <p:nvPr/>
        </p:nvPicPr>
        <p:blipFill>
          <a:blip r:embed="rId3"/>
          <a:stretch>
            <a:fillRect/>
          </a:stretch>
        </p:blipFill>
        <p:spPr>
          <a:xfrm>
            <a:off x="1901301" y="2396743"/>
            <a:ext cx="3847568" cy="2200655"/>
          </a:xfrm>
          <a:prstGeom prst="rect">
            <a:avLst/>
          </a:prstGeom>
        </p:spPr>
      </p:pic>
      <p:sp>
        <p:nvSpPr>
          <p:cNvPr id="9" name="TextBox 8">
            <a:extLst>
              <a:ext uri="{FF2B5EF4-FFF2-40B4-BE49-F238E27FC236}">
                <a16:creationId xmlns:a16="http://schemas.microsoft.com/office/drawing/2014/main" id="{AA859CD9-EB46-4F61-8905-44D806CA7711}"/>
              </a:ext>
            </a:extLst>
          </p:cNvPr>
          <p:cNvSpPr txBox="1"/>
          <p:nvPr/>
        </p:nvSpPr>
        <p:spPr>
          <a:xfrm>
            <a:off x="1901301" y="4766804"/>
            <a:ext cx="4047067" cy="1569660"/>
          </a:xfrm>
          <a:prstGeom prst="rect">
            <a:avLst/>
          </a:prstGeom>
          <a:noFill/>
        </p:spPr>
        <p:txBody>
          <a:bodyPr wrap="square">
            <a:spAutoFit/>
          </a:bodyPr>
          <a:lstStyle/>
          <a:p>
            <a:pPr algn="ctr"/>
            <a:r>
              <a:rPr lang="en-US" sz="2400" dirty="0" err="1">
                <a:latin typeface="Work Sans Light" pitchFamily="2" charset="0"/>
              </a:rPr>
              <a:t>Chiến</a:t>
            </a:r>
            <a:r>
              <a:rPr lang="en-US" sz="2400" dirty="0">
                <a:latin typeface="Work Sans Light" pitchFamily="2" charset="0"/>
              </a:rPr>
              <a:t> </a:t>
            </a:r>
            <a:r>
              <a:rPr lang="en-US" sz="2400" dirty="0" err="1">
                <a:latin typeface="Work Sans Light" pitchFamily="2" charset="0"/>
              </a:rPr>
              <a:t>thắng</a:t>
            </a:r>
            <a:r>
              <a:rPr lang="en-US" sz="2400" dirty="0">
                <a:latin typeface="Work Sans Light" pitchFamily="2" charset="0"/>
              </a:rPr>
              <a:t> </a:t>
            </a:r>
            <a:r>
              <a:rPr lang="en-US" sz="2400" dirty="0" err="1">
                <a:latin typeface="Work Sans Light" pitchFamily="2" charset="0"/>
              </a:rPr>
              <a:t>Vạn</a:t>
            </a:r>
            <a:r>
              <a:rPr lang="en-US" sz="2400" dirty="0">
                <a:latin typeface="Work Sans Light" pitchFamily="2" charset="0"/>
              </a:rPr>
              <a:t> </a:t>
            </a:r>
            <a:r>
              <a:rPr lang="en-US" sz="2400" dirty="0" err="1">
                <a:latin typeface="Work Sans Light" pitchFamily="2" charset="0"/>
              </a:rPr>
              <a:t>Tường</a:t>
            </a:r>
            <a:r>
              <a:rPr lang="en-US" sz="2400" dirty="0">
                <a:latin typeface="Work Sans Light" pitchFamily="2" charset="0"/>
              </a:rPr>
              <a:t> </a:t>
            </a:r>
            <a:r>
              <a:rPr lang="en-US" sz="2400" dirty="0" err="1">
                <a:latin typeface="Work Sans Light" pitchFamily="2" charset="0"/>
              </a:rPr>
              <a:t>mở</a:t>
            </a:r>
            <a:r>
              <a:rPr lang="en-US" sz="2400" dirty="0">
                <a:latin typeface="Work Sans Light" pitchFamily="2" charset="0"/>
              </a:rPr>
              <a:t> ra </a:t>
            </a:r>
            <a:r>
              <a:rPr lang="en-US" sz="2400" dirty="0" err="1">
                <a:latin typeface="Work Sans Light" pitchFamily="2" charset="0"/>
              </a:rPr>
              <a:t>cao</a:t>
            </a:r>
            <a:r>
              <a:rPr lang="en-US" sz="2400" dirty="0">
                <a:latin typeface="Work Sans Light" pitchFamily="2" charset="0"/>
              </a:rPr>
              <a:t> </a:t>
            </a:r>
            <a:r>
              <a:rPr lang="en-US" sz="2400" dirty="0" err="1">
                <a:latin typeface="Work Sans Light" pitchFamily="2" charset="0"/>
              </a:rPr>
              <a:t>trào</a:t>
            </a:r>
            <a:r>
              <a:rPr lang="en-US" sz="2400" dirty="0">
                <a:latin typeface="Work Sans Light" pitchFamily="2" charset="0"/>
              </a:rPr>
              <a:t> </a:t>
            </a:r>
            <a:r>
              <a:rPr lang="en-US" sz="2400" dirty="0" err="1">
                <a:latin typeface="Work Sans Light" pitchFamily="2" charset="0"/>
              </a:rPr>
              <a:t>tìm</a:t>
            </a:r>
            <a:r>
              <a:rPr lang="en-US" sz="2400" dirty="0">
                <a:latin typeface="Work Sans Light" pitchFamily="2" charset="0"/>
              </a:rPr>
              <a:t> </a:t>
            </a:r>
            <a:r>
              <a:rPr lang="en-US" sz="2400" dirty="0" err="1">
                <a:latin typeface="Work Sans Light" pitchFamily="2" charset="0"/>
              </a:rPr>
              <a:t>Mỹ</a:t>
            </a:r>
            <a:r>
              <a:rPr lang="en-US" sz="2400" dirty="0">
                <a:latin typeface="Work Sans Light" pitchFamily="2" charset="0"/>
              </a:rPr>
              <a:t> </a:t>
            </a:r>
            <a:r>
              <a:rPr lang="en-US" sz="2400" dirty="0" err="1">
                <a:latin typeface="Work Sans Light" pitchFamily="2" charset="0"/>
              </a:rPr>
              <a:t>mà</a:t>
            </a:r>
            <a:r>
              <a:rPr lang="en-US" sz="2400" dirty="0">
                <a:latin typeface="Work Sans Light" pitchFamily="2" charset="0"/>
              </a:rPr>
              <a:t> </a:t>
            </a:r>
            <a:r>
              <a:rPr lang="en-US" sz="2400" dirty="0" err="1">
                <a:latin typeface="Work Sans Light" pitchFamily="2" charset="0"/>
              </a:rPr>
              <a:t>đánh</a:t>
            </a:r>
            <a:r>
              <a:rPr lang="en-US" sz="2400" dirty="0">
                <a:latin typeface="Work Sans Light" pitchFamily="2" charset="0"/>
              </a:rPr>
              <a:t>, </a:t>
            </a:r>
            <a:r>
              <a:rPr lang="en-US" sz="2400" dirty="0" err="1">
                <a:latin typeface="Work Sans Light" pitchFamily="2" charset="0"/>
              </a:rPr>
              <a:t>tìm</a:t>
            </a:r>
            <a:r>
              <a:rPr lang="en-US" sz="2400" dirty="0">
                <a:latin typeface="Work Sans Light" pitchFamily="2" charset="0"/>
              </a:rPr>
              <a:t> </a:t>
            </a:r>
            <a:r>
              <a:rPr lang="en-US" sz="2400" dirty="0" err="1">
                <a:latin typeface="Work Sans Light" pitchFamily="2" charset="0"/>
              </a:rPr>
              <a:t>ngụy</a:t>
            </a:r>
            <a:r>
              <a:rPr lang="en-US" sz="2400" dirty="0">
                <a:latin typeface="Work Sans Light" pitchFamily="2" charset="0"/>
              </a:rPr>
              <a:t> </a:t>
            </a:r>
            <a:r>
              <a:rPr lang="en-US" sz="2400" dirty="0" err="1">
                <a:latin typeface="Work Sans Light" pitchFamily="2" charset="0"/>
              </a:rPr>
              <a:t>mà</a:t>
            </a:r>
            <a:r>
              <a:rPr lang="en-US" sz="2400" dirty="0">
                <a:latin typeface="Work Sans Light" pitchFamily="2" charset="0"/>
              </a:rPr>
              <a:t> </a:t>
            </a:r>
            <a:r>
              <a:rPr lang="en-US" sz="2400" dirty="0" err="1">
                <a:latin typeface="Work Sans Light" pitchFamily="2" charset="0"/>
              </a:rPr>
              <a:t>diệt</a:t>
            </a:r>
            <a:r>
              <a:rPr lang="en-US" sz="2400" dirty="0">
                <a:latin typeface="Work Sans Light" pitchFamily="2" charset="0"/>
              </a:rPr>
              <a:t> </a:t>
            </a:r>
            <a:r>
              <a:rPr lang="en-US" sz="2400" dirty="0" err="1">
                <a:latin typeface="Work Sans Light" pitchFamily="2" charset="0"/>
              </a:rPr>
              <a:t>trên</a:t>
            </a:r>
            <a:r>
              <a:rPr lang="en-US" sz="2400" dirty="0">
                <a:latin typeface="Work Sans Light" pitchFamily="2" charset="0"/>
              </a:rPr>
              <a:t> </a:t>
            </a:r>
            <a:r>
              <a:rPr lang="en-US" sz="2400" dirty="0" err="1">
                <a:latin typeface="Work Sans Light" pitchFamily="2" charset="0"/>
              </a:rPr>
              <a:t>toàn</a:t>
            </a:r>
            <a:r>
              <a:rPr lang="en-US" sz="2400" dirty="0">
                <a:latin typeface="Work Sans Light" pitchFamily="2" charset="0"/>
              </a:rPr>
              <a:t> </a:t>
            </a:r>
            <a:r>
              <a:rPr lang="en-US" sz="2400" dirty="0" err="1">
                <a:latin typeface="Work Sans Light" pitchFamily="2" charset="0"/>
              </a:rPr>
              <a:t>miền</a:t>
            </a:r>
            <a:r>
              <a:rPr lang="en-US" sz="2400" dirty="0">
                <a:latin typeface="Work Sans Light" pitchFamily="2" charset="0"/>
              </a:rPr>
              <a:t> Nam</a:t>
            </a:r>
          </a:p>
        </p:txBody>
      </p:sp>
      <p:sp>
        <p:nvSpPr>
          <p:cNvPr id="10" name="TextBox 9">
            <a:extLst>
              <a:ext uri="{FF2B5EF4-FFF2-40B4-BE49-F238E27FC236}">
                <a16:creationId xmlns:a16="http://schemas.microsoft.com/office/drawing/2014/main" id="{03BB2C46-68CD-40C2-AF2D-D0C30EABB24A}"/>
              </a:ext>
            </a:extLst>
          </p:cNvPr>
          <p:cNvSpPr txBox="1"/>
          <p:nvPr/>
        </p:nvSpPr>
        <p:spPr>
          <a:xfrm>
            <a:off x="6443132" y="4766805"/>
            <a:ext cx="4047067" cy="830997"/>
          </a:xfrm>
          <a:prstGeom prst="rect">
            <a:avLst/>
          </a:prstGeom>
          <a:noFill/>
        </p:spPr>
        <p:txBody>
          <a:bodyPr wrap="square">
            <a:spAutoFit/>
          </a:bodyPr>
          <a:lstStyle/>
          <a:p>
            <a:pPr algn="ctr"/>
            <a:r>
              <a:rPr lang="en-US" sz="2400" dirty="0" err="1">
                <a:latin typeface="Work Sans Light" pitchFamily="2" charset="0"/>
              </a:rPr>
              <a:t>Trận</a:t>
            </a:r>
            <a:r>
              <a:rPr lang="en-US" sz="2400" dirty="0">
                <a:latin typeface="Work Sans Light" pitchFamily="2" charset="0"/>
              </a:rPr>
              <a:t> </a:t>
            </a:r>
            <a:r>
              <a:rPr lang="en-US" sz="2400" dirty="0" err="1">
                <a:latin typeface="Work Sans Light" pitchFamily="2" charset="0"/>
              </a:rPr>
              <a:t>núi</a:t>
            </a:r>
            <a:r>
              <a:rPr lang="en-US" sz="2400" dirty="0">
                <a:latin typeface="Work Sans Light" pitchFamily="2" charset="0"/>
              </a:rPr>
              <a:t> </a:t>
            </a:r>
            <a:r>
              <a:rPr lang="en-US" sz="2400" dirty="0" err="1">
                <a:latin typeface="Work Sans Light" pitchFamily="2" charset="0"/>
              </a:rPr>
              <a:t>Thành</a:t>
            </a:r>
            <a:r>
              <a:rPr lang="en-US" sz="2400" dirty="0">
                <a:latin typeface="Work Sans Light" pitchFamily="2" charset="0"/>
              </a:rPr>
              <a:t> – </a:t>
            </a:r>
            <a:r>
              <a:rPr lang="en-US" sz="2400" dirty="0" err="1">
                <a:latin typeface="Work Sans Light" pitchFamily="2" charset="0"/>
              </a:rPr>
              <a:t>Hoàn</a:t>
            </a:r>
            <a:r>
              <a:rPr lang="en-US" sz="2400" dirty="0">
                <a:latin typeface="Work Sans Light" pitchFamily="2" charset="0"/>
              </a:rPr>
              <a:t> </a:t>
            </a:r>
            <a:r>
              <a:rPr lang="en-US" sz="2400" dirty="0" err="1">
                <a:latin typeface="Work Sans Light" pitchFamily="2" charset="0"/>
              </a:rPr>
              <a:t>toàn</a:t>
            </a:r>
            <a:r>
              <a:rPr lang="en-US" sz="2400" dirty="0">
                <a:latin typeface="Work Sans Light" pitchFamily="2" charset="0"/>
              </a:rPr>
              <a:t> có </a:t>
            </a:r>
            <a:r>
              <a:rPr lang="en-US" sz="2400" dirty="0" err="1">
                <a:latin typeface="Work Sans Light" pitchFamily="2" charset="0"/>
              </a:rPr>
              <a:t>khả</a:t>
            </a:r>
            <a:r>
              <a:rPr lang="en-US" sz="2400" dirty="0">
                <a:latin typeface="Work Sans Light" pitchFamily="2" charset="0"/>
              </a:rPr>
              <a:t> </a:t>
            </a:r>
            <a:r>
              <a:rPr lang="en-US" sz="2400" dirty="0" err="1">
                <a:latin typeface="Work Sans Light" pitchFamily="2" charset="0"/>
              </a:rPr>
              <a:t>năng</a:t>
            </a:r>
            <a:r>
              <a:rPr lang="en-US" sz="2400" dirty="0">
                <a:latin typeface="Work Sans Light" pitchFamily="2" charset="0"/>
              </a:rPr>
              <a:t> </a:t>
            </a:r>
            <a:r>
              <a:rPr lang="en-US" sz="2400" dirty="0" err="1">
                <a:latin typeface="Work Sans Light" pitchFamily="2" charset="0"/>
              </a:rPr>
              <a:t>đánh</a:t>
            </a:r>
            <a:r>
              <a:rPr lang="en-US" sz="2400" dirty="0">
                <a:latin typeface="Work Sans Light" pitchFamily="2" charset="0"/>
              </a:rPr>
              <a:t> </a:t>
            </a:r>
            <a:r>
              <a:rPr lang="en-US" sz="2400" dirty="0" err="1">
                <a:latin typeface="Work Sans Light" pitchFamily="2" charset="0"/>
              </a:rPr>
              <a:t>Mỹ</a:t>
            </a:r>
            <a:endParaRPr lang="en-US" sz="2400" dirty="0">
              <a:latin typeface="Work Sans Light" pitchFamily="2" charset="0"/>
            </a:endParaRPr>
          </a:p>
        </p:txBody>
      </p:sp>
    </p:spTree>
    <p:extLst>
      <p:ext uri="{BB962C8B-B14F-4D97-AF65-F5344CB8AC3E}">
        <p14:creationId xmlns:p14="http://schemas.microsoft.com/office/powerpoint/2010/main" val="4289001255"/>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228E0-247C-475F-9BFA-E21D0C4314ED}"/>
              </a:ext>
            </a:extLst>
          </p:cNvPr>
          <p:cNvSpPr>
            <a:spLocks noGrp="1"/>
          </p:cNvSpPr>
          <p:nvPr>
            <p:ph type="ctrTitle"/>
          </p:nvPr>
        </p:nvSpPr>
        <p:spPr>
          <a:xfrm>
            <a:off x="1110433" y="804333"/>
            <a:ext cx="3800235" cy="891700"/>
          </a:xfrm>
        </p:spPr>
        <p:txBody>
          <a:bodyPr/>
          <a:lstStyle/>
          <a:p>
            <a:r>
              <a:rPr lang="en-US" sz="2667" dirty="0" err="1"/>
              <a:t>Tết</a:t>
            </a:r>
            <a:r>
              <a:rPr lang="en-US" sz="2667" dirty="0"/>
              <a:t> </a:t>
            </a:r>
            <a:r>
              <a:rPr lang="en-US" sz="2667" dirty="0" err="1"/>
              <a:t>Mậu</a:t>
            </a:r>
            <a:r>
              <a:rPr lang="en-US" sz="2667" dirty="0"/>
              <a:t> </a:t>
            </a:r>
            <a:r>
              <a:rPr lang="en-US" sz="2667" dirty="0" err="1"/>
              <a:t>Thân</a:t>
            </a:r>
            <a:r>
              <a:rPr lang="en-US" sz="2667" dirty="0"/>
              <a:t> 1968</a:t>
            </a:r>
          </a:p>
        </p:txBody>
      </p:sp>
      <p:pic>
        <p:nvPicPr>
          <p:cNvPr id="4" name="Picture 3">
            <a:extLst>
              <a:ext uri="{FF2B5EF4-FFF2-40B4-BE49-F238E27FC236}">
                <a16:creationId xmlns:a16="http://schemas.microsoft.com/office/drawing/2014/main" id="{EF90C6DB-6FE4-4321-98B4-5A1FC2875CBE}"/>
              </a:ext>
            </a:extLst>
          </p:cNvPr>
          <p:cNvPicPr>
            <a:picLocks noChangeAspect="1"/>
          </p:cNvPicPr>
          <p:nvPr/>
        </p:nvPicPr>
        <p:blipFill>
          <a:blip r:embed="rId3"/>
          <a:stretch>
            <a:fillRect/>
          </a:stretch>
        </p:blipFill>
        <p:spPr>
          <a:xfrm>
            <a:off x="6889750" y="3812370"/>
            <a:ext cx="3763433" cy="1959780"/>
          </a:xfrm>
          <a:prstGeom prst="rect">
            <a:avLst/>
          </a:prstGeom>
        </p:spPr>
      </p:pic>
      <p:pic>
        <p:nvPicPr>
          <p:cNvPr id="6" name="Picture 5">
            <a:extLst>
              <a:ext uri="{FF2B5EF4-FFF2-40B4-BE49-F238E27FC236}">
                <a16:creationId xmlns:a16="http://schemas.microsoft.com/office/drawing/2014/main" id="{BE99954E-1F91-46F0-A455-04176387CD0F}"/>
              </a:ext>
            </a:extLst>
          </p:cNvPr>
          <p:cNvPicPr>
            <a:picLocks noChangeAspect="1"/>
          </p:cNvPicPr>
          <p:nvPr/>
        </p:nvPicPr>
        <p:blipFill>
          <a:blip r:embed="rId4"/>
          <a:stretch>
            <a:fillRect/>
          </a:stretch>
        </p:blipFill>
        <p:spPr>
          <a:xfrm>
            <a:off x="6849535" y="1151467"/>
            <a:ext cx="3803648" cy="2066037"/>
          </a:xfrm>
          <a:prstGeom prst="rect">
            <a:avLst/>
          </a:prstGeom>
        </p:spPr>
      </p:pic>
      <p:sp>
        <p:nvSpPr>
          <p:cNvPr id="8" name="TextBox 7">
            <a:extLst>
              <a:ext uri="{FF2B5EF4-FFF2-40B4-BE49-F238E27FC236}">
                <a16:creationId xmlns:a16="http://schemas.microsoft.com/office/drawing/2014/main" id="{F6502202-6EDE-481F-B85A-071CA37289E8}"/>
              </a:ext>
            </a:extLst>
          </p:cNvPr>
          <p:cNvSpPr txBox="1"/>
          <p:nvPr/>
        </p:nvSpPr>
        <p:spPr>
          <a:xfrm>
            <a:off x="5302252" y="5738802"/>
            <a:ext cx="6096000" cy="502573"/>
          </a:xfrm>
          <a:prstGeom prst="rect">
            <a:avLst/>
          </a:prstGeom>
          <a:noFill/>
        </p:spPr>
        <p:txBody>
          <a:bodyPr wrap="square">
            <a:spAutoFit/>
          </a:bodyPr>
          <a:lstStyle/>
          <a:p>
            <a:pPr algn="ctr"/>
            <a:r>
              <a:rPr lang="en-US" sz="1333" dirty="0" err="1">
                <a:latin typeface="Work Sans Light" pitchFamily="2" charset="0"/>
              </a:rPr>
              <a:t>Lính</a:t>
            </a:r>
            <a:r>
              <a:rPr lang="en-US" sz="1333" dirty="0">
                <a:latin typeface="Work Sans Light" pitchFamily="2" charset="0"/>
              </a:rPr>
              <a:t> </a:t>
            </a:r>
            <a:r>
              <a:rPr lang="en-US" sz="1333" dirty="0" err="1">
                <a:latin typeface="Work Sans Light" pitchFamily="2" charset="0"/>
              </a:rPr>
              <a:t>Mỹ</a:t>
            </a:r>
            <a:r>
              <a:rPr lang="en-US" sz="1333" dirty="0">
                <a:latin typeface="Work Sans Light" pitchFamily="2" charset="0"/>
              </a:rPr>
              <a:t> </a:t>
            </a:r>
            <a:r>
              <a:rPr lang="en-US" sz="1333" dirty="0" err="1">
                <a:latin typeface="Work Sans Light" pitchFamily="2" charset="0"/>
              </a:rPr>
              <a:t>trong</a:t>
            </a:r>
            <a:r>
              <a:rPr lang="en-US" sz="1333" dirty="0">
                <a:latin typeface="Work Sans Light" pitchFamily="2" charset="0"/>
              </a:rPr>
              <a:t> </a:t>
            </a:r>
            <a:r>
              <a:rPr lang="en-US" sz="1333" dirty="0" err="1">
                <a:latin typeface="Work Sans Light" pitchFamily="2" charset="0"/>
              </a:rPr>
              <a:t>thành</a:t>
            </a:r>
            <a:r>
              <a:rPr lang="en-US" sz="1333" dirty="0">
                <a:latin typeface="Work Sans Light" pitchFamily="2" charset="0"/>
              </a:rPr>
              <a:t> </a:t>
            </a:r>
            <a:r>
              <a:rPr lang="en-US" sz="1333" dirty="0" err="1">
                <a:latin typeface="Work Sans Light" pitchFamily="2" charset="0"/>
              </a:rPr>
              <a:t>cổ</a:t>
            </a:r>
            <a:r>
              <a:rPr lang="en-US" sz="1333" dirty="0">
                <a:latin typeface="Work Sans Light" pitchFamily="2" charset="0"/>
              </a:rPr>
              <a:t> </a:t>
            </a:r>
            <a:r>
              <a:rPr lang="en-US" sz="1333" dirty="0" err="1">
                <a:latin typeface="Work Sans Light" pitchFamily="2" charset="0"/>
              </a:rPr>
              <a:t>Huế</a:t>
            </a:r>
            <a:r>
              <a:rPr lang="en-US" sz="1333" dirty="0">
                <a:latin typeface="Work Sans Light" pitchFamily="2" charset="0"/>
              </a:rPr>
              <a:t> </a:t>
            </a:r>
            <a:r>
              <a:rPr lang="en-US" sz="1333" dirty="0" err="1">
                <a:latin typeface="Work Sans Light" pitchFamily="2" charset="0"/>
              </a:rPr>
              <a:t>năm</a:t>
            </a:r>
            <a:r>
              <a:rPr lang="en-US" sz="1333" dirty="0">
                <a:latin typeface="Work Sans Light" pitchFamily="2" charset="0"/>
              </a:rPr>
              <a:t> 1968. </a:t>
            </a:r>
            <a:r>
              <a:rPr lang="en-US" sz="1333" dirty="0" err="1">
                <a:latin typeface="Work Sans Light" pitchFamily="2" charset="0"/>
              </a:rPr>
              <a:t>Cuộc</a:t>
            </a:r>
            <a:r>
              <a:rPr lang="en-US" sz="1333" dirty="0">
                <a:latin typeface="Work Sans Light" pitchFamily="2" charset="0"/>
              </a:rPr>
              <a:t> </a:t>
            </a:r>
            <a:r>
              <a:rPr lang="en-US" sz="1333" dirty="0" err="1">
                <a:latin typeface="Work Sans Light" pitchFamily="2" charset="0"/>
              </a:rPr>
              <a:t>giao</a:t>
            </a:r>
            <a:r>
              <a:rPr lang="en-US" sz="1333" dirty="0">
                <a:latin typeface="Work Sans Light" pitchFamily="2" charset="0"/>
              </a:rPr>
              <a:t> </a:t>
            </a:r>
            <a:r>
              <a:rPr lang="en-US" sz="1333" dirty="0" err="1">
                <a:latin typeface="Work Sans Light" pitchFamily="2" charset="0"/>
              </a:rPr>
              <a:t>tranh</a:t>
            </a:r>
            <a:r>
              <a:rPr lang="en-US" sz="1333" dirty="0">
                <a:latin typeface="Work Sans Light" pitchFamily="2" charset="0"/>
              </a:rPr>
              <a:t> 26 </a:t>
            </a:r>
            <a:r>
              <a:rPr lang="en-US" sz="1333" dirty="0" err="1">
                <a:latin typeface="Work Sans Light" pitchFamily="2" charset="0"/>
              </a:rPr>
              <a:t>ngày</a:t>
            </a:r>
            <a:r>
              <a:rPr lang="en-US" sz="1333" dirty="0">
                <a:latin typeface="Work Sans Light" pitchFamily="2" charset="0"/>
              </a:rPr>
              <a:t> </a:t>
            </a:r>
            <a:r>
              <a:rPr lang="en-US" sz="1333" dirty="0" err="1">
                <a:latin typeface="Work Sans Light" pitchFamily="2" charset="0"/>
              </a:rPr>
              <a:t>đêm</a:t>
            </a:r>
            <a:r>
              <a:rPr lang="en-US" sz="1333" dirty="0">
                <a:latin typeface="Work Sans Light" pitchFamily="2" charset="0"/>
              </a:rPr>
              <a:t> ở </a:t>
            </a:r>
            <a:r>
              <a:rPr lang="en-US" sz="1333" dirty="0" err="1">
                <a:latin typeface="Work Sans Light" pitchFamily="2" charset="0"/>
              </a:rPr>
              <a:t>Huế</a:t>
            </a:r>
            <a:r>
              <a:rPr lang="en-US" sz="1333" dirty="0">
                <a:latin typeface="Work Sans Light" pitchFamily="2" charset="0"/>
              </a:rPr>
              <a:t> </a:t>
            </a:r>
            <a:r>
              <a:rPr lang="en-US" sz="1333" dirty="0" err="1">
                <a:latin typeface="Work Sans Light" pitchFamily="2" charset="0"/>
              </a:rPr>
              <a:t>diễn</a:t>
            </a:r>
            <a:r>
              <a:rPr lang="en-US" sz="1333" dirty="0">
                <a:latin typeface="Work Sans Light" pitchFamily="2" charset="0"/>
              </a:rPr>
              <a:t> ra </a:t>
            </a:r>
            <a:r>
              <a:rPr lang="en-US" sz="1333" dirty="0" err="1">
                <a:latin typeface="Work Sans Light" pitchFamily="2" charset="0"/>
              </a:rPr>
              <a:t>khốc</a:t>
            </a:r>
            <a:r>
              <a:rPr lang="en-US" sz="1333" dirty="0">
                <a:latin typeface="Work Sans Light" pitchFamily="2" charset="0"/>
              </a:rPr>
              <a:t> </a:t>
            </a:r>
            <a:r>
              <a:rPr lang="en-US" sz="1333" dirty="0" err="1">
                <a:latin typeface="Work Sans Light" pitchFamily="2" charset="0"/>
              </a:rPr>
              <a:t>liệt</a:t>
            </a:r>
            <a:r>
              <a:rPr lang="en-US" sz="1333" dirty="0">
                <a:latin typeface="Work Sans Light" pitchFamily="2" charset="0"/>
              </a:rPr>
              <a:t>.</a:t>
            </a:r>
          </a:p>
        </p:txBody>
      </p:sp>
      <p:sp>
        <p:nvSpPr>
          <p:cNvPr id="10" name="TextBox 9">
            <a:extLst>
              <a:ext uri="{FF2B5EF4-FFF2-40B4-BE49-F238E27FC236}">
                <a16:creationId xmlns:a16="http://schemas.microsoft.com/office/drawing/2014/main" id="{6CB4651A-297B-4D9B-8E85-B7150C419FB5}"/>
              </a:ext>
            </a:extLst>
          </p:cNvPr>
          <p:cNvSpPr txBox="1"/>
          <p:nvPr/>
        </p:nvSpPr>
        <p:spPr>
          <a:xfrm>
            <a:off x="5604933" y="3303423"/>
            <a:ext cx="6096000" cy="297454"/>
          </a:xfrm>
          <a:prstGeom prst="rect">
            <a:avLst/>
          </a:prstGeom>
          <a:noFill/>
        </p:spPr>
        <p:txBody>
          <a:bodyPr wrap="square">
            <a:spAutoFit/>
          </a:bodyPr>
          <a:lstStyle/>
          <a:p>
            <a:pPr algn="ctr"/>
            <a:r>
              <a:rPr lang="en-US" sz="1333" dirty="0" err="1">
                <a:latin typeface="Work Sans Light" pitchFamily="2" charset="0"/>
              </a:rPr>
              <a:t>Quân</a:t>
            </a:r>
            <a:r>
              <a:rPr lang="en-US" sz="1333" dirty="0">
                <a:latin typeface="Work Sans Light" pitchFamily="2" charset="0"/>
              </a:rPr>
              <a:t> ta </a:t>
            </a:r>
            <a:r>
              <a:rPr lang="en-US" sz="1333" dirty="0" err="1">
                <a:latin typeface="Work Sans Light" pitchFamily="2" charset="0"/>
              </a:rPr>
              <a:t>trong</a:t>
            </a:r>
            <a:r>
              <a:rPr lang="en-US" sz="1333" dirty="0">
                <a:latin typeface="Work Sans Light" pitchFamily="2" charset="0"/>
              </a:rPr>
              <a:t> </a:t>
            </a:r>
            <a:r>
              <a:rPr lang="en-US" sz="1333" dirty="0" err="1">
                <a:latin typeface="Work Sans Light" pitchFamily="2" charset="0"/>
              </a:rPr>
              <a:t>chiến</a:t>
            </a:r>
            <a:r>
              <a:rPr lang="en-US" sz="1333" dirty="0">
                <a:latin typeface="Work Sans Light" pitchFamily="2" charset="0"/>
              </a:rPr>
              <a:t> </a:t>
            </a:r>
            <a:r>
              <a:rPr lang="en-US" sz="1333" dirty="0" err="1">
                <a:latin typeface="Work Sans Light" pitchFamily="2" charset="0"/>
              </a:rPr>
              <a:t>dịch</a:t>
            </a:r>
            <a:r>
              <a:rPr lang="en-US" sz="1333" dirty="0">
                <a:latin typeface="Work Sans Light" pitchFamily="2" charset="0"/>
              </a:rPr>
              <a:t> </a:t>
            </a:r>
            <a:r>
              <a:rPr lang="en-US" sz="1333" dirty="0" err="1">
                <a:latin typeface="Work Sans Light" pitchFamily="2" charset="0"/>
              </a:rPr>
              <a:t>Mậu</a:t>
            </a:r>
            <a:r>
              <a:rPr lang="en-US" sz="1333" dirty="0">
                <a:latin typeface="Work Sans Light" pitchFamily="2" charset="0"/>
              </a:rPr>
              <a:t> </a:t>
            </a:r>
            <a:r>
              <a:rPr lang="en-US" sz="1333" dirty="0" err="1">
                <a:latin typeface="Work Sans Light" pitchFamily="2" charset="0"/>
              </a:rPr>
              <a:t>Thân</a:t>
            </a:r>
            <a:r>
              <a:rPr lang="en-US" sz="1333" dirty="0">
                <a:latin typeface="Work Sans Light" pitchFamily="2" charset="0"/>
              </a:rPr>
              <a:t> </a:t>
            </a:r>
            <a:r>
              <a:rPr lang="en-US" sz="1333" dirty="0" err="1">
                <a:latin typeface="Work Sans Light" pitchFamily="2" charset="0"/>
              </a:rPr>
              <a:t>năm</a:t>
            </a:r>
            <a:r>
              <a:rPr lang="en-US" sz="1333" dirty="0">
                <a:latin typeface="Work Sans Light" pitchFamily="2" charset="0"/>
              </a:rPr>
              <a:t> 1968</a:t>
            </a:r>
          </a:p>
        </p:txBody>
      </p:sp>
      <p:sp>
        <p:nvSpPr>
          <p:cNvPr id="11" name="Google Shape;135;p19">
            <a:extLst>
              <a:ext uri="{FF2B5EF4-FFF2-40B4-BE49-F238E27FC236}">
                <a16:creationId xmlns:a16="http://schemas.microsoft.com/office/drawing/2014/main" id="{CAE8AE8E-D84B-4E03-AF10-3106CA834F34}"/>
              </a:ext>
            </a:extLst>
          </p:cNvPr>
          <p:cNvSpPr txBox="1">
            <a:spLocks/>
          </p:cNvSpPr>
          <p:nvPr/>
        </p:nvSpPr>
        <p:spPr>
          <a:xfrm>
            <a:off x="592668" y="1795303"/>
            <a:ext cx="6256867" cy="3529284"/>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80990" indent="-380990" algn="just">
              <a:spcBef>
                <a:spcPts val="800"/>
              </a:spcBef>
              <a:buFont typeface="Arial" panose="020B0604020202020204" pitchFamily="34" charset="0"/>
              <a:buChar char="•"/>
            </a:pPr>
            <a:r>
              <a:rPr lang="vi-VN" sz="1867" dirty="0">
                <a:latin typeface="Work Sans Light" pitchFamily="2" charset="0"/>
              </a:rPr>
              <a:t>Tháng 12-1967, Bộ Chính trị </a:t>
            </a:r>
            <a:r>
              <a:rPr lang="en-US" sz="1867" dirty="0">
                <a:latin typeface="Work Sans Light" pitchFamily="2" charset="0"/>
              </a:rPr>
              <a:t>ra </a:t>
            </a:r>
            <a:r>
              <a:rPr lang="en-US" sz="1867" dirty="0" err="1">
                <a:latin typeface="Work Sans Light" pitchFamily="2" charset="0"/>
              </a:rPr>
              <a:t>quyết</a:t>
            </a:r>
            <a:r>
              <a:rPr lang="en-US" sz="1867" dirty="0">
                <a:latin typeface="Work Sans Light" pitchFamily="2" charset="0"/>
              </a:rPr>
              <a:t> </a:t>
            </a:r>
            <a:r>
              <a:rPr lang="en-US" sz="1867" dirty="0" err="1">
                <a:latin typeface="Work Sans Light" pitchFamily="2" charset="0"/>
              </a:rPr>
              <a:t>định</a:t>
            </a:r>
            <a:r>
              <a:rPr lang="en-US" sz="1867" dirty="0">
                <a:latin typeface="Work Sans Light" pitchFamily="2" charset="0"/>
              </a:rPr>
              <a:t> </a:t>
            </a:r>
            <a:r>
              <a:rPr lang="vi-VN" sz="1867" dirty="0">
                <a:latin typeface="Work Sans Light" pitchFamily="2" charset="0"/>
              </a:rPr>
              <a:t>chuyển cuộc chiến tranh cách mạng miền Nam sang thời kỳ mới</a:t>
            </a:r>
            <a:r>
              <a:rPr lang="en-US" sz="1867" dirty="0">
                <a:latin typeface="Work Sans Light" pitchFamily="2" charset="0"/>
              </a:rPr>
              <a:t> - </a:t>
            </a:r>
            <a:r>
              <a:rPr lang="vi-VN" sz="1867" dirty="0">
                <a:latin typeface="Work Sans Light" pitchFamily="2" charset="0"/>
              </a:rPr>
              <a:t>tiến lên giành thắng lợi quyết định bằng phương pháp tổng công kích-tổng khởi nghĩa</a:t>
            </a:r>
            <a:r>
              <a:rPr lang="en-US" sz="1867" dirty="0">
                <a:latin typeface="Work Sans Light" pitchFamily="2" charset="0"/>
              </a:rPr>
              <a:t>.</a:t>
            </a:r>
          </a:p>
          <a:p>
            <a:pPr marL="380990" indent="-380990" algn="just">
              <a:spcBef>
                <a:spcPts val="800"/>
              </a:spcBef>
              <a:buFont typeface="Arial" panose="020B0604020202020204" pitchFamily="34" charset="0"/>
              <a:buChar char="•"/>
            </a:pPr>
            <a:r>
              <a:rPr lang="en-US" sz="1867" dirty="0">
                <a:latin typeface="Work Sans Light" pitchFamily="2" charset="0"/>
              </a:rPr>
              <a:t>Đ</a:t>
            </a:r>
            <a:r>
              <a:rPr lang="vi-VN" sz="1867" dirty="0">
                <a:latin typeface="Work Sans Light" pitchFamily="2" charset="0"/>
              </a:rPr>
              <a:t>êm 30 rạng ngày 31-1-1968</a:t>
            </a:r>
            <a:r>
              <a:rPr lang="en-US" sz="1867" dirty="0">
                <a:latin typeface="Work Sans Light" pitchFamily="2" charset="0"/>
              </a:rPr>
              <a:t> </a:t>
            </a:r>
            <a:r>
              <a:rPr lang="vi-VN" sz="1867" dirty="0">
                <a:latin typeface="Work Sans Light" pitchFamily="2" charset="0"/>
              </a:rPr>
              <a:t>cuộc tổng tiến công và nổi dậy đợt một đã được phát động trên toàn miền Nam</a:t>
            </a:r>
            <a:r>
              <a:rPr lang="en-US" sz="1867" dirty="0">
                <a:latin typeface="Work Sans Light" pitchFamily="2" charset="0"/>
              </a:rPr>
              <a:t>.</a:t>
            </a:r>
          </a:p>
          <a:p>
            <a:pPr marL="380990" indent="-380990" algn="just">
              <a:spcBef>
                <a:spcPts val="800"/>
              </a:spcBef>
              <a:buFont typeface="Arial" panose="020B0604020202020204" pitchFamily="34" charset="0"/>
              <a:buChar char="•"/>
            </a:pPr>
            <a:r>
              <a:rPr lang="vi-VN" sz="1867" dirty="0">
                <a:latin typeface="Work Sans Light" pitchFamily="2" charset="0"/>
              </a:rPr>
              <a:t>Tổng tiến công và nổi dậy Tết Mậu Thân 1968 là một chủ trương táo bạo và sáng tạo của Đảng, đánh thẳng vào ý chí xâm lược của giới cầm quyền Mỹ</a:t>
            </a:r>
            <a:endParaRPr lang="en-US" sz="1867" dirty="0">
              <a:latin typeface="Work Sans Light" pitchFamily="2" charset="0"/>
            </a:endParaRPr>
          </a:p>
        </p:txBody>
      </p:sp>
    </p:spTree>
    <p:extLst>
      <p:ext uri="{BB962C8B-B14F-4D97-AF65-F5344CB8AC3E}">
        <p14:creationId xmlns:p14="http://schemas.microsoft.com/office/powerpoint/2010/main" val="2780787375"/>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09C9E-96D3-420B-90A0-D745C65E4D86}"/>
              </a:ext>
            </a:extLst>
          </p:cNvPr>
          <p:cNvSpPr>
            <a:spLocks noGrp="1"/>
          </p:cNvSpPr>
          <p:nvPr>
            <p:ph type="ctrTitle"/>
          </p:nvPr>
        </p:nvSpPr>
        <p:spPr>
          <a:xfrm>
            <a:off x="1181082" y="862266"/>
            <a:ext cx="10280768" cy="1046400"/>
          </a:xfrm>
        </p:spPr>
        <p:txBody>
          <a:bodyPr/>
          <a:lstStyle/>
          <a:p>
            <a:r>
              <a:rPr lang="vi-VN" sz="2667" dirty="0">
                <a:solidFill>
                  <a:srgbClr val="FF0000"/>
                </a:solidFill>
              </a:rPr>
              <a:t>Khôi phục kinh tế, bảo vệ Miền Bắc, đẩy mạnh cuộc chiến đấu giải phóng miền Nam, thống nhất Tổ quốc (1969-1975)</a:t>
            </a:r>
            <a:endParaRPr lang="en-US" sz="2667" dirty="0">
              <a:solidFill>
                <a:srgbClr val="FF0000"/>
              </a:solidFill>
            </a:endParaRPr>
          </a:p>
        </p:txBody>
      </p:sp>
      <p:pic>
        <p:nvPicPr>
          <p:cNvPr id="5" name="Picture 4">
            <a:extLst>
              <a:ext uri="{FF2B5EF4-FFF2-40B4-BE49-F238E27FC236}">
                <a16:creationId xmlns:a16="http://schemas.microsoft.com/office/drawing/2014/main" id="{3EE9BB9C-981F-4451-BE59-D7AED9707047}"/>
              </a:ext>
            </a:extLst>
          </p:cNvPr>
          <p:cNvPicPr>
            <a:picLocks noChangeAspect="1"/>
          </p:cNvPicPr>
          <p:nvPr/>
        </p:nvPicPr>
        <p:blipFill>
          <a:blip r:embed="rId2"/>
          <a:stretch>
            <a:fillRect/>
          </a:stretch>
        </p:blipFill>
        <p:spPr>
          <a:xfrm>
            <a:off x="5572822" y="2696320"/>
            <a:ext cx="4109445" cy="2546699"/>
          </a:xfrm>
          <a:prstGeom prst="rect">
            <a:avLst/>
          </a:prstGeom>
        </p:spPr>
        <p:style>
          <a:lnRef idx="2">
            <a:schemeClr val="dk1"/>
          </a:lnRef>
          <a:fillRef idx="1">
            <a:schemeClr val="lt1"/>
          </a:fillRef>
          <a:effectRef idx="0">
            <a:schemeClr val="dk1"/>
          </a:effectRef>
          <a:fontRef idx="minor">
            <a:schemeClr val="dk1"/>
          </a:fontRef>
        </p:style>
      </p:pic>
      <p:pic>
        <p:nvPicPr>
          <p:cNvPr id="6" name="Picture 12">
            <a:extLst>
              <a:ext uri="{FF2B5EF4-FFF2-40B4-BE49-F238E27FC236}">
                <a16:creationId xmlns:a16="http://schemas.microsoft.com/office/drawing/2014/main" id="{74E3013A-32D3-4956-900A-C8CF3C7453C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935153" flipV="1">
            <a:off x="3866036" y="2789458"/>
            <a:ext cx="1396845" cy="496477"/>
          </a:xfrm>
          <a:prstGeom prst="rect">
            <a:avLst/>
          </a:prstGeom>
        </p:spPr>
      </p:pic>
      <p:sp>
        <p:nvSpPr>
          <p:cNvPr id="7" name="TextBox 14">
            <a:extLst>
              <a:ext uri="{FF2B5EF4-FFF2-40B4-BE49-F238E27FC236}">
                <a16:creationId xmlns:a16="http://schemas.microsoft.com/office/drawing/2014/main" id="{85F44525-E76F-4042-B898-045CC55FFA81}"/>
              </a:ext>
            </a:extLst>
          </p:cNvPr>
          <p:cNvSpPr txBox="1"/>
          <p:nvPr/>
        </p:nvSpPr>
        <p:spPr>
          <a:xfrm>
            <a:off x="1540191" y="3490309"/>
            <a:ext cx="3024268" cy="1641155"/>
          </a:xfrm>
          <a:prstGeom prst="rect">
            <a:avLst/>
          </a:prstGeom>
        </p:spPr>
        <p:txBody>
          <a:bodyPr wrap="square" lIns="0" tIns="0" rIns="0" bIns="0" rtlCol="0" anchor="t">
            <a:spAutoFit/>
          </a:bodyPr>
          <a:lstStyle/>
          <a:p>
            <a:pPr algn="ctr"/>
            <a:r>
              <a:rPr lang="vi-VN" sz="2133" dirty="0">
                <a:latin typeface="Work Sans Light" pitchFamily="2" charset="0"/>
              </a:rPr>
              <a:t>Ngày 2-9-1969, Chủ tịch Hồ Chí Minh qua đời</a:t>
            </a:r>
            <a:r>
              <a:rPr lang="en-US" sz="2133" dirty="0">
                <a:latin typeface="Work Sans Light" pitchFamily="2" charset="0"/>
              </a:rPr>
              <a:t>, v</a:t>
            </a:r>
            <a:r>
              <a:rPr lang="vi-VN" sz="2133" dirty="0">
                <a:latin typeface="Work Sans Light" pitchFamily="2" charset="0"/>
              </a:rPr>
              <a:t>ĩnh biệt chúng ta, Người đã để lại một bản Di chúc lịch sử</a:t>
            </a:r>
            <a:endParaRPr lang="en-US" sz="2133" dirty="0">
              <a:latin typeface="Work Sans Light" pitchFamily="2" charset="0"/>
            </a:endParaRPr>
          </a:p>
        </p:txBody>
      </p:sp>
    </p:spTree>
    <p:extLst>
      <p:ext uri="{BB962C8B-B14F-4D97-AF65-F5344CB8AC3E}">
        <p14:creationId xmlns:p14="http://schemas.microsoft.com/office/powerpoint/2010/main" val="273685004"/>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90DDF-231D-4840-A972-26F366E86900}"/>
              </a:ext>
            </a:extLst>
          </p:cNvPr>
          <p:cNvSpPr>
            <a:spLocks noGrp="1"/>
          </p:cNvSpPr>
          <p:nvPr>
            <p:ph type="ctrTitle"/>
          </p:nvPr>
        </p:nvSpPr>
        <p:spPr>
          <a:xfrm>
            <a:off x="4769708" y="1319036"/>
            <a:ext cx="2429120" cy="459152"/>
          </a:xfrm>
        </p:spPr>
        <p:txBody>
          <a:bodyPr/>
          <a:lstStyle/>
          <a:p>
            <a:r>
              <a:rPr lang="en-US" sz="2667" dirty="0" err="1"/>
              <a:t>Miền</a:t>
            </a:r>
            <a:r>
              <a:rPr lang="en-US" sz="2667" dirty="0"/>
              <a:t> </a:t>
            </a:r>
            <a:r>
              <a:rPr lang="en-US" sz="2667" dirty="0" err="1"/>
              <a:t>Bắc</a:t>
            </a:r>
            <a:endParaRPr lang="en-US" sz="2667" dirty="0"/>
          </a:p>
        </p:txBody>
      </p:sp>
      <p:sp>
        <p:nvSpPr>
          <p:cNvPr id="3" name="Subtitle 2">
            <a:extLst>
              <a:ext uri="{FF2B5EF4-FFF2-40B4-BE49-F238E27FC236}">
                <a16:creationId xmlns:a16="http://schemas.microsoft.com/office/drawing/2014/main" id="{5F6DC124-3C20-45BE-B694-0470BACF191F}"/>
              </a:ext>
            </a:extLst>
          </p:cNvPr>
          <p:cNvSpPr>
            <a:spLocks noGrp="1"/>
          </p:cNvSpPr>
          <p:nvPr>
            <p:ph type="subTitle" idx="1"/>
          </p:nvPr>
        </p:nvSpPr>
        <p:spPr>
          <a:xfrm>
            <a:off x="1082176" y="2044113"/>
            <a:ext cx="9719936" cy="2592799"/>
          </a:xfrm>
        </p:spPr>
        <p:txBody>
          <a:bodyPr/>
          <a:lstStyle/>
          <a:p>
            <a:pPr marL="592652" indent="-457189" algn="just">
              <a:buFont typeface="Arial" panose="020B0604020202020204" pitchFamily="34" charset="0"/>
              <a:buChar char="•"/>
            </a:pPr>
            <a:r>
              <a:rPr lang="vi-VN" sz="2800" dirty="0"/>
              <a:t>Nhân dân miền Bắc đã khẩn trương bắt tay khôi phục kinh tế, hàn gắn vết thương chiến tranh và đẩy mạnh sự nghiệp xây dựng chủ nghĩa xã hội</a:t>
            </a:r>
            <a:r>
              <a:rPr lang="en-US" sz="2800" dirty="0"/>
              <a:t>.</a:t>
            </a:r>
          </a:p>
          <a:p>
            <a:pPr marL="592652" indent="-457189" algn="just">
              <a:buFont typeface="Arial" panose="020B0604020202020204" pitchFamily="34" charset="0"/>
              <a:buChar char="•"/>
            </a:pPr>
            <a:r>
              <a:rPr lang="vi-VN" sz="2800" dirty="0"/>
              <a:t>Chấp hành các nghị quyết của Đảng, sau ba năm phấn đấu gian khổ, từ năm 1969 đến năm 1972, tình hình khôi phục kinh tế và tiếp tục xây dựng chủ nghĩa xã hội có nhiều chuyển biến tốt đẹp trên nhiều mặt</a:t>
            </a:r>
            <a:r>
              <a:rPr lang="en-US" sz="2800" dirty="0"/>
              <a:t>.</a:t>
            </a:r>
          </a:p>
        </p:txBody>
      </p:sp>
    </p:spTree>
    <p:extLst>
      <p:ext uri="{BB962C8B-B14F-4D97-AF65-F5344CB8AC3E}">
        <p14:creationId xmlns:p14="http://schemas.microsoft.com/office/powerpoint/2010/main" val="954628078"/>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0A63BFF-EFB4-47EF-8057-D44787941752}"/>
              </a:ext>
            </a:extLst>
          </p:cNvPr>
          <p:cNvSpPr>
            <a:spLocks noGrp="1"/>
          </p:cNvSpPr>
          <p:nvPr>
            <p:ph type="subTitle" idx="1"/>
          </p:nvPr>
        </p:nvSpPr>
        <p:spPr>
          <a:xfrm>
            <a:off x="1435744" y="1877308"/>
            <a:ext cx="5097427" cy="1857968"/>
          </a:xfrm>
        </p:spPr>
        <p:txBody>
          <a:bodyPr/>
          <a:lstStyle/>
          <a:p>
            <a:pPr marL="135463" indent="0" algn="just"/>
            <a:r>
              <a:rPr lang="vi-VN" sz="1867" dirty="0"/>
              <a:t>Từ tháng 4-1972, để ngăn chặn cuộc tập kích chiến lược của quân dân ta ở miền Nam, đế quốc Mỹ đã cho máy bay, tàu chiến tiến hành cuộc chiến tranh phá hoại miền Bắc lần thứ hai hết sức ác liệt</a:t>
            </a:r>
            <a:r>
              <a:rPr lang="en-US" sz="1867" dirty="0"/>
              <a:t>.</a:t>
            </a:r>
          </a:p>
        </p:txBody>
      </p:sp>
      <p:sp>
        <p:nvSpPr>
          <p:cNvPr id="4" name="Title 1">
            <a:extLst>
              <a:ext uri="{FF2B5EF4-FFF2-40B4-BE49-F238E27FC236}">
                <a16:creationId xmlns:a16="http://schemas.microsoft.com/office/drawing/2014/main" id="{7DB703D0-D196-475A-8984-2C961ECE22C3}"/>
              </a:ext>
            </a:extLst>
          </p:cNvPr>
          <p:cNvSpPr txBox="1">
            <a:spLocks/>
          </p:cNvSpPr>
          <p:nvPr/>
        </p:nvSpPr>
        <p:spPr>
          <a:xfrm>
            <a:off x="1435744" y="1308761"/>
            <a:ext cx="2429120" cy="459152"/>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9pPr>
          </a:lstStyle>
          <a:p>
            <a:r>
              <a:rPr lang="en-US" sz="2667" dirty="0" err="1"/>
              <a:t>Miền</a:t>
            </a:r>
            <a:r>
              <a:rPr lang="en-US" sz="2667" dirty="0"/>
              <a:t> </a:t>
            </a:r>
            <a:r>
              <a:rPr lang="en-US" sz="2667" dirty="0" err="1"/>
              <a:t>Bắc</a:t>
            </a:r>
            <a:endParaRPr lang="en-US" sz="2667" dirty="0"/>
          </a:p>
        </p:txBody>
      </p:sp>
      <p:pic>
        <p:nvPicPr>
          <p:cNvPr id="6" name="Picture 5">
            <a:extLst>
              <a:ext uri="{FF2B5EF4-FFF2-40B4-BE49-F238E27FC236}">
                <a16:creationId xmlns:a16="http://schemas.microsoft.com/office/drawing/2014/main" id="{EC82AEE6-9CE5-4224-A5D0-B6A4979546FB}"/>
              </a:ext>
            </a:extLst>
          </p:cNvPr>
          <p:cNvPicPr>
            <a:picLocks noChangeAspect="1"/>
          </p:cNvPicPr>
          <p:nvPr/>
        </p:nvPicPr>
        <p:blipFill>
          <a:blip r:embed="rId2"/>
          <a:stretch>
            <a:fillRect/>
          </a:stretch>
        </p:blipFill>
        <p:spPr>
          <a:xfrm>
            <a:off x="1691869" y="4019104"/>
            <a:ext cx="4345991" cy="2055608"/>
          </a:xfrm>
          <a:prstGeom prst="rect">
            <a:avLst/>
          </a:prstGeom>
        </p:spPr>
      </p:pic>
      <p:pic>
        <p:nvPicPr>
          <p:cNvPr id="8" name="Picture 7">
            <a:extLst>
              <a:ext uri="{FF2B5EF4-FFF2-40B4-BE49-F238E27FC236}">
                <a16:creationId xmlns:a16="http://schemas.microsoft.com/office/drawing/2014/main" id="{F53F2D19-C41A-435C-8BC0-D0F948A55784}"/>
              </a:ext>
            </a:extLst>
          </p:cNvPr>
          <p:cNvPicPr>
            <a:picLocks noChangeAspect="1"/>
          </p:cNvPicPr>
          <p:nvPr/>
        </p:nvPicPr>
        <p:blipFill>
          <a:blip r:embed="rId3"/>
          <a:stretch>
            <a:fillRect/>
          </a:stretch>
        </p:blipFill>
        <p:spPr>
          <a:xfrm>
            <a:off x="6851482" y="1511868"/>
            <a:ext cx="4345991" cy="2223409"/>
          </a:xfrm>
          <a:prstGeom prst="rect">
            <a:avLst/>
          </a:prstGeom>
        </p:spPr>
      </p:pic>
      <p:sp>
        <p:nvSpPr>
          <p:cNvPr id="10" name="TextBox 9">
            <a:extLst>
              <a:ext uri="{FF2B5EF4-FFF2-40B4-BE49-F238E27FC236}">
                <a16:creationId xmlns:a16="http://schemas.microsoft.com/office/drawing/2014/main" id="{434B12BD-A206-4EC2-82A3-1B08677D59B0}"/>
              </a:ext>
            </a:extLst>
          </p:cNvPr>
          <p:cNvSpPr txBox="1"/>
          <p:nvPr/>
        </p:nvSpPr>
        <p:spPr>
          <a:xfrm>
            <a:off x="6392093" y="4019104"/>
            <a:ext cx="5240809" cy="1816266"/>
          </a:xfrm>
          <a:prstGeom prst="rect">
            <a:avLst/>
          </a:prstGeom>
          <a:noFill/>
        </p:spPr>
        <p:txBody>
          <a:bodyPr wrap="square">
            <a:spAutoFit/>
          </a:bodyPr>
          <a:lstStyle/>
          <a:p>
            <a:pPr marL="135463" algn="just"/>
            <a:r>
              <a:rPr lang="en-US" sz="1867" dirty="0">
                <a:latin typeface="Work Sans Light" pitchFamily="2" charset="0"/>
              </a:rPr>
              <a:t>T</a:t>
            </a:r>
            <a:r>
              <a:rPr lang="vi-VN" sz="1867" dirty="0">
                <a:latin typeface="Work Sans Light" pitchFamily="2" charset="0"/>
              </a:rPr>
              <a:t>rong 9 tháng chống chiến tranh phá hoại lần thứ hai của đế quốc Mỹ, quân dân miền Bắc đã bình tĩnh, sáng tạo vừa sản xuất vừa chiến đấu, nhất là trong 12 ngày đêm cuối năm 1972, lập nên trận “Điện Biên Phủ trên không”, đánh bại hoàn toàn cuộc chiến tranh phá hoại của Mỹ</a:t>
            </a:r>
            <a:r>
              <a:rPr lang="en-US" sz="1867" dirty="0">
                <a:latin typeface="Work Sans Light" pitchFamily="2" charset="0"/>
              </a:rPr>
              <a:t>.</a:t>
            </a:r>
          </a:p>
        </p:txBody>
      </p:sp>
    </p:spTree>
    <p:extLst>
      <p:ext uri="{BB962C8B-B14F-4D97-AF65-F5344CB8AC3E}">
        <p14:creationId xmlns:p14="http://schemas.microsoft.com/office/powerpoint/2010/main" val="1131318837"/>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5">
            <a:extLst>
              <a:ext uri="{FF2B5EF4-FFF2-40B4-BE49-F238E27FC236}">
                <a16:creationId xmlns:a16="http://schemas.microsoft.com/office/drawing/2014/main" id="{986B576D-223D-42AA-90AB-433BE9732807}"/>
              </a:ext>
            </a:extLst>
          </p:cNvPr>
          <p:cNvSpPr txBox="1">
            <a:spLocks/>
          </p:cNvSpPr>
          <p:nvPr/>
        </p:nvSpPr>
        <p:spPr>
          <a:xfrm>
            <a:off x="1317937" y="2130380"/>
            <a:ext cx="4038600" cy="257470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altLang="en-US" sz="2133" dirty="0" err="1">
                <a:latin typeface="Work Sans Light" pitchFamily="2" charset="0"/>
              </a:rPr>
              <a:t>Những</a:t>
            </a:r>
            <a:r>
              <a:rPr lang="en-US" altLang="en-US" sz="2133" dirty="0">
                <a:latin typeface="Work Sans Light" pitchFamily="2" charset="0"/>
              </a:rPr>
              <a:t> </a:t>
            </a:r>
            <a:r>
              <a:rPr lang="en-US" altLang="en-US" sz="2133" dirty="0" err="1">
                <a:latin typeface="Work Sans Light" pitchFamily="2" charset="0"/>
              </a:rPr>
              <a:t>thắng</a:t>
            </a:r>
            <a:r>
              <a:rPr lang="en-US" altLang="en-US" sz="2133" dirty="0">
                <a:latin typeface="Work Sans Light" pitchFamily="2" charset="0"/>
              </a:rPr>
              <a:t> </a:t>
            </a:r>
            <a:r>
              <a:rPr lang="en-US" altLang="en-US" sz="2133" dirty="0" err="1">
                <a:latin typeface="Work Sans Light" pitchFamily="2" charset="0"/>
              </a:rPr>
              <a:t>lợi</a:t>
            </a:r>
            <a:r>
              <a:rPr lang="en-US" altLang="en-US" sz="2133" dirty="0">
                <a:latin typeface="Work Sans Light" pitchFamily="2" charset="0"/>
              </a:rPr>
              <a:t> to </a:t>
            </a:r>
            <a:r>
              <a:rPr lang="en-US" altLang="en-US" sz="2133" dirty="0" err="1">
                <a:latin typeface="Work Sans Light" pitchFamily="2" charset="0"/>
              </a:rPr>
              <a:t>lớn</a:t>
            </a:r>
            <a:r>
              <a:rPr lang="en-US" altLang="en-US" sz="2133" dirty="0">
                <a:latin typeface="Work Sans Light" pitchFamily="2" charset="0"/>
              </a:rPr>
              <a:t> </a:t>
            </a:r>
            <a:r>
              <a:rPr lang="en-US" altLang="en-US" sz="2133" dirty="0" err="1">
                <a:latin typeface="Work Sans Light" pitchFamily="2" charset="0"/>
              </a:rPr>
              <a:t>của</a:t>
            </a:r>
            <a:r>
              <a:rPr lang="en-US" altLang="en-US" sz="2133" dirty="0">
                <a:latin typeface="Work Sans Light" pitchFamily="2" charset="0"/>
              </a:rPr>
              <a:t> </a:t>
            </a:r>
            <a:r>
              <a:rPr lang="en-US" altLang="en-US" sz="2133" dirty="0" err="1">
                <a:latin typeface="Work Sans Light" pitchFamily="2" charset="0"/>
              </a:rPr>
              <a:t>quân</a:t>
            </a:r>
            <a:r>
              <a:rPr lang="en-US" altLang="en-US" sz="2133" dirty="0">
                <a:latin typeface="Work Sans Light" pitchFamily="2" charset="0"/>
              </a:rPr>
              <a:t> </a:t>
            </a:r>
            <a:r>
              <a:rPr lang="en-US" altLang="en-US" sz="2133" dirty="0" err="1">
                <a:latin typeface="Work Sans Light" pitchFamily="2" charset="0"/>
              </a:rPr>
              <a:t>và</a:t>
            </a:r>
            <a:r>
              <a:rPr lang="en-US" altLang="en-US" sz="2133" dirty="0">
                <a:latin typeface="Work Sans Light" pitchFamily="2" charset="0"/>
              </a:rPr>
              <a:t> </a:t>
            </a:r>
            <a:r>
              <a:rPr lang="en-US" altLang="en-US" sz="2133" dirty="0" err="1">
                <a:latin typeface="Work Sans Light" pitchFamily="2" charset="0"/>
              </a:rPr>
              <a:t>dân</a:t>
            </a:r>
            <a:r>
              <a:rPr lang="en-US" altLang="en-US" sz="2133" dirty="0">
                <a:latin typeface="Work Sans Light" pitchFamily="2" charset="0"/>
              </a:rPr>
              <a:t> </a:t>
            </a:r>
            <a:r>
              <a:rPr lang="en-US" altLang="en-US" sz="2133" dirty="0" err="1">
                <a:latin typeface="Work Sans Light" pitchFamily="2" charset="0"/>
              </a:rPr>
              <a:t>hai</a:t>
            </a:r>
            <a:r>
              <a:rPr lang="en-US" altLang="en-US" sz="2133" dirty="0">
                <a:latin typeface="Work Sans Light" pitchFamily="2" charset="0"/>
              </a:rPr>
              <a:t> </a:t>
            </a:r>
            <a:r>
              <a:rPr lang="en-US" altLang="en-US" sz="2133" dirty="0" err="1">
                <a:latin typeface="Work Sans Light" pitchFamily="2" charset="0"/>
              </a:rPr>
              <a:t>miền</a:t>
            </a:r>
            <a:r>
              <a:rPr lang="en-US" altLang="en-US" sz="2133" dirty="0">
                <a:latin typeface="Work Sans Light" pitchFamily="2" charset="0"/>
              </a:rPr>
              <a:t> </a:t>
            </a:r>
            <a:r>
              <a:rPr lang="en-US" altLang="en-US" sz="2133" dirty="0" err="1">
                <a:latin typeface="Work Sans Light" pitchFamily="2" charset="0"/>
              </a:rPr>
              <a:t>đã</a:t>
            </a:r>
            <a:r>
              <a:rPr lang="en-US" altLang="en-US" sz="2133" dirty="0">
                <a:latin typeface="Work Sans Light" pitchFamily="2" charset="0"/>
              </a:rPr>
              <a:t> </a:t>
            </a:r>
            <a:r>
              <a:rPr lang="en-US" altLang="en-US" sz="2133" dirty="0" err="1">
                <a:latin typeface="Work Sans Light" pitchFamily="2" charset="0"/>
              </a:rPr>
              <a:t>buộc</a:t>
            </a:r>
            <a:r>
              <a:rPr lang="en-US" altLang="en-US" sz="2133" dirty="0">
                <a:latin typeface="Work Sans Light" pitchFamily="2" charset="0"/>
              </a:rPr>
              <a:t> </a:t>
            </a:r>
            <a:r>
              <a:rPr lang="en-US" altLang="en-US" sz="2133" dirty="0" err="1">
                <a:latin typeface="Work Sans Light" pitchFamily="2" charset="0"/>
              </a:rPr>
              <a:t>Mỹ</a:t>
            </a:r>
            <a:r>
              <a:rPr lang="en-US" altLang="en-US" sz="2133" dirty="0">
                <a:latin typeface="Work Sans Light" pitchFamily="2" charset="0"/>
              </a:rPr>
              <a:t> </a:t>
            </a:r>
            <a:r>
              <a:rPr lang="en-US" altLang="en-US" sz="2133" dirty="0" err="1">
                <a:latin typeface="Work Sans Light" pitchFamily="2" charset="0"/>
              </a:rPr>
              <a:t>phải</a:t>
            </a:r>
            <a:r>
              <a:rPr lang="en-US" altLang="en-US" sz="2133" dirty="0">
                <a:latin typeface="Work Sans Light" pitchFamily="2" charset="0"/>
              </a:rPr>
              <a:t> </a:t>
            </a:r>
            <a:r>
              <a:rPr lang="en-US" altLang="en-US" sz="2133" dirty="0" err="1">
                <a:latin typeface="Work Sans Light" pitchFamily="2" charset="0"/>
              </a:rPr>
              <a:t>ký</a:t>
            </a:r>
            <a:r>
              <a:rPr lang="en-US" altLang="en-US" sz="2133" dirty="0">
                <a:latin typeface="Work Sans Light" pitchFamily="2" charset="0"/>
              </a:rPr>
              <a:t> </a:t>
            </a:r>
            <a:r>
              <a:rPr lang="en-US" altLang="en-US" sz="2133" dirty="0" err="1">
                <a:latin typeface="Work Sans Light" pitchFamily="2" charset="0"/>
              </a:rPr>
              <a:t>kết</a:t>
            </a:r>
            <a:r>
              <a:rPr lang="en-US" altLang="en-US" sz="2133" dirty="0">
                <a:latin typeface="Work Sans Light" pitchFamily="2" charset="0"/>
              </a:rPr>
              <a:t> </a:t>
            </a:r>
            <a:r>
              <a:rPr lang="en-US" altLang="en-US" sz="2133" dirty="0" err="1">
                <a:latin typeface="Work Sans Light" pitchFamily="2" charset="0"/>
              </a:rPr>
              <a:t>Hiệp</a:t>
            </a:r>
            <a:r>
              <a:rPr lang="en-US" altLang="en-US" sz="2133" dirty="0">
                <a:latin typeface="Work Sans Light" pitchFamily="2" charset="0"/>
              </a:rPr>
              <a:t> </a:t>
            </a:r>
            <a:r>
              <a:rPr lang="en-US" altLang="en-US" sz="2133" dirty="0" err="1">
                <a:latin typeface="Work Sans Light" pitchFamily="2" charset="0"/>
              </a:rPr>
              <a:t>định</a:t>
            </a:r>
            <a:r>
              <a:rPr lang="en-US" altLang="en-US" sz="2133" dirty="0">
                <a:latin typeface="Work Sans Light" pitchFamily="2" charset="0"/>
              </a:rPr>
              <a:t> Pari (27-1-1973), cam </a:t>
            </a:r>
            <a:r>
              <a:rPr lang="en-US" altLang="en-US" sz="2133" dirty="0" err="1">
                <a:latin typeface="Work Sans Light" pitchFamily="2" charset="0"/>
              </a:rPr>
              <a:t>kết</a:t>
            </a:r>
            <a:r>
              <a:rPr lang="en-US" altLang="en-US" sz="2133" dirty="0">
                <a:latin typeface="Work Sans Light" pitchFamily="2" charset="0"/>
              </a:rPr>
              <a:t> </a:t>
            </a:r>
            <a:r>
              <a:rPr lang="en-US" altLang="en-US" sz="2133" dirty="0" err="1">
                <a:latin typeface="Work Sans Light" pitchFamily="2" charset="0"/>
              </a:rPr>
              <a:t>công</a:t>
            </a:r>
            <a:r>
              <a:rPr lang="en-US" altLang="en-US" sz="2133" dirty="0">
                <a:latin typeface="Work Sans Light" pitchFamily="2" charset="0"/>
              </a:rPr>
              <a:t> </a:t>
            </a:r>
            <a:r>
              <a:rPr lang="en-US" altLang="en-US" sz="2133" dirty="0" err="1">
                <a:latin typeface="Work Sans Light" pitchFamily="2" charset="0"/>
              </a:rPr>
              <a:t>nhận</a:t>
            </a:r>
            <a:r>
              <a:rPr lang="en-US" altLang="en-US" sz="2133" dirty="0">
                <a:latin typeface="Work Sans Light" pitchFamily="2" charset="0"/>
              </a:rPr>
              <a:t> </a:t>
            </a:r>
            <a:r>
              <a:rPr lang="en-US" altLang="en-US" sz="2133" dirty="0" err="1">
                <a:latin typeface="Work Sans Light" pitchFamily="2" charset="0"/>
              </a:rPr>
              <a:t>độc</a:t>
            </a:r>
            <a:r>
              <a:rPr lang="en-US" altLang="en-US" sz="2133" dirty="0">
                <a:latin typeface="Work Sans Light" pitchFamily="2" charset="0"/>
              </a:rPr>
              <a:t> </a:t>
            </a:r>
            <a:r>
              <a:rPr lang="en-US" altLang="en-US" sz="2133" dirty="0" err="1">
                <a:latin typeface="Work Sans Light" pitchFamily="2" charset="0"/>
              </a:rPr>
              <a:t>lập</a:t>
            </a:r>
            <a:r>
              <a:rPr lang="en-US" altLang="en-US" sz="2133" dirty="0">
                <a:latin typeface="Work Sans Light" pitchFamily="2" charset="0"/>
              </a:rPr>
              <a:t>, </a:t>
            </a:r>
            <a:r>
              <a:rPr lang="en-US" altLang="en-US" sz="2133" dirty="0" err="1">
                <a:latin typeface="Work Sans Light" pitchFamily="2" charset="0"/>
              </a:rPr>
              <a:t>chủ</a:t>
            </a:r>
            <a:r>
              <a:rPr lang="en-US" altLang="en-US" sz="2133" dirty="0">
                <a:latin typeface="Work Sans Light" pitchFamily="2" charset="0"/>
              </a:rPr>
              <a:t> </a:t>
            </a:r>
            <a:r>
              <a:rPr lang="en-US" altLang="en-US" sz="2133" dirty="0" err="1">
                <a:latin typeface="Work Sans Light" pitchFamily="2" charset="0"/>
              </a:rPr>
              <a:t>quyền</a:t>
            </a:r>
            <a:r>
              <a:rPr lang="en-US" altLang="en-US" sz="2133" dirty="0">
                <a:latin typeface="Work Sans Light" pitchFamily="2" charset="0"/>
              </a:rPr>
              <a:t> </a:t>
            </a:r>
            <a:r>
              <a:rPr lang="en-US" altLang="en-US" sz="2133" dirty="0" err="1">
                <a:latin typeface="Work Sans Light" pitchFamily="2" charset="0"/>
              </a:rPr>
              <a:t>thống</a:t>
            </a:r>
            <a:r>
              <a:rPr lang="en-US" altLang="en-US" sz="2133" dirty="0">
                <a:latin typeface="Work Sans Light" pitchFamily="2" charset="0"/>
              </a:rPr>
              <a:t> </a:t>
            </a:r>
            <a:r>
              <a:rPr lang="en-US" altLang="en-US" sz="2133" dirty="0" err="1">
                <a:latin typeface="Work Sans Light" pitchFamily="2" charset="0"/>
              </a:rPr>
              <a:t>nhất</a:t>
            </a:r>
            <a:r>
              <a:rPr lang="en-US" altLang="en-US" sz="2133" dirty="0">
                <a:latin typeface="Work Sans Light" pitchFamily="2" charset="0"/>
              </a:rPr>
              <a:t> </a:t>
            </a:r>
            <a:r>
              <a:rPr lang="en-US" altLang="en-US" sz="2133" dirty="0" err="1">
                <a:latin typeface="Work Sans Light" pitchFamily="2" charset="0"/>
              </a:rPr>
              <a:t>toàn</a:t>
            </a:r>
            <a:r>
              <a:rPr lang="en-US" altLang="en-US" sz="2133" dirty="0">
                <a:latin typeface="Work Sans Light" pitchFamily="2" charset="0"/>
              </a:rPr>
              <a:t> </a:t>
            </a:r>
            <a:r>
              <a:rPr lang="en-US" altLang="en-US" sz="2133" dirty="0" err="1">
                <a:latin typeface="Work Sans Light" pitchFamily="2" charset="0"/>
              </a:rPr>
              <a:t>vẹn</a:t>
            </a:r>
            <a:r>
              <a:rPr lang="en-US" altLang="en-US" sz="2133" dirty="0">
                <a:latin typeface="Work Sans Light" pitchFamily="2" charset="0"/>
              </a:rPr>
              <a:t> </a:t>
            </a:r>
            <a:r>
              <a:rPr lang="en-US" altLang="en-US" sz="2133" dirty="0" err="1">
                <a:latin typeface="Work Sans Light" pitchFamily="2" charset="0"/>
              </a:rPr>
              <a:t>lãnh</a:t>
            </a:r>
            <a:r>
              <a:rPr lang="en-US" altLang="en-US" sz="2133" dirty="0">
                <a:latin typeface="Work Sans Light" pitchFamily="2" charset="0"/>
              </a:rPr>
              <a:t> </a:t>
            </a:r>
            <a:r>
              <a:rPr lang="en-US" altLang="en-US" sz="2133" dirty="0" err="1">
                <a:latin typeface="Work Sans Light" pitchFamily="2" charset="0"/>
              </a:rPr>
              <a:t>thổ</a:t>
            </a:r>
            <a:r>
              <a:rPr lang="en-US" altLang="en-US" sz="2133" dirty="0">
                <a:latin typeface="Work Sans Light" pitchFamily="2" charset="0"/>
              </a:rPr>
              <a:t> </a:t>
            </a:r>
            <a:r>
              <a:rPr lang="en-US" altLang="en-US" sz="2133" dirty="0" err="1">
                <a:latin typeface="Work Sans Light" pitchFamily="2" charset="0"/>
              </a:rPr>
              <a:t>của</a:t>
            </a:r>
            <a:r>
              <a:rPr lang="en-US" altLang="en-US" sz="2133" dirty="0">
                <a:latin typeface="Work Sans Light" pitchFamily="2" charset="0"/>
              </a:rPr>
              <a:t> </a:t>
            </a:r>
            <a:r>
              <a:rPr lang="en-US" altLang="en-US" sz="2133" dirty="0" err="1">
                <a:latin typeface="Work Sans Light" pitchFamily="2" charset="0"/>
              </a:rPr>
              <a:t>Việt</a:t>
            </a:r>
            <a:r>
              <a:rPr lang="en-US" altLang="en-US" sz="2133" dirty="0">
                <a:latin typeface="Work Sans Light" pitchFamily="2" charset="0"/>
              </a:rPr>
              <a:t> Nam.</a:t>
            </a:r>
          </a:p>
        </p:txBody>
      </p:sp>
      <p:pic>
        <p:nvPicPr>
          <p:cNvPr id="6" name="Picture 5">
            <a:extLst>
              <a:ext uri="{FF2B5EF4-FFF2-40B4-BE49-F238E27FC236}">
                <a16:creationId xmlns:a16="http://schemas.microsoft.com/office/drawing/2014/main" id="{4DC9869A-BF58-4B22-9A74-67089518BBE2}"/>
              </a:ext>
            </a:extLst>
          </p:cNvPr>
          <p:cNvPicPr>
            <a:picLocks noChangeAspect="1"/>
          </p:cNvPicPr>
          <p:nvPr/>
        </p:nvPicPr>
        <p:blipFill>
          <a:blip r:embed="rId2"/>
          <a:stretch>
            <a:fillRect/>
          </a:stretch>
        </p:blipFill>
        <p:spPr>
          <a:xfrm>
            <a:off x="5716609" y="1196399"/>
            <a:ext cx="5375856" cy="3783168"/>
          </a:xfrm>
          <a:prstGeom prst="rect">
            <a:avLst/>
          </a:prstGeom>
        </p:spPr>
      </p:pic>
      <p:sp>
        <p:nvSpPr>
          <p:cNvPr id="8" name="TextBox 7">
            <a:extLst>
              <a:ext uri="{FF2B5EF4-FFF2-40B4-BE49-F238E27FC236}">
                <a16:creationId xmlns:a16="http://schemas.microsoft.com/office/drawing/2014/main" id="{5422685D-43C5-4119-AE40-ED62F1FD4029}"/>
              </a:ext>
            </a:extLst>
          </p:cNvPr>
          <p:cNvSpPr txBox="1"/>
          <p:nvPr/>
        </p:nvSpPr>
        <p:spPr>
          <a:xfrm>
            <a:off x="5356537" y="5254051"/>
            <a:ext cx="6096000" cy="584775"/>
          </a:xfrm>
          <a:prstGeom prst="rect">
            <a:avLst/>
          </a:prstGeom>
          <a:noFill/>
        </p:spPr>
        <p:txBody>
          <a:bodyPr wrap="square">
            <a:spAutoFit/>
          </a:bodyPr>
          <a:lstStyle/>
          <a:p>
            <a:pPr algn="ctr"/>
            <a:r>
              <a:rPr lang="vi-VN" sz="1600" dirty="0">
                <a:latin typeface="Work Sans Light" pitchFamily="2" charset="0"/>
              </a:rPr>
              <a:t>Bộ trưởng Ngoại giao Chính phủ lâm thời Cộng hòa Miền Nam Việt Nam Nguyễn Thị Bình ký Hiệp định Paris, ngày 27/1/1973</a:t>
            </a:r>
            <a:endParaRPr lang="en-US" sz="1600" dirty="0">
              <a:latin typeface="Work Sans Light" pitchFamily="2" charset="0"/>
            </a:endParaRPr>
          </a:p>
        </p:txBody>
      </p:sp>
    </p:spTree>
    <p:extLst>
      <p:ext uri="{BB962C8B-B14F-4D97-AF65-F5344CB8AC3E}">
        <p14:creationId xmlns:p14="http://schemas.microsoft.com/office/powerpoint/2010/main" val="1883408664"/>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4959C34-27AF-4F98-B66A-66AE28C53E57}"/>
              </a:ext>
            </a:extLst>
          </p:cNvPr>
          <p:cNvSpPr>
            <a:spLocks noGrp="1"/>
          </p:cNvSpPr>
          <p:nvPr>
            <p:ph type="subTitle" idx="1"/>
          </p:nvPr>
        </p:nvSpPr>
        <p:spPr>
          <a:xfrm>
            <a:off x="174661" y="1941817"/>
            <a:ext cx="6334665" cy="3295594"/>
          </a:xfrm>
        </p:spPr>
        <p:txBody>
          <a:bodyPr/>
          <a:lstStyle/>
          <a:p>
            <a:pPr marL="516454" indent="-380990" algn="just">
              <a:buFont typeface="Arial" panose="020B0604020202020204" pitchFamily="34" charset="0"/>
              <a:buChar char="•"/>
            </a:pPr>
            <a:r>
              <a:rPr lang="en-US" sz="2800" dirty="0"/>
              <a:t>T</a:t>
            </a:r>
            <a:r>
              <a:rPr lang="vi-VN" sz="2800" dirty="0"/>
              <a:t>ừ đầu năm 1969, Tổng thống Mỹ Níchxơn đã đề ra chiến lược toàn cầu mới mang tên “Học thuyết Níchxơn” với ba nguyên tắc trụ cột là: “cùng chia sẻ”; “sức mạnh của Mỹ” và “sẵn sàng thương lượng”</a:t>
            </a:r>
            <a:r>
              <a:rPr lang="en-US" sz="2800" dirty="0"/>
              <a:t>.</a:t>
            </a:r>
          </a:p>
          <a:p>
            <a:pPr marL="516454" indent="-380990" algn="just">
              <a:buFont typeface="Arial" panose="020B0604020202020204" pitchFamily="34" charset="0"/>
              <a:buChar char="•"/>
            </a:pPr>
            <a:r>
              <a:rPr lang="en-US" sz="2800" dirty="0"/>
              <a:t>T</a:t>
            </a:r>
            <a:r>
              <a:rPr lang="vi-VN" sz="2800" dirty="0"/>
              <a:t>hay chiến lược “</a:t>
            </a:r>
            <a:r>
              <a:rPr lang="vi-VN" sz="2800" i="1" dirty="0"/>
              <a:t>chiến tranh cục bộ</a:t>
            </a:r>
            <a:r>
              <a:rPr lang="vi-VN" sz="2800" dirty="0"/>
              <a:t>” bằng chiến lược </a:t>
            </a:r>
            <a:r>
              <a:rPr lang="vi-VN" sz="2800" i="1" dirty="0"/>
              <a:t>“Việt Nam hóa chiến tranh”</a:t>
            </a:r>
            <a:endParaRPr lang="en-US" sz="2800" i="1" dirty="0"/>
          </a:p>
        </p:txBody>
      </p:sp>
      <p:sp>
        <p:nvSpPr>
          <p:cNvPr id="4" name="Title 1">
            <a:extLst>
              <a:ext uri="{FF2B5EF4-FFF2-40B4-BE49-F238E27FC236}">
                <a16:creationId xmlns:a16="http://schemas.microsoft.com/office/drawing/2014/main" id="{4EBBE891-DB10-4E35-B7A5-8DEC3E996D72}"/>
              </a:ext>
            </a:extLst>
          </p:cNvPr>
          <p:cNvSpPr txBox="1">
            <a:spLocks/>
          </p:cNvSpPr>
          <p:nvPr/>
        </p:nvSpPr>
        <p:spPr>
          <a:xfrm>
            <a:off x="2827892" y="1389843"/>
            <a:ext cx="2429120" cy="459152"/>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9pPr>
          </a:lstStyle>
          <a:p>
            <a:r>
              <a:rPr lang="en-US" sz="2667" dirty="0" err="1"/>
              <a:t>Miền</a:t>
            </a:r>
            <a:r>
              <a:rPr lang="en-US" sz="2667" dirty="0"/>
              <a:t> Nam</a:t>
            </a:r>
          </a:p>
        </p:txBody>
      </p:sp>
      <p:pic>
        <p:nvPicPr>
          <p:cNvPr id="6" name="Picture 5">
            <a:extLst>
              <a:ext uri="{FF2B5EF4-FFF2-40B4-BE49-F238E27FC236}">
                <a16:creationId xmlns:a16="http://schemas.microsoft.com/office/drawing/2014/main" id="{82DBE9C4-FFB1-4B35-B099-34410430A14F}"/>
              </a:ext>
            </a:extLst>
          </p:cNvPr>
          <p:cNvPicPr>
            <a:picLocks noChangeAspect="1"/>
          </p:cNvPicPr>
          <p:nvPr/>
        </p:nvPicPr>
        <p:blipFill>
          <a:blip r:embed="rId2"/>
          <a:stretch>
            <a:fillRect/>
          </a:stretch>
        </p:blipFill>
        <p:spPr>
          <a:xfrm>
            <a:off x="6757115" y="1389843"/>
            <a:ext cx="4593467" cy="3847567"/>
          </a:xfrm>
          <a:prstGeom prst="rect">
            <a:avLst/>
          </a:prstGeom>
        </p:spPr>
      </p:pic>
    </p:spTree>
    <p:extLst>
      <p:ext uri="{BB962C8B-B14F-4D97-AF65-F5344CB8AC3E}">
        <p14:creationId xmlns:p14="http://schemas.microsoft.com/office/powerpoint/2010/main" val="1967373572"/>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4C69D6-69B0-43AC-B957-8E6616A53651}"/>
              </a:ext>
            </a:extLst>
          </p:cNvPr>
          <p:cNvSpPr>
            <a:spLocks noGrp="1"/>
          </p:cNvSpPr>
          <p:nvPr>
            <p:ph type="subTitle" idx="1"/>
          </p:nvPr>
        </p:nvSpPr>
        <p:spPr>
          <a:xfrm>
            <a:off x="5351037" y="1156897"/>
            <a:ext cx="6078963" cy="1740140"/>
          </a:xfrm>
        </p:spPr>
        <p:txBody>
          <a:bodyPr/>
          <a:lstStyle/>
          <a:p>
            <a:pPr algn="ctr" fontAlgn="base"/>
            <a:r>
              <a:rPr lang="en-US" sz="1867" dirty="0"/>
              <a:t>“</a:t>
            </a:r>
            <a:r>
              <a:rPr lang="vi-VN" sz="1867" dirty="0"/>
              <a:t>Vì độc lập, vì tự do, đánh cho Mỹ cút, đánh cho ngụy nhào”</a:t>
            </a:r>
            <a:r>
              <a:rPr lang="en-US" sz="1867" dirty="0"/>
              <a:t> – </a:t>
            </a:r>
            <a:r>
              <a:rPr lang="en-US" sz="1867" dirty="0" err="1"/>
              <a:t>Thơ</a:t>
            </a:r>
            <a:r>
              <a:rPr lang="en-US" sz="1867" dirty="0"/>
              <a:t> </a:t>
            </a:r>
            <a:r>
              <a:rPr lang="en-US" sz="1867" dirty="0" err="1"/>
              <a:t>chúc</a:t>
            </a:r>
            <a:r>
              <a:rPr lang="en-US" sz="1867" dirty="0"/>
              <a:t> </a:t>
            </a:r>
            <a:r>
              <a:rPr lang="en-US" sz="1867" dirty="0" err="1"/>
              <a:t>tết</a:t>
            </a:r>
            <a:r>
              <a:rPr lang="en-US" sz="1867" dirty="0"/>
              <a:t> </a:t>
            </a:r>
            <a:r>
              <a:rPr lang="en-US" sz="1867" dirty="0" err="1"/>
              <a:t>năm</a:t>
            </a:r>
            <a:r>
              <a:rPr lang="en-US" sz="1867" dirty="0"/>
              <a:t> 1969 </a:t>
            </a:r>
            <a:r>
              <a:rPr lang="en-US" sz="1867" dirty="0" err="1"/>
              <a:t>của</a:t>
            </a:r>
            <a:r>
              <a:rPr lang="en-US" sz="1867" dirty="0"/>
              <a:t> </a:t>
            </a:r>
            <a:r>
              <a:rPr lang="en-US" sz="1867" dirty="0" err="1"/>
              <a:t>Hồ</a:t>
            </a:r>
            <a:r>
              <a:rPr lang="en-US" sz="1867" dirty="0"/>
              <a:t> </a:t>
            </a:r>
            <a:r>
              <a:rPr lang="en-US" sz="1867" dirty="0" err="1"/>
              <a:t>Chí</a:t>
            </a:r>
            <a:r>
              <a:rPr lang="en-US" sz="1867" dirty="0"/>
              <a:t> Minh</a:t>
            </a:r>
            <a:endParaRPr lang="vi-VN" sz="1867" dirty="0"/>
          </a:p>
        </p:txBody>
      </p:sp>
      <p:pic>
        <p:nvPicPr>
          <p:cNvPr id="5" name="Picture 4">
            <a:extLst>
              <a:ext uri="{FF2B5EF4-FFF2-40B4-BE49-F238E27FC236}">
                <a16:creationId xmlns:a16="http://schemas.microsoft.com/office/drawing/2014/main" id="{05595947-1A29-472D-ACB4-092F95D07223}"/>
              </a:ext>
            </a:extLst>
          </p:cNvPr>
          <p:cNvPicPr>
            <a:picLocks noChangeAspect="1"/>
          </p:cNvPicPr>
          <p:nvPr/>
        </p:nvPicPr>
        <p:blipFill>
          <a:blip r:embed="rId2"/>
          <a:stretch>
            <a:fillRect/>
          </a:stretch>
        </p:blipFill>
        <p:spPr>
          <a:xfrm>
            <a:off x="1373747" y="875763"/>
            <a:ext cx="3818739" cy="3031596"/>
          </a:xfrm>
          <a:prstGeom prst="rect">
            <a:avLst/>
          </a:prstGeom>
          <a:ln>
            <a:noFill/>
          </a:ln>
          <a:effectLst>
            <a:softEdge rad="112500"/>
          </a:effectLst>
        </p:spPr>
      </p:pic>
      <p:pic>
        <p:nvPicPr>
          <p:cNvPr id="7" name="Picture 6">
            <a:extLst>
              <a:ext uri="{FF2B5EF4-FFF2-40B4-BE49-F238E27FC236}">
                <a16:creationId xmlns:a16="http://schemas.microsoft.com/office/drawing/2014/main" id="{5CAAD1C6-0DE8-4ACA-ABF4-565112423E43}"/>
              </a:ext>
            </a:extLst>
          </p:cNvPr>
          <p:cNvPicPr>
            <a:picLocks noChangeAspect="1"/>
          </p:cNvPicPr>
          <p:nvPr/>
        </p:nvPicPr>
        <p:blipFill>
          <a:blip r:embed="rId3"/>
          <a:stretch>
            <a:fillRect/>
          </a:stretch>
        </p:blipFill>
        <p:spPr>
          <a:xfrm>
            <a:off x="6653484" y="2509463"/>
            <a:ext cx="5124750" cy="3202968"/>
          </a:xfrm>
          <a:prstGeom prst="rect">
            <a:avLst/>
          </a:prstGeom>
          <a:ln>
            <a:noFill/>
          </a:ln>
          <a:effectLst>
            <a:softEdge rad="112500"/>
          </a:effectLst>
        </p:spPr>
      </p:pic>
      <p:sp>
        <p:nvSpPr>
          <p:cNvPr id="9" name="TextBox 8">
            <a:extLst>
              <a:ext uri="{FF2B5EF4-FFF2-40B4-BE49-F238E27FC236}">
                <a16:creationId xmlns:a16="http://schemas.microsoft.com/office/drawing/2014/main" id="{9ECB7496-FB28-4D45-9B8D-3CD33BE71A29}"/>
              </a:ext>
            </a:extLst>
          </p:cNvPr>
          <p:cNvSpPr txBox="1"/>
          <p:nvPr/>
        </p:nvSpPr>
        <p:spPr>
          <a:xfrm>
            <a:off x="829401" y="4200724"/>
            <a:ext cx="5824083" cy="1938992"/>
          </a:xfrm>
          <a:prstGeom prst="rect">
            <a:avLst/>
          </a:prstGeom>
          <a:noFill/>
        </p:spPr>
        <p:txBody>
          <a:bodyPr wrap="square">
            <a:spAutoFit/>
          </a:bodyPr>
          <a:lstStyle/>
          <a:p>
            <a:pPr algn="just"/>
            <a:r>
              <a:rPr lang="vi-VN" sz="2400" dirty="0">
                <a:latin typeface="Work Sans Light" pitchFamily="2" charset="0"/>
              </a:rPr>
              <a:t>Hội nghị lần thứ 18 Ban Chấp hành Trung ương Đảng (1-1970) và Hội nghị Bộ Chính trị (6-1970) đã đề ra chủ trương mới nhằm chống lại chiến lược “Việt Nam hóa chiến tranh”</a:t>
            </a:r>
            <a:endParaRPr lang="en-US" sz="2400" dirty="0">
              <a:latin typeface="Work Sans Light" pitchFamily="2" charset="0"/>
            </a:endParaRPr>
          </a:p>
        </p:txBody>
      </p:sp>
    </p:spTree>
    <p:extLst>
      <p:ext uri="{BB962C8B-B14F-4D97-AF65-F5344CB8AC3E}">
        <p14:creationId xmlns:p14="http://schemas.microsoft.com/office/powerpoint/2010/main" val="960194890"/>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C5627EE-F533-4797-A1FC-3A274CE12A8D}"/>
              </a:ext>
            </a:extLst>
          </p:cNvPr>
          <p:cNvSpPr txBox="1"/>
          <p:nvPr/>
        </p:nvSpPr>
        <p:spPr>
          <a:xfrm>
            <a:off x="858593" y="2260083"/>
            <a:ext cx="5709633" cy="3046988"/>
          </a:xfrm>
          <a:prstGeom prst="rect">
            <a:avLst/>
          </a:prstGeom>
          <a:noFill/>
        </p:spPr>
        <p:txBody>
          <a:bodyPr wrap="square">
            <a:spAutoFit/>
          </a:bodyPr>
          <a:lstStyle/>
          <a:p>
            <a:pPr algn="just"/>
            <a:r>
              <a:rPr lang="en-US" altLang="en-US" sz="2400" dirty="0" err="1">
                <a:latin typeface="Work Sans Light" pitchFamily="2" charset="0"/>
              </a:rPr>
              <a:t>Tháng</a:t>
            </a:r>
            <a:r>
              <a:rPr lang="en-US" altLang="en-US" sz="2400" dirty="0">
                <a:latin typeface="Work Sans Light" pitchFamily="2" charset="0"/>
              </a:rPr>
              <a:t> 7-1973, </a:t>
            </a:r>
            <a:r>
              <a:rPr lang="en-US" altLang="en-US" sz="2400" dirty="0" err="1">
                <a:latin typeface="Work Sans Light" pitchFamily="2" charset="0"/>
              </a:rPr>
              <a:t>Hội</a:t>
            </a:r>
            <a:r>
              <a:rPr lang="en-US" altLang="en-US" sz="2400" dirty="0">
                <a:latin typeface="Work Sans Light" pitchFamily="2" charset="0"/>
              </a:rPr>
              <a:t> </a:t>
            </a:r>
            <a:r>
              <a:rPr lang="en-US" altLang="en-US" sz="2400" dirty="0" err="1">
                <a:latin typeface="Work Sans Light" pitchFamily="2" charset="0"/>
              </a:rPr>
              <a:t>nghị</a:t>
            </a:r>
            <a:r>
              <a:rPr lang="en-US" altLang="en-US" sz="2400" dirty="0">
                <a:latin typeface="Work Sans Light" pitchFamily="2" charset="0"/>
              </a:rPr>
              <a:t> </a:t>
            </a:r>
            <a:r>
              <a:rPr lang="en-US" altLang="en-US" sz="2400" dirty="0" err="1">
                <a:latin typeface="Work Sans Light" pitchFamily="2" charset="0"/>
              </a:rPr>
              <a:t>lần</a:t>
            </a:r>
            <a:r>
              <a:rPr lang="en-US" altLang="en-US" sz="2400" dirty="0">
                <a:latin typeface="Work Sans Light" pitchFamily="2" charset="0"/>
              </a:rPr>
              <a:t> </a:t>
            </a:r>
            <a:r>
              <a:rPr lang="en-US" altLang="en-US" sz="2400" dirty="0" err="1">
                <a:latin typeface="Work Sans Light" pitchFamily="2" charset="0"/>
              </a:rPr>
              <a:t>thứ</a:t>
            </a:r>
            <a:r>
              <a:rPr lang="en-US" altLang="en-US" sz="2400" dirty="0">
                <a:latin typeface="Work Sans Light" pitchFamily="2" charset="0"/>
              </a:rPr>
              <a:t> 21 Ban </a:t>
            </a:r>
            <a:r>
              <a:rPr lang="en-US" altLang="en-US" sz="2400" dirty="0" err="1">
                <a:latin typeface="Work Sans Light" pitchFamily="2" charset="0"/>
              </a:rPr>
              <a:t>Chấp</a:t>
            </a:r>
            <a:r>
              <a:rPr lang="en-US" altLang="en-US" sz="2400" dirty="0">
                <a:latin typeface="Work Sans Light" pitchFamily="2" charset="0"/>
              </a:rPr>
              <a:t> </a:t>
            </a:r>
            <a:r>
              <a:rPr lang="en-US" altLang="en-US" sz="2400" dirty="0" err="1">
                <a:latin typeface="Work Sans Light" pitchFamily="2" charset="0"/>
              </a:rPr>
              <a:t>hành</a:t>
            </a:r>
            <a:r>
              <a:rPr lang="en-US" altLang="en-US" sz="2400" dirty="0">
                <a:latin typeface="Work Sans Light" pitchFamily="2" charset="0"/>
              </a:rPr>
              <a:t> </a:t>
            </a:r>
            <a:r>
              <a:rPr lang="en-US" altLang="en-US" sz="2400" dirty="0" err="1">
                <a:latin typeface="Work Sans Light" pitchFamily="2" charset="0"/>
              </a:rPr>
              <a:t>Trung</a:t>
            </a:r>
            <a:r>
              <a:rPr lang="en-US" altLang="en-US" sz="2400" dirty="0">
                <a:latin typeface="Work Sans Light" pitchFamily="2" charset="0"/>
              </a:rPr>
              <a:t> </a:t>
            </a:r>
            <a:r>
              <a:rPr lang="en-US" altLang="en-US" sz="2400" dirty="0" err="1">
                <a:latin typeface="Work Sans Light" pitchFamily="2" charset="0"/>
              </a:rPr>
              <a:t>ương</a:t>
            </a:r>
            <a:r>
              <a:rPr lang="en-US" altLang="en-US" sz="2400" dirty="0">
                <a:latin typeface="Work Sans Light" pitchFamily="2" charset="0"/>
              </a:rPr>
              <a:t> </a:t>
            </a:r>
            <a:r>
              <a:rPr lang="en-US" altLang="en-US" sz="2400" dirty="0" err="1">
                <a:latin typeface="Work Sans Light" pitchFamily="2" charset="0"/>
              </a:rPr>
              <a:t>Đảng</a:t>
            </a:r>
            <a:r>
              <a:rPr lang="en-US" altLang="en-US" sz="2400" dirty="0">
                <a:latin typeface="Work Sans Light" pitchFamily="2" charset="0"/>
              </a:rPr>
              <a:t> </a:t>
            </a:r>
            <a:r>
              <a:rPr lang="en-US" altLang="en-US" sz="2400" dirty="0" err="1">
                <a:latin typeface="Work Sans Light" pitchFamily="2" charset="0"/>
              </a:rPr>
              <a:t>khẳng</a:t>
            </a:r>
            <a:r>
              <a:rPr lang="en-US" altLang="en-US" sz="2400" dirty="0">
                <a:latin typeface="Work Sans Light" pitchFamily="2" charset="0"/>
              </a:rPr>
              <a:t> </a:t>
            </a:r>
            <a:r>
              <a:rPr lang="en-US" altLang="en-US" sz="2400" dirty="0" err="1">
                <a:latin typeface="Work Sans Light" pitchFamily="2" charset="0"/>
              </a:rPr>
              <a:t>định</a:t>
            </a:r>
            <a:r>
              <a:rPr lang="en-US" altLang="en-US" sz="2400" dirty="0">
                <a:latin typeface="Work Sans Light" pitchFamily="2" charset="0"/>
              </a:rPr>
              <a:t>, </a:t>
            </a:r>
            <a:r>
              <a:rPr lang="en-US" altLang="en-US" sz="2400" dirty="0" err="1">
                <a:latin typeface="Work Sans Light" pitchFamily="2" charset="0"/>
              </a:rPr>
              <a:t>dù</a:t>
            </a:r>
            <a:r>
              <a:rPr lang="en-US" altLang="en-US" sz="2400" dirty="0">
                <a:latin typeface="Work Sans Light" pitchFamily="2" charset="0"/>
              </a:rPr>
              <a:t> </a:t>
            </a:r>
            <a:r>
              <a:rPr lang="en-US" altLang="en-US" sz="2400" dirty="0" err="1">
                <a:latin typeface="Work Sans Light" pitchFamily="2" charset="0"/>
              </a:rPr>
              <a:t>tình</a:t>
            </a:r>
            <a:r>
              <a:rPr lang="en-US" altLang="en-US" sz="2400" dirty="0">
                <a:latin typeface="Work Sans Light" pitchFamily="2" charset="0"/>
              </a:rPr>
              <a:t> </a:t>
            </a:r>
            <a:r>
              <a:rPr lang="en-US" altLang="en-US" sz="2400" dirty="0" err="1">
                <a:latin typeface="Work Sans Light" pitchFamily="2" charset="0"/>
              </a:rPr>
              <a:t>hình</a:t>
            </a:r>
            <a:r>
              <a:rPr lang="en-US" altLang="en-US" sz="2400" dirty="0">
                <a:latin typeface="Work Sans Light" pitchFamily="2" charset="0"/>
              </a:rPr>
              <a:t> </a:t>
            </a:r>
            <a:r>
              <a:rPr lang="en-US" altLang="en-US" sz="2400" dirty="0" err="1">
                <a:latin typeface="Work Sans Light" pitchFamily="2" charset="0"/>
              </a:rPr>
              <a:t>phát</a:t>
            </a:r>
            <a:r>
              <a:rPr lang="en-US" altLang="en-US" sz="2400" dirty="0">
                <a:latin typeface="Work Sans Light" pitchFamily="2" charset="0"/>
              </a:rPr>
              <a:t> </a:t>
            </a:r>
            <a:r>
              <a:rPr lang="en-US" altLang="en-US" sz="2400" dirty="0" err="1">
                <a:latin typeface="Work Sans Light" pitchFamily="2" charset="0"/>
              </a:rPr>
              <a:t>triển</a:t>
            </a:r>
            <a:r>
              <a:rPr lang="en-US" altLang="en-US" sz="2400" dirty="0">
                <a:latin typeface="Work Sans Light" pitchFamily="2" charset="0"/>
              </a:rPr>
              <a:t> </a:t>
            </a:r>
            <a:r>
              <a:rPr lang="en-US" altLang="en-US" sz="2400" dirty="0" err="1">
                <a:latin typeface="Work Sans Light" pitchFamily="2" charset="0"/>
              </a:rPr>
              <a:t>như</a:t>
            </a:r>
            <a:r>
              <a:rPr lang="en-US" altLang="en-US" sz="2400" dirty="0">
                <a:latin typeface="Work Sans Light" pitchFamily="2" charset="0"/>
              </a:rPr>
              <a:t> </a:t>
            </a:r>
            <a:r>
              <a:rPr lang="en-US" altLang="en-US" sz="2400" dirty="0" err="1">
                <a:latin typeface="Work Sans Light" pitchFamily="2" charset="0"/>
              </a:rPr>
              <a:t>thế</a:t>
            </a:r>
            <a:r>
              <a:rPr lang="en-US" altLang="en-US" sz="2400" dirty="0">
                <a:latin typeface="Work Sans Light" pitchFamily="2" charset="0"/>
              </a:rPr>
              <a:t> </a:t>
            </a:r>
            <a:r>
              <a:rPr lang="en-US" altLang="en-US" sz="2400" dirty="0" err="1">
                <a:latin typeface="Work Sans Light" pitchFamily="2" charset="0"/>
              </a:rPr>
              <a:t>nào</a:t>
            </a:r>
            <a:r>
              <a:rPr lang="en-US" altLang="en-US" sz="2400" dirty="0">
                <a:latin typeface="Work Sans Light" pitchFamily="2" charset="0"/>
              </a:rPr>
              <a:t>, con </a:t>
            </a:r>
            <a:r>
              <a:rPr lang="en-US" altLang="en-US" sz="2400" dirty="0" err="1">
                <a:latin typeface="Work Sans Light" pitchFamily="2" charset="0"/>
              </a:rPr>
              <a:t>đường</a:t>
            </a:r>
            <a:r>
              <a:rPr lang="en-US" altLang="en-US" sz="2400" dirty="0">
                <a:latin typeface="Work Sans Light" pitchFamily="2" charset="0"/>
              </a:rPr>
              <a:t> </a:t>
            </a:r>
            <a:r>
              <a:rPr lang="en-US" altLang="en-US" sz="2400" dirty="0" err="1">
                <a:latin typeface="Work Sans Light" pitchFamily="2" charset="0"/>
              </a:rPr>
              <a:t>cách</a:t>
            </a:r>
            <a:r>
              <a:rPr lang="en-US" altLang="en-US" sz="2400" dirty="0">
                <a:latin typeface="Work Sans Light" pitchFamily="2" charset="0"/>
              </a:rPr>
              <a:t> </a:t>
            </a:r>
            <a:r>
              <a:rPr lang="en-US" altLang="en-US" sz="2400" dirty="0" err="1">
                <a:latin typeface="Work Sans Light" pitchFamily="2" charset="0"/>
              </a:rPr>
              <a:t>mạng</a:t>
            </a:r>
            <a:r>
              <a:rPr lang="en-US" altLang="en-US" sz="2400" dirty="0">
                <a:latin typeface="Work Sans Light" pitchFamily="2" charset="0"/>
              </a:rPr>
              <a:t> </a:t>
            </a:r>
            <a:r>
              <a:rPr lang="en-US" altLang="en-US" sz="2400" dirty="0" err="1">
                <a:latin typeface="Work Sans Light" pitchFamily="2" charset="0"/>
              </a:rPr>
              <a:t>miền</a:t>
            </a:r>
            <a:r>
              <a:rPr lang="en-US" altLang="en-US" sz="2400" dirty="0">
                <a:latin typeface="Work Sans Light" pitchFamily="2" charset="0"/>
              </a:rPr>
              <a:t> Nam </a:t>
            </a:r>
            <a:r>
              <a:rPr lang="en-US" altLang="en-US" sz="2400" dirty="0" err="1">
                <a:latin typeface="Work Sans Light" pitchFamily="2" charset="0"/>
              </a:rPr>
              <a:t>vẫn</a:t>
            </a:r>
            <a:r>
              <a:rPr lang="en-US" altLang="en-US" sz="2400" dirty="0">
                <a:latin typeface="Work Sans Light" pitchFamily="2" charset="0"/>
              </a:rPr>
              <a:t> là con </a:t>
            </a:r>
            <a:r>
              <a:rPr lang="en-US" altLang="en-US" sz="2400" dirty="0" err="1">
                <a:latin typeface="Work Sans Light" pitchFamily="2" charset="0"/>
              </a:rPr>
              <a:t>đường</a:t>
            </a:r>
            <a:r>
              <a:rPr lang="en-US" altLang="en-US" sz="2400" dirty="0">
                <a:latin typeface="Work Sans Light" pitchFamily="2" charset="0"/>
              </a:rPr>
              <a:t> </a:t>
            </a:r>
            <a:r>
              <a:rPr lang="en-US" altLang="en-US" sz="2400" dirty="0" err="1">
                <a:latin typeface="Work Sans Light" pitchFamily="2" charset="0"/>
              </a:rPr>
              <a:t>cách</a:t>
            </a:r>
            <a:r>
              <a:rPr lang="en-US" altLang="en-US" sz="2400" dirty="0">
                <a:latin typeface="Work Sans Light" pitchFamily="2" charset="0"/>
              </a:rPr>
              <a:t> </a:t>
            </a:r>
            <a:r>
              <a:rPr lang="en-US" altLang="en-US" sz="2400" dirty="0" err="1">
                <a:latin typeface="Work Sans Light" pitchFamily="2" charset="0"/>
              </a:rPr>
              <a:t>mạng</a:t>
            </a:r>
            <a:r>
              <a:rPr lang="en-US" altLang="en-US" sz="2400" dirty="0">
                <a:latin typeface="Work Sans Light" pitchFamily="2" charset="0"/>
              </a:rPr>
              <a:t> </a:t>
            </a:r>
            <a:r>
              <a:rPr lang="en-US" altLang="en-US" sz="2400" dirty="0" err="1">
                <a:latin typeface="Work Sans Light" pitchFamily="2" charset="0"/>
              </a:rPr>
              <a:t>bạo</a:t>
            </a:r>
            <a:r>
              <a:rPr lang="en-US" altLang="en-US" sz="2400" dirty="0">
                <a:latin typeface="Work Sans Light" pitchFamily="2" charset="0"/>
              </a:rPr>
              <a:t> </a:t>
            </a:r>
            <a:r>
              <a:rPr lang="en-US" altLang="en-US" sz="2400" dirty="0" err="1">
                <a:latin typeface="Work Sans Light" pitchFamily="2" charset="0"/>
              </a:rPr>
              <a:t>lực</a:t>
            </a:r>
            <a:r>
              <a:rPr lang="en-US" altLang="en-US" sz="2400" dirty="0">
                <a:latin typeface="Work Sans Light" pitchFamily="2" charset="0"/>
              </a:rPr>
              <a:t>; ta </a:t>
            </a:r>
            <a:r>
              <a:rPr lang="en-US" altLang="en-US" sz="2400" dirty="0" err="1">
                <a:latin typeface="Work Sans Light" pitchFamily="2" charset="0"/>
              </a:rPr>
              <a:t>phải</a:t>
            </a:r>
            <a:r>
              <a:rPr lang="en-US" altLang="en-US" sz="2400" dirty="0">
                <a:latin typeface="Work Sans Light" pitchFamily="2" charset="0"/>
              </a:rPr>
              <a:t> </a:t>
            </a:r>
            <a:r>
              <a:rPr lang="en-US" altLang="en-US" sz="2400" dirty="0" err="1">
                <a:latin typeface="Work Sans Light" pitchFamily="2" charset="0"/>
              </a:rPr>
              <a:t>nắm</a:t>
            </a:r>
            <a:r>
              <a:rPr lang="en-US" altLang="en-US" sz="2400" dirty="0">
                <a:latin typeface="Work Sans Light" pitchFamily="2" charset="0"/>
              </a:rPr>
              <a:t> </a:t>
            </a:r>
            <a:r>
              <a:rPr lang="en-US" altLang="en-US" sz="2400" dirty="0" err="1">
                <a:latin typeface="Work Sans Light" pitchFamily="2" charset="0"/>
              </a:rPr>
              <a:t>vững</a:t>
            </a:r>
            <a:r>
              <a:rPr lang="en-US" altLang="en-US" sz="2400" dirty="0">
                <a:latin typeface="Work Sans Light" pitchFamily="2" charset="0"/>
              </a:rPr>
              <a:t> </a:t>
            </a:r>
            <a:r>
              <a:rPr lang="en-US" altLang="en-US" sz="2400" dirty="0" err="1">
                <a:latin typeface="Work Sans Light" pitchFamily="2" charset="0"/>
              </a:rPr>
              <a:t>thời</a:t>
            </a:r>
            <a:r>
              <a:rPr lang="en-US" altLang="en-US" sz="2400" dirty="0">
                <a:latin typeface="Work Sans Light" pitchFamily="2" charset="0"/>
              </a:rPr>
              <a:t> </a:t>
            </a:r>
            <a:r>
              <a:rPr lang="en-US" altLang="en-US" sz="2400" dirty="0" err="1">
                <a:latin typeface="Work Sans Light" pitchFamily="2" charset="0"/>
              </a:rPr>
              <a:t>cơ</a:t>
            </a:r>
            <a:r>
              <a:rPr lang="en-US" altLang="en-US" sz="2400" dirty="0">
                <a:latin typeface="Work Sans Light" pitchFamily="2" charset="0"/>
              </a:rPr>
              <a:t>, </a:t>
            </a:r>
            <a:r>
              <a:rPr lang="en-US" altLang="en-US" sz="2400" dirty="0" err="1">
                <a:latin typeface="Work Sans Light" pitchFamily="2" charset="0"/>
              </a:rPr>
              <a:t>giữ</a:t>
            </a:r>
            <a:r>
              <a:rPr lang="en-US" altLang="en-US" sz="2400" dirty="0">
                <a:latin typeface="Work Sans Light" pitchFamily="2" charset="0"/>
              </a:rPr>
              <a:t> </a:t>
            </a:r>
            <a:r>
              <a:rPr lang="en-US" altLang="en-US" sz="2400" dirty="0" err="1">
                <a:latin typeface="Work Sans Light" pitchFamily="2" charset="0"/>
              </a:rPr>
              <a:t>vững</a:t>
            </a:r>
            <a:r>
              <a:rPr lang="en-US" altLang="en-US" sz="2400" dirty="0">
                <a:latin typeface="Work Sans Light" pitchFamily="2" charset="0"/>
              </a:rPr>
              <a:t> </a:t>
            </a:r>
            <a:r>
              <a:rPr lang="en-US" altLang="en-US" sz="2400" dirty="0" err="1">
                <a:latin typeface="Work Sans Light" pitchFamily="2" charset="0"/>
              </a:rPr>
              <a:t>chiến</a:t>
            </a:r>
            <a:r>
              <a:rPr lang="en-US" altLang="en-US" sz="2400" dirty="0">
                <a:latin typeface="Work Sans Light" pitchFamily="2" charset="0"/>
              </a:rPr>
              <a:t> </a:t>
            </a:r>
            <a:r>
              <a:rPr lang="en-US" altLang="en-US" sz="2400" dirty="0" err="1">
                <a:latin typeface="Work Sans Light" pitchFamily="2" charset="0"/>
              </a:rPr>
              <a:t>lược</a:t>
            </a:r>
            <a:r>
              <a:rPr lang="en-US" altLang="en-US" sz="2400" dirty="0">
                <a:latin typeface="Work Sans Light" pitchFamily="2" charset="0"/>
              </a:rPr>
              <a:t> </a:t>
            </a:r>
            <a:r>
              <a:rPr lang="en-US" altLang="en-US" sz="2400" dirty="0" err="1">
                <a:latin typeface="Work Sans Light" pitchFamily="2" charset="0"/>
              </a:rPr>
              <a:t>tiến</a:t>
            </a:r>
            <a:r>
              <a:rPr lang="en-US" altLang="en-US" sz="2400" dirty="0">
                <a:latin typeface="Work Sans Light" pitchFamily="2" charset="0"/>
              </a:rPr>
              <a:t> </a:t>
            </a:r>
            <a:r>
              <a:rPr lang="en-US" altLang="en-US" sz="2400" dirty="0" err="1">
                <a:latin typeface="Work Sans Light" pitchFamily="2" charset="0"/>
              </a:rPr>
              <a:t>công</a:t>
            </a:r>
            <a:r>
              <a:rPr lang="en-US" altLang="en-US" sz="2400" dirty="0">
                <a:latin typeface="Work Sans Light" pitchFamily="2" charset="0"/>
              </a:rPr>
              <a:t> </a:t>
            </a:r>
            <a:r>
              <a:rPr lang="en-US" altLang="en-US" sz="2400" dirty="0" err="1">
                <a:latin typeface="Work Sans Light" pitchFamily="2" charset="0"/>
              </a:rPr>
              <a:t>và</a:t>
            </a:r>
            <a:r>
              <a:rPr lang="en-US" altLang="en-US" sz="2400" dirty="0">
                <a:latin typeface="Work Sans Light" pitchFamily="2" charset="0"/>
              </a:rPr>
              <a:t> </a:t>
            </a:r>
            <a:r>
              <a:rPr lang="en-US" altLang="en-US" sz="2400" dirty="0" err="1">
                <a:latin typeface="Work Sans Light" pitchFamily="2" charset="0"/>
              </a:rPr>
              <a:t>chỉ</a:t>
            </a:r>
            <a:r>
              <a:rPr lang="en-US" altLang="en-US" sz="2400" dirty="0">
                <a:latin typeface="Work Sans Light" pitchFamily="2" charset="0"/>
              </a:rPr>
              <a:t> </a:t>
            </a:r>
            <a:r>
              <a:rPr lang="en-US" altLang="en-US" sz="2400" dirty="0" err="1">
                <a:latin typeface="Work Sans Light" pitchFamily="2" charset="0"/>
              </a:rPr>
              <a:t>đạo</a:t>
            </a:r>
            <a:r>
              <a:rPr lang="en-US" altLang="en-US" sz="2400" dirty="0">
                <a:latin typeface="Work Sans Light" pitchFamily="2" charset="0"/>
              </a:rPr>
              <a:t> </a:t>
            </a:r>
            <a:r>
              <a:rPr lang="en-US" altLang="en-US" sz="2400" dirty="0" err="1">
                <a:latin typeface="Work Sans Light" pitchFamily="2" charset="0"/>
              </a:rPr>
              <a:t>linh</a:t>
            </a:r>
            <a:r>
              <a:rPr lang="en-US" altLang="en-US" sz="2400" dirty="0">
                <a:latin typeface="Work Sans Light" pitchFamily="2" charset="0"/>
              </a:rPr>
              <a:t> </a:t>
            </a:r>
            <a:r>
              <a:rPr lang="en-US" altLang="en-US" sz="2400" dirty="0" err="1">
                <a:latin typeface="Work Sans Light" pitchFamily="2" charset="0"/>
              </a:rPr>
              <a:t>hoạt</a:t>
            </a:r>
            <a:r>
              <a:rPr lang="en-US" altLang="en-US" sz="2400" dirty="0">
                <a:latin typeface="Work Sans Light" pitchFamily="2" charset="0"/>
              </a:rPr>
              <a:t> </a:t>
            </a:r>
            <a:r>
              <a:rPr lang="en-US" altLang="en-US" sz="2400" dirty="0" err="1">
                <a:latin typeface="Work Sans Light" pitchFamily="2" charset="0"/>
              </a:rPr>
              <a:t>để</a:t>
            </a:r>
            <a:r>
              <a:rPr lang="en-US" altLang="en-US" sz="2400" dirty="0">
                <a:latin typeface="Work Sans Light" pitchFamily="2" charset="0"/>
              </a:rPr>
              <a:t> </a:t>
            </a:r>
            <a:r>
              <a:rPr lang="en-US" altLang="en-US" sz="2400" dirty="0" err="1">
                <a:latin typeface="Work Sans Light" pitchFamily="2" charset="0"/>
              </a:rPr>
              <a:t>đưa</a:t>
            </a:r>
            <a:r>
              <a:rPr lang="en-US" altLang="en-US" sz="2400" dirty="0">
                <a:latin typeface="Work Sans Light" pitchFamily="2" charset="0"/>
              </a:rPr>
              <a:t> </a:t>
            </a:r>
            <a:r>
              <a:rPr lang="en-US" altLang="en-US" sz="2400" dirty="0" err="1">
                <a:latin typeface="Work Sans Light" pitchFamily="2" charset="0"/>
              </a:rPr>
              <a:t>cách</a:t>
            </a:r>
            <a:r>
              <a:rPr lang="en-US" altLang="en-US" sz="2400" dirty="0">
                <a:latin typeface="Work Sans Light" pitchFamily="2" charset="0"/>
              </a:rPr>
              <a:t> </a:t>
            </a:r>
            <a:r>
              <a:rPr lang="en-US" altLang="en-US" sz="2400" dirty="0" err="1">
                <a:latin typeface="Work Sans Light" pitchFamily="2" charset="0"/>
              </a:rPr>
              <a:t>mạng</a:t>
            </a:r>
            <a:r>
              <a:rPr lang="en-US" altLang="en-US" sz="2400" dirty="0">
                <a:latin typeface="Work Sans Light" pitchFamily="2" charset="0"/>
              </a:rPr>
              <a:t> </a:t>
            </a:r>
            <a:r>
              <a:rPr lang="en-US" altLang="en-US" sz="2400" dirty="0" err="1">
                <a:latin typeface="Work Sans Light" pitchFamily="2" charset="0"/>
              </a:rPr>
              <a:t>tiến</a:t>
            </a:r>
            <a:r>
              <a:rPr lang="en-US" altLang="en-US" sz="2400" dirty="0">
                <a:latin typeface="Work Sans Light" pitchFamily="2" charset="0"/>
              </a:rPr>
              <a:t> </a:t>
            </a:r>
            <a:r>
              <a:rPr lang="en-US" altLang="en-US" sz="2400" dirty="0" err="1">
                <a:latin typeface="Work Sans Light" pitchFamily="2" charset="0"/>
              </a:rPr>
              <a:t>lên</a:t>
            </a:r>
            <a:r>
              <a:rPr lang="en-US" altLang="en-US" sz="2400" dirty="0">
                <a:latin typeface="Work Sans Light" pitchFamily="2" charset="0"/>
              </a:rPr>
              <a:t>. </a:t>
            </a:r>
          </a:p>
        </p:txBody>
      </p:sp>
      <p:pic>
        <p:nvPicPr>
          <p:cNvPr id="6" name="Picture 5">
            <a:extLst>
              <a:ext uri="{FF2B5EF4-FFF2-40B4-BE49-F238E27FC236}">
                <a16:creationId xmlns:a16="http://schemas.microsoft.com/office/drawing/2014/main" id="{358F5437-A039-41AF-87EF-F384079FD396}"/>
              </a:ext>
            </a:extLst>
          </p:cNvPr>
          <p:cNvPicPr>
            <a:picLocks noChangeAspect="1"/>
          </p:cNvPicPr>
          <p:nvPr/>
        </p:nvPicPr>
        <p:blipFill>
          <a:blip r:embed="rId2"/>
          <a:stretch>
            <a:fillRect/>
          </a:stretch>
        </p:blipFill>
        <p:spPr>
          <a:xfrm>
            <a:off x="6903077" y="1930400"/>
            <a:ext cx="4430331" cy="3238321"/>
          </a:xfrm>
          <a:prstGeom prst="rect">
            <a:avLst/>
          </a:prstGeom>
          <a:ln>
            <a:noFill/>
          </a:ln>
          <a:effectLst>
            <a:softEdge rad="112500"/>
          </a:effectLst>
        </p:spPr>
      </p:pic>
    </p:spTree>
    <p:extLst>
      <p:ext uri="{BB962C8B-B14F-4D97-AF65-F5344CB8AC3E}">
        <p14:creationId xmlns:p14="http://schemas.microsoft.com/office/powerpoint/2010/main" val="5454652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6"/>
          <p:cNvSpPr txBox="1">
            <a:spLocks noGrp="1"/>
          </p:cNvSpPr>
          <p:nvPr>
            <p:ph type="ctrTitle"/>
          </p:nvPr>
        </p:nvSpPr>
        <p:spPr>
          <a:xfrm>
            <a:off x="863030" y="1880697"/>
            <a:ext cx="10363200" cy="1546400"/>
          </a:xfrm>
          <a:prstGeom prst="rect">
            <a:avLst/>
          </a:prstGeom>
        </p:spPr>
        <p:txBody>
          <a:bodyPr spcFirstLastPara="1" vert="horz" wrap="square" lIns="121900" tIns="121900" rIns="121900" bIns="121900" rtlCol="0" anchor="b" anchorCtr="0">
            <a:noAutofit/>
          </a:bodyPr>
          <a:lstStyle/>
          <a:p>
            <a:pPr>
              <a:spcBef>
                <a:spcPts val="800"/>
              </a:spcBef>
            </a:pPr>
            <a:r>
              <a:rPr lang="vi-VN" sz="4267" dirty="0"/>
              <a:t>Đảng Cộng sản Việt Nam ra đời và Cương lĩnh chính trị đầu tiên của Đảng</a:t>
            </a:r>
            <a:endParaRPr lang="en-US" sz="4267" dirty="0"/>
          </a:p>
        </p:txBody>
      </p:sp>
      <p:sp>
        <p:nvSpPr>
          <p:cNvPr id="93" name="Google Shape;93;p16"/>
          <p:cNvSpPr txBox="1">
            <a:spLocks noGrp="1"/>
          </p:cNvSpPr>
          <p:nvPr>
            <p:ph type="subTitle" idx="1"/>
          </p:nvPr>
        </p:nvSpPr>
        <p:spPr>
          <a:xfrm>
            <a:off x="986319" y="3679429"/>
            <a:ext cx="10363200" cy="1046400"/>
          </a:xfrm>
          <a:prstGeom prst="rect">
            <a:avLst/>
          </a:prstGeom>
        </p:spPr>
        <p:txBody>
          <a:bodyPr spcFirstLastPara="1" vert="horz" wrap="square" lIns="121900" tIns="121900" rIns="121900" bIns="121900" rtlCol="0" anchor="t" anchorCtr="0">
            <a:noAutofit/>
          </a:bodyPr>
          <a:lstStyle/>
          <a:p>
            <a:pPr marL="0" indent="0"/>
            <a:r>
              <a:rPr lang="en" sz="3200" b="1" dirty="0"/>
              <a:t>2.1.1. </a:t>
            </a:r>
            <a:r>
              <a:rPr lang="vi-VN" sz="3200" b="1" dirty="0"/>
              <a:t>Bối cảnh lịch sử</a:t>
            </a:r>
            <a:endParaRPr sz="3200" b="1" dirty="0"/>
          </a:p>
        </p:txBody>
      </p:sp>
      <p:sp>
        <p:nvSpPr>
          <p:cNvPr id="94" name="Google Shape;94;p16"/>
          <p:cNvSpPr txBox="1"/>
          <p:nvPr/>
        </p:nvSpPr>
        <p:spPr>
          <a:xfrm>
            <a:off x="8800054" y="216769"/>
            <a:ext cx="2360965" cy="1854000"/>
          </a:xfrm>
          <a:prstGeom prst="rect">
            <a:avLst/>
          </a:prstGeom>
          <a:noFill/>
          <a:ln>
            <a:noFill/>
          </a:ln>
        </p:spPr>
        <p:txBody>
          <a:bodyPr spcFirstLastPara="1" wrap="square" lIns="121900" tIns="121900" rIns="121900" bIns="121900" anchor="ctr" anchorCtr="0">
            <a:noAutofit/>
          </a:bodyPr>
          <a:lstStyle/>
          <a:p>
            <a:pPr algn="ctr"/>
            <a:r>
              <a:rPr lang="en" sz="10666" dirty="0">
                <a:latin typeface="Raleway ExtraBold"/>
                <a:ea typeface="Raleway ExtraBold"/>
                <a:cs typeface="Raleway ExtraBold"/>
                <a:sym typeface="Raleway ExtraBold"/>
              </a:rPr>
              <a:t>2.1</a:t>
            </a:r>
            <a:endParaRPr sz="10666" dirty="0">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361184262"/>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A495D-E841-44FC-9967-7F16E2AF6139}"/>
              </a:ext>
            </a:extLst>
          </p:cNvPr>
          <p:cNvSpPr>
            <a:spLocks noGrp="1"/>
          </p:cNvSpPr>
          <p:nvPr>
            <p:ph type="ctrTitle"/>
          </p:nvPr>
        </p:nvSpPr>
        <p:spPr>
          <a:xfrm>
            <a:off x="1680090" y="4934756"/>
            <a:ext cx="8831820" cy="971000"/>
          </a:xfrm>
        </p:spPr>
        <p:txBody>
          <a:bodyPr/>
          <a:lstStyle/>
          <a:p>
            <a:r>
              <a:rPr lang="en-US" altLang="en-US" sz="1867" dirty="0" err="1">
                <a:latin typeface="Work Sans Light" pitchFamily="2" charset="0"/>
              </a:rPr>
              <a:t>Nhờ</a:t>
            </a:r>
            <a:r>
              <a:rPr lang="en-US" altLang="en-US" sz="1867" dirty="0">
                <a:latin typeface="Work Sans Light" pitchFamily="2" charset="0"/>
              </a:rPr>
              <a:t> </a:t>
            </a:r>
            <a:r>
              <a:rPr lang="en-US" altLang="en-US" sz="1867" dirty="0" err="1">
                <a:latin typeface="Work Sans Light" pitchFamily="2" charset="0"/>
              </a:rPr>
              <a:t>những</a:t>
            </a:r>
            <a:r>
              <a:rPr lang="en-US" altLang="en-US" sz="1867" dirty="0">
                <a:latin typeface="Work Sans Light" pitchFamily="2" charset="0"/>
              </a:rPr>
              <a:t> </a:t>
            </a:r>
            <a:r>
              <a:rPr lang="en-US" altLang="en-US" sz="1867" dirty="0" err="1">
                <a:latin typeface="Work Sans Light" pitchFamily="2" charset="0"/>
              </a:rPr>
              <a:t>chủ</a:t>
            </a:r>
            <a:r>
              <a:rPr lang="en-US" altLang="en-US" sz="1867" dirty="0">
                <a:latin typeface="Work Sans Light" pitchFamily="2" charset="0"/>
              </a:rPr>
              <a:t> </a:t>
            </a:r>
            <a:r>
              <a:rPr lang="en-US" altLang="en-US" sz="1867" dirty="0" err="1">
                <a:latin typeface="Work Sans Light" pitchFamily="2" charset="0"/>
              </a:rPr>
              <a:t>trương</a:t>
            </a:r>
            <a:r>
              <a:rPr lang="en-US" altLang="en-US" sz="1867" dirty="0">
                <a:latin typeface="Work Sans Light" pitchFamily="2" charset="0"/>
              </a:rPr>
              <a:t> </a:t>
            </a:r>
            <a:r>
              <a:rPr lang="en-US" altLang="en-US" sz="1867" dirty="0" err="1">
                <a:latin typeface="Work Sans Light" pitchFamily="2" charset="0"/>
              </a:rPr>
              <a:t>kịp</a:t>
            </a:r>
            <a:r>
              <a:rPr lang="en-US" altLang="en-US" sz="1867" dirty="0">
                <a:latin typeface="Work Sans Light" pitchFamily="2" charset="0"/>
              </a:rPr>
              <a:t> </a:t>
            </a:r>
            <a:r>
              <a:rPr lang="en-US" altLang="en-US" sz="1867" dirty="0" err="1">
                <a:latin typeface="Work Sans Light" pitchFamily="2" charset="0"/>
              </a:rPr>
              <a:t>thời</a:t>
            </a:r>
            <a:r>
              <a:rPr lang="en-US" altLang="en-US" sz="1867" dirty="0">
                <a:latin typeface="Work Sans Light" pitchFamily="2" charset="0"/>
              </a:rPr>
              <a:t> </a:t>
            </a:r>
            <a:r>
              <a:rPr lang="en-US" altLang="en-US" sz="1867" dirty="0" err="1">
                <a:latin typeface="Work Sans Light" pitchFamily="2" charset="0"/>
              </a:rPr>
              <a:t>và</a:t>
            </a:r>
            <a:r>
              <a:rPr lang="en-US" altLang="en-US" sz="1867" dirty="0">
                <a:latin typeface="Work Sans Light" pitchFamily="2" charset="0"/>
              </a:rPr>
              <a:t> </a:t>
            </a:r>
            <a:r>
              <a:rPr lang="en-US" altLang="en-US" sz="1867" dirty="0" err="1">
                <a:latin typeface="Work Sans Light" pitchFamily="2" charset="0"/>
              </a:rPr>
              <a:t>chính</a:t>
            </a:r>
            <a:r>
              <a:rPr lang="en-US" altLang="en-US" sz="1867" dirty="0">
                <a:latin typeface="Work Sans Light" pitchFamily="2" charset="0"/>
              </a:rPr>
              <a:t> </a:t>
            </a:r>
            <a:r>
              <a:rPr lang="en-US" altLang="en-US" sz="1867" dirty="0" err="1">
                <a:latin typeface="Work Sans Light" pitchFamily="2" charset="0"/>
              </a:rPr>
              <a:t>xác</a:t>
            </a:r>
            <a:r>
              <a:rPr lang="en-US" altLang="en-US" sz="1867" dirty="0">
                <a:latin typeface="Work Sans Light" pitchFamily="2" charset="0"/>
              </a:rPr>
              <a:t>, </a:t>
            </a:r>
            <a:r>
              <a:rPr lang="en-US" altLang="en-US" sz="1867" dirty="0" err="1">
                <a:latin typeface="Work Sans Light" pitchFamily="2" charset="0"/>
              </a:rPr>
              <a:t>ngày</a:t>
            </a:r>
            <a:r>
              <a:rPr lang="en-US" altLang="en-US" sz="1867" dirty="0">
                <a:latin typeface="Work Sans Light" pitchFamily="2" charset="0"/>
              </a:rPr>
              <a:t> 30-4-1975 </a:t>
            </a:r>
            <a:r>
              <a:rPr lang="en-US" altLang="en-US" sz="1867" dirty="0" err="1">
                <a:latin typeface="Work Sans Light" pitchFamily="2" charset="0"/>
              </a:rPr>
              <a:t>miền</a:t>
            </a:r>
            <a:r>
              <a:rPr lang="en-US" altLang="en-US" sz="1867" dirty="0">
                <a:latin typeface="Work Sans Light" pitchFamily="2" charset="0"/>
              </a:rPr>
              <a:t> Nam </a:t>
            </a:r>
            <a:r>
              <a:rPr lang="en-US" altLang="en-US" sz="1867" dirty="0" err="1">
                <a:latin typeface="Work Sans Light" pitchFamily="2" charset="0"/>
              </a:rPr>
              <a:t>hoàn</a:t>
            </a:r>
            <a:r>
              <a:rPr lang="en-US" altLang="en-US" sz="1867" dirty="0">
                <a:latin typeface="Work Sans Light" pitchFamily="2" charset="0"/>
              </a:rPr>
              <a:t> </a:t>
            </a:r>
            <a:r>
              <a:rPr lang="en-US" altLang="en-US" sz="1867" dirty="0" err="1">
                <a:latin typeface="Work Sans Light" pitchFamily="2" charset="0"/>
              </a:rPr>
              <a:t>toàn</a:t>
            </a:r>
            <a:r>
              <a:rPr lang="en-US" altLang="en-US" sz="1867" dirty="0">
                <a:latin typeface="Work Sans Light" pitchFamily="2" charset="0"/>
              </a:rPr>
              <a:t> </a:t>
            </a:r>
            <a:r>
              <a:rPr lang="en-US" altLang="en-US" sz="1867" dirty="0" err="1">
                <a:latin typeface="Work Sans Light" pitchFamily="2" charset="0"/>
              </a:rPr>
              <a:t>được</a:t>
            </a:r>
            <a:r>
              <a:rPr lang="en-US" altLang="en-US" sz="1867" dirty="0">
                <a:latin typeface="Work Sans Light" pitchFamily="2" charset="0"/>
              </a:rPr>
              <a:t> </a:t>
            </a:r>
            <a:r>
              <a:rPr lang="en-US" altLang="en-US" sz="1867" dirty="0" err="1">
                <a:latin typeface="Work Sans Light" pitchFamily="2" charset="0"/>
              </a:rPr>
              <a:t>giải</a:t>
            </a:r>
            <a:r>
              <a:rPr lang="en-US" altLang="en-US" sz="1867" dirty="0">
                <a:latin typeface="Work Sans Light" pitchFamily="2" charset="0"/>
              </a:rPr>
              <a:t> </a:t>
            </a:r>
            <a:r>
              <a:rPr lang="en-US" altLang="en-US" sz="1867" dirty="0" err="1">
                <a:latin typeface="Work Sans Light" pitchFamily="2" charset="0"/>
              </a:rPr>
              <a:t>phóng</a:t>
            </a:r>
            <a:r>
              <a:rPr lang="en-US" altLang="en-US" sz="1867" dirty="0">
                <a:latin typeface="Work Sans Light" pitchFamily="2" charset="0"/>
              </a:rPr>
              <a:t>.</a:t>
            </a:r>
            <a:endParaRPr lang="en-US" sz="1867" dirty="0">
              <a:latin typeface="Work Sans Light" pitchFamily="2" charset="0"/>
            </a:endParaRPr>
          </a:p>
        </p:txBody>
      </p:sp>
      <p:pic>
        <p:nvPicPr>
          <p:cNvPr id="4" name="Picture 3">
            <a:extLst>
              <a:ext uri="{FF2B5EF4-FFF2-40B4-BE49-F238E27FC236}">
                <a16:creationId xmlns:a16="http://schemas.microsoft.com/office/drawing/2014/main" id="{24140D2E-728E-4A95-B29C-5919F3FD0701}"/>
              </a:ext>
            </a:extLst>
          </p:cNvPr>
          <p:cNvPicPr>
            <a:picLocks noChangeAspect="1"/>
          </p:cNvPicPr>
          <p:nvPr/>
        </p:nvPicPr>
        <p:blipFill>
          <a:blip r:embed="rId2"/>
          <a:stretch>
            <a:fillRect/>
          </a:stretch>
        </p:blipFill>
        <p:spPr>
          <a:xfrm>
            <a:off x="6038745" y="1785078"/>
            <a:ext cx="4907724" cy="2879557"/>
          </a:xfrm>
          <a:prstGeom prst="rect">
            <a:avLst/>
          </a:prstGeom>
        </p:spPr>
      </p:pic>
      <p:pic>
        <p:nvPicPr>
          <p:cNvPr id="6" name="Picture 5">
            <a:extLst>
              <a:ext uri="{FF2B5EF4-FFF2-40B4-BE49-F238E27FC236}">
                <a16:creationId xmlns:a16="http://schemas.microsoft.com/office/drawing/2014/main" id="{5D2AB162-66E2-4CDC-80A0-1B7866763333}"/>
              </a:ext>
            </a:extLst>
          </p:cNvPr>
          <p:cNvPicPr>
            <a:picLocks noChangeAspect="1"/>
          </p:cNvPicPr>
          <p:nvPr/>
        </p:nvPicPr>
        <p:blipFill>
          <a:blip r:embed="rId3"/>
          <a:stretch>
            <a:fillRect/>
          </a:stretch>
        </p:blipFill>
        <p:spPr>
          <a:xfrm>
            <a:off x="1245533" y="1785078"/>
            <a:ext cx="4541375" cy="2937175"/>
          </a:xfrm>
          <a:prstGeom prst="rect">
            <a:avLst/>
          </a:prstGeom>
        </p:spPr>
      </p:pic>
    </p:spTree>
    <p:extLst>
      <p:ext uri="{BB962C8B-B14F-4D97-AF65-F5344CB8AC3E}">
        <p14:creationId xmlns:p14="http://schemas.microsoft.com/office/powerpoint/2010/main" val="1336611666"/>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1284800" y="3429000"/>
            <a:ext cx="9622400" cy="1546400"/>
          </a:xfrm>
          <a:prstGeom prst="rect">
            <a:avLst/>
          </a:prstGeom>
        </p:spPr>
        <p:txBody>
          <a:bodyPr spcFirstLastPara="1" vert="horz" wrap="square" lIns="121900" tIns="121900" rIns="121900" bIns="121900" rtlCol="0" anchor="b" anchorCtr="0">
            <a:noAutofit/>
          </a:bodyPr>
          <a:lstStyle/>
          <a:p>
            <a:pPr algn="just">
              <a:lnSpc>
                <a:spcPct val="107000"/>
              </a:lnSpc>
              <a:spcBef>
                <a:spcPts val="400"/>
              </a:spcBef>
              <a:spcAft>
                <a:spcPts val="400"/>
              </a:spcAft>
            </a:pPr>
            <a:r>
              <a:rPr lang="vi-VN" sz="3200" dirty="0"/>
              <a:t>Lãnh đạo xây dựng chủ nghĩa xã hội ở miền Bắc và kháng chiến chống đế quốc Mỹ xâm lược, giải phóng miền Nam, thống nhất đất nước (1954-1975)</a:t>
            </a:r>
            <a:endParaRPr lang="en-US" sz="3200" dirty="0"/>
          </a:p>
        </p:txBody>
      </p:sp>
      <p:sp>
        <p:nvSpPr>
          <p:cNvPr id="92" name="Google Shape;92;p15"/>
          <p:cNvSpPr txBox="1">
            <a:spLocks noGrp="1"/>
          </p:cNvSpPr>
          <p:nvPr>
            <p:ph type="subTitle" idx="1"/>
          </p:nvPr>
        </p:nvSpPr>
        <p:spPr>
          <a:xfrm>
            <a:off x="1350399" y="4904336"/>
            <a:ext cx="9932951" cy="1046400"/>
          </a:xfrm>
          <a:prstGeom prst="rect">
            <a:avLst/>
          </a:prstGeom>
        </p:spPr>
        <p:txBody>
          <a:bodyPr spcFirstLastPara="1" vert="horz" wrap="square" lIns="121900" tIns="121900" rIns="121900" bIns="121900" rtlCol="0" anchor="t" anchorCtr="0">
            <a:noAutofit/>
          </a:bodyPr>
          <a:lstStyle/>
          <a:p>
            <a:pPr marL="0" indent="0"/>
            <a:r>
              <a:rPr lang="en-US" dirty="0"/>
              <a:t>3.2.3. </a:t>
            </a:r>
            <a:r>
              <a:rPr lang="vi-VN" dirty="0"/>
              <a:t>Ý</a:t>
            </a:r>
            <a:r>
              <a:rPr lang="en-US" dirty="0"/>
              <a:t> </a:t>
            </a:r>
            <a:r>
              <a:rPr lang="en-US" dirty="0" err="1"/>
              <a:t>nghĩa</a:t>
            </a:r>
            <a:r>
              <a:rPr lang="en-US" dirty="0"/>
              <a:t> </a:t>
            </a:r>
            <a:r>
              <a:rPr lang="en-US" dirty="0" err="1"/>
              <a:t>lịch</a:t>
            </a:r>
            <a:r>
              <a:rPr lang="en-US" dirty="0"/>
              <a:t> </a:t>
            </a:r>
            <a:r>
              <a:rPr lang="en-US" dirty="0" err="1"/>
              <a:t>sử</a:t>
            </a:r>
            <a:r>
              <a:rPr lang="en-US" dirty="0"/>
              <a:t> </a:t>
            </a:r>
            <a:r>
              <a:rPr lang="en-US" dirty="0" err="1"/>
              <a:t>và</a:t>
            </a:r>
            <a:r>
              <a:rPr lang="en-US" dirty="0"/>
              <a:t> </a:t>
            </a:r>
            <a:r>
              <a:rPr lang="en-US" dirty="0" err="1"/>
              <a:t>kinh</a:t>
            </a:r>
            <a:r>
              <a:rPr lang="en-US" dirty="0"/>
              <a:t> </a:t>
            </a:r>
            <a:r>
              <a:rPr lang="en-US" dirty="0" err="1"/>
              <a:t>nghiệm</a:t>
            </a:r>
            <a:r>
              <a:rPr lang="en-US" dirty="0"/>
              <a:t> </a:t>
            </a:r>
            <a:r>
              <a:rPr lang="vi-VN" dirty="0"/>
              <a:t>lãnh đạo của Đảng thời kỳ 1954-1975</a:t>
            </a:r>
            <a:endParaRPr lang="en-US" dirty="0"/>
          </a:p>
        </p:txBody>
      </p:sp>
      <p:sp>
        <p:nvSpPr>
          <p:cNvPr id="93" name="Google Shape;93;p15"/>
          <p:cNvSpPr txBox="1"/>
          <p:nvPr/>
        </p:nvSpPr>
        <p:spPr>
          <a:xfrm>
            <a:off x="8292067" y="874144"/>
            <a:ext cx="2680733" cy="2151389"/>
          </a:xfrm>
          <a:prstGeom prst="rect">
            <a:avLst/>
          </a:prstGeom>
          <a:noFill/>
          <a:ln>
            <a:noFill/>
          </a:ln>
        </p:spPr>
        <p:txBody>
          <a:bodyPr spcFirstLastPara="1" wrap="square" lIns="121900" tIns="121900" rIns="121900" bIns="121900" anchor="t" anchorCtr="0">
            <a:noAutofit/>
          </a:bodyPr>
          <a:lstStyle/>
          <a:p>
            <a:pPr algn="r">
              <a:buClr>
                <a:schemeClr val="dk1"/>
              </a:buClr>
              <a:buSzPts val="1100"/>
            </a:pPr>
            <a:r>
              <a:rPr lang="en" sz="12800" b="1" dirty="0">
                <a:solidFill>
                  <a:schemeClr val="dk1"/>
                </a:solidFill>
                <a:latin typeface="Work Sans"/>
                <a:ea typeface="Work Sans"/>
                <a:cs typeface="Work Sans"/>
                <a:sym typeface="Work Sans"/>
              </a:rPr>
              <a:t>3.2</a:t>
            </a:r>
            <a:endParaRPr sz="12800" b="1" dirty="0">
              <a:latin typeface="Work Sans"/>
              <a:ea typeface="Work Sans"/>
              <a:cs typeface="Work Sans"/>
              <a:sym typeface="Work Sans"/>
            </a:endParaRPr>
          </a:p>
        </p:txBody>
      </p:sp>
    </p:spTree>
    <p:extLst>
      <p:ext uri="{BB962C8B-B14F-4D97-AF65-F5344CB8AC3E}">
        <p14:creationId xmlns:p14="http://schemas.microsoft.com/office/powerpoint/2010/main" val="323417918"/>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85801" y="2862485"/>
            <a:ext cx="1864217" cy="515716"/>
            <a:chOff x="0" y="0"/>
            <a:chExt cx="3952468" cy="386602"/>
          </a:xfrm>
        </p:grpSpPr>
        <p:sp>
          <p:nvSpPr>
            <p:cNvPr id="3" name="Freeform 3"/>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4" name="Group 4"/>
          <p:cNvGrpSpPr/>
          <p:nvPr/>
        </p:nvGrpSpPr>
        <p:grpSpPr>
          <a:xfrm>
            <a:off x="3051425" y="1284178"/>
            <a:ext cx="8183104" cy="2013655"/>
            <a:chOff x="0" y="0"/>
            <a:chExt cx="8471392" cy="2599261"/>
          </a:xfrm>
        </p:grpSpPr>
        <p:sp>
          <p:nvSpPr>
            <p:cNvPr id="5" name="Freeform 5"/>
            <p:cNvSpPr/>
            <p:nvPr/>
          </p:nvSpPr>
          <p:spPr>
            <a:xfrm>
              <a:off x="0" y="-2540"/>
              <a:ext cx="8473932" cy="2599261"/>
            </a:xfrm>
            <a:custGeom>
              <a:avLst/>
              <a:gdLst/>
              <a:ahLst/>
              <a:cxnLst/>
              <a:rect l="l" t="t" r="r" b="b"/>
              <a:pathLst>
                <a:path w="8473932" h="2599261">
                  <a:moveTo>
                    <a:pt x="7968472" y="2577671"/>
                  </a:moveTo>
                  <a:cubicBezTo>
                    <a:pt x="7962122" y="2584021"/>
                    <a:pt x="7950691" y="2585291"/>
                    <a:pt x="7943072" y="2584021"/>
                  </a:cubicBezTo>
                  <a:cubicBezTo>
                    <a:pt x="7887191" y="2581481"/>
                    <a:pt x="7832582" y="2581481"/>
                    <a:pt x="7776702" y="2580211"/>
                  </a:cubicBezTo>
                  <a:cubicBezTo>
                    <a:pt x="7581122" y="2578941"/>
                    <a:pt x="7385541" y="2587831"/>
                    <a:pt x="7189962" y="2590371"/>
                  </a:cubicBezTo>
                  <a:cubicBezTo>
                    <a:pt x="7026132" y="2592911"/>
                    <a:pt x="6861032" y="2594181"/>
                    <a:pt x="6697202" y="2595451"/>
                  </a:cubicBezTo>
                  <a:cubicBezTo>
                    <a:pt x="4761161" y="2596721"/>
                    <a:pt x="2099482" y="2597991"/>
                    <a:pt x="1555750" y="2597991"/>
                  </a:cubicBezTo>
                  <a:cubicBezTo>
                    <a:pt x="1362710" y="2597991"/>
                    <a:pt x="1168400" y="2599261"/>
                    <a:pt x="975360" y="2599261"/>
                  </a:cubicBezTo>
                  <a:cubicBezTo>
                    <a:pt x="844550" y="2599261"/>
                    <a:pt x="712470" y="2599261"/>
                    <a:pt x="581660" y="2599261"/>
                  </a:cubicBezTo>
                  <a:cubicBezTo>
                    <a:pt x="449580" y="2599261"/>
                    <a:pt x="317500" y="2596721"/>
                    <a:pt x="194310" y="2540841"/>
                  </a:cubicBezTo>
                  <a:cubicBezTo>
                    <a:pt x="109220" y="2501471"/>
                    <a:pt x="33020" y="2435431"/>
                    <a:pt x="29210" y="2336371"/>
                  </a:cubicBezTo>
                  <a:cubicBezTo>
                    <a:pt x="27940" y="2297001"/>
                    <a:pt x="26670" y="2256361"/>
                    <a:pt x="25400" y="2216991"/>
                  </a:cubicBezTo>
                  <a:cubicBezTo>
                    <a:pt x="21590" y="2029031"/>
                    <a:pt x="15240" y="1839801"/>
                    <a:pt x="10160" y="1650571"/>
                  </a:cubicBezTo>
                  <a:cubicBezTo>
                    <a:pt x="5080" y="1485471"/>
                    <a:pt x="0" y="965748"/>
                    <a:pt x="0" y="626110"/>
                  </a:cubicBezTo>
                  <a:cubicBezTo>
                    <a:pt x="0" y="509270"/>
                    <a:pt x="3810" y="391160"/>
                    <a:pt x="15240" y="274320"/>
                  </a:cubicBezTo>
                  <a:cubicBezTo>
                    <a:pt x="19050" y="231140"/>
                    <a:pt x="12700" y="186690"/>
                    <a:pt x="27940" y="144780"/>
                  </a:cubicBezTo>
                  <a:cubicBezTo>
                    <a:pt x="50800" y="83820"/>
                    <a:pt x="115570" y="54610"/>
                    <a:pt x="175260" y="38100"/>
                  </a:cubicBezTo>
                  <a:cubicBezTo>
                    <a:pt x="278130" y="10160"/>
                    <a:pt x="389890" y="8890"/>
                    <a:pt x="495300" y="11430"/>
                  </a:cubicBezTo>
                  <a:cubicBezTo>
                    <a:pt x="678180" y="16510"/>
                    <a:pt x="7875762" y="0"/>
                    <a:pt x="7983712" y="5080"/>
                  </a:cubicBezTo>
                  <a:cubicBezTo>
                    <a:pt x="8108172" y="11430"/>
                    <a:pt x="8244062" y="31750"/>
                    <a:pt x="8349472" y="102870"/>
                  </a:cubicBezTo>
                  <a:cubicBezTo>
                    <a:pt x="8388842" y="129540"/>
                    <a:pt x="8423132" y="163830"/>
                    <a:pt x="8443452" y="207010"/>
                  </a:cubicBezTo>
                  <a:cubicBezTo>
                    <a:pt x="8459962" y="241300"/>
                    <a:pt x="8463772" y="276860"/>
                    <a:pt x="8463772" y="314960"/>
                  </a:cubicBezTo>
                  <a:cubicBezTo>
                    <a:pt x="8461232" y="515620"/>
                    <a:pt x="8473932" y="1733121"/>
                    <a:pt x="8467582" y="1876631"/>
                  </a:cubicBezTo>
                  <a:cubicBezTo>
                    <a:pt x="8461232" y="1996011"/>
                    <a:pt x="8451072" y="2115391"/>
                    <a:pt x="8435832" y="2233501"/>
                  </a:cubicBezTo>
                  <a:cubicBezTo>
                    <a:pt x="8432022" y="2263981"/>
                    <a:pt x="8430752" y="2295731"/>
                    <a:pt x="8421862" y="2324941"/>
                  </a:cubicBezTo>
                  <a:cubicBezTo>
                    <a:pt x="8405352" y="2378281"/>
                    <a:pt x="8369792" y="2424001"/>
                    <a:pt x="8327882" y="2459561"/>
                  </a:cubicBezTo>
                  <a:cubicBezTo>
                    <a:pt x="8223742" y="2547191"/>
                    <a:pt x="8080232" y="2584021"/>
                    <a:pt x="7946882" y="2585291"/>
                  </a:cubicBezTo>
                  <a:cubicBezTo>
                    <a:pt x="7922752" y="2585291"/>
                    <a:pt x="7950692" y="2568781"/>
                    <a:pt x="7962122" y="2568781"/>
                  </a:cubicBezTo>
                  <a:cubicBezTo>
                    <a:pt x="8090392" y="2568781"/>
                    <a:pt x="8230092" y="2531951"/>
                    <a:pt x="8321532" y="2436701"/>
                  </a:cubicBezTo>
                  <a:cubicBezTo>
                    <a:pt x="8359632" y="2396061"/>
                    <a:pt x="8387572" y="2345261"/>
                    <a:pt x="8393922" y="2289381"/>
                  </a:cubicBezTo>
                  <a:cubicBezTo>
                    <a:pt x="8396462" y="2263981"/>
                    <a:pt x="8399002" y="2239851"/>
                    <a:pt x="8401542" y="2214451"/>
                  </a:cubicBezTo>
                  <a:cubicBezTo>
                    <a:pt x="8470122" y="1654381"/>
                    <a:pt x="8426942" y="382270"/>
                    <a:pt x="8426942" y="320040"/>
                  </a:cubicBezTo>
                  <a:cubicBezTo>
                    <a:pt x="8426942" y="275590"/>
                    <a:pt x="8419322" y="233680"/>
                    <a:pt x="8396462" y="195580"/>
                  </a:cubicBezTo>
                  <a:cubicBezTo>
                    <a:pt x="8371062" y="153670"/>
                    <a:pt x="8330422" y="121920"/>
                    <a:pt x="8287242" y="97790"/>
                  </a:cubicBezTo>
                  <a:cubicBezTo>
                    <a:pt x="8145002" y="19050"/>
                    <a:pt x="7977362" y="19050"/>
                    <a:pt x="7818612" y="20320"/>
                  </a:cubicBezTo>
                  <a:cubicBezTo>
                    <a:pt x="7648432" y="21590"/>
                    <a:pt x="1653540" y="41910"/>
                    <a:pt x="1437640" y="41910"/>
                  </a:cubicBezTo>
                  <a:cubicBezTo>
                    <a:pt x="1176020" y="41910"/>
                    <a:pt x="915670" y="38100"/>
                    <a:pt x="654050" y="31750"/>
                  </a:cubicBezTo>
                  <a:cubicBezTo>
                    <a:pt x="593090" y="31750"/>
                    <a:pt x="533400" y="29210"/>
                    <a:pt x="472440" y="27940"/>
                  </a:cubicBezTo>
                  <a:cubicBezTo>
                    <a:pt x="372110" y="25400"/>
                    <a:pt x="261620" y="24130"/>
                    <a:pt x="165100" y="55880"/>
                  </a:cubicBezTo>
                  <a:cubicBezTo>
                    <a:pt x="111760" y="73660"/>
                    <a:pt x="69850" y="106680"/>
                    <a:pt x="57150" y="163830"/>
                  </a:cubicBezTo>
                  <a:cubicBezTo>
                    <a:pt x="48260" y="205740"/>
                    <a:pt x="52070" y="251460"/>
                    <a:pt x="48260" y="294640"/>
                  </a:cubicBezTo>
                  <a:cubicBezTo>
                    <a:pt x="33020" y="482600"/>
                    <a:pt x="35560" y="671830"/>
                    <a:pt x="40640" y="1236128"/>
                  </a:cubicBezTo>
                  <a:cubicBezTo>
                    <a:pt x="45720" y="1589611"/>
                    <a:pt x="52070" y="1791541"/>
                    <a:pt x="57150" y="1992201"/>
                  </a:cubicBezTo>
                  <a:cubicBezTo>
                    <a:pt x="60960" y="2105231"/>
                    <a:pt x="63500" y="2218261"/>
                    <a:pt x="67310" y="2331291"/>
                  </a:cubicBezTo>
                  <a:cubicBezTo>
                    <a:pt x="71120" y="2446861"/>
                    <a:pt x="176530" y="2514171"/>
                    <a:pt x="275590" y="2548461"/>
                  </a:cubicBezTo>
                  <a:cubicBezTo>
                    <a:pt x="356870" y="2576401"/>
                    <a:pt x="441960" y="2585291"/>
                    <a:pt x="527050" y="2585291"/>
                  </a:cubicBezTo>
                  <a:cubicBezTo>
                    <a:pt x="615950" y="2585291"/>
                    <a:pt x="703580" y="2585291"/>
                    <a:pt x="792480" y="2585291"/>
                  </a:cubicBezTo>
                  <a:cubicBezTo>
                    <a:pt x="962660" y="2585291"/>
                    <a:pt x="1131570" y="2585291"/>
                    <a:pt x="1301750" y="2584021"/>
                  </a:cubicBezTo>
                  <a:cubicBezTo>
                    <a:pt x="1504950" y="2584021"/>
                    <a:pt x="1708150" y="2582751"/>
                    <a:pt x="4050278" y="2581481"/>
                  </a:cubicBezTo>
                  <a:cubicBezTo>
                    <a:pt x="6480506" y="2580211"/>
                    <a:pt x="6811502" y="2578941"/>
                    <a:pt x="6996922" y="2577671"/>
                  </a:cubicBezTo>
                  <a:cubicBezTo>
                    <a:pt x="7117572" y="2576401"/>
                    <a:pt x="7238222" y="2575131"/>
                    <a:pt x="7358872" y="2571321"/>
                  </a:cubicBezTo>
                  <a:cubicBezTo>
                    <a:pt x="7560802" y="2563701"/>
                    <a:pt x="7764002" y="2559891"/>
                    <a:pt x="7965932" y="2567511"/>
                  </a:cubicBezTo>
                  <a:cubicBezTo>
                    <a:pt x="7974822" y="2568781"/>
                    <a:pt x="7973552" y="2572591"/>
                    <a:pt x="7968472" y="2577671"/>
                  </a:cubicBezTo>
                  <a:close/>
                </a:path>
              </a:pathLst>
            </a:custGeom>
            <a:solidFill>
              <a:srgbClr val="000000"/>
            </a:solidFill>
          </p:spPr>
        </p:sp>
      </p:grpSp>
      <p:sp>
        <p:nvSpPr>
          <p:cNvPr id="8" name="TextBox 8"/>
          <p:cNvSpPr txBox="1"/>
          <p:nvPr/>
        </p:nvSpPr>
        <p:spPr>
          <a:xfrm>
            <a:off x="3425781" y="1321971"/>
            <a:ext cx="7278568" cy="1975862"/>
          </a:xfrm>
          <a:prstGeom prst="rect">
            <a:avLst/>
          </a:prstGeom>
        </p:spPr>
        <p:txBody>
          <a:bodyPr wrap="square" lIns="0" tIns="0" rIns="0" bIns="0" rtlCol="0" anchor="t">
            <a:spAutoFit/>
          </a:bodyPr>
          <a:lstStyle/>
          <a:p>
            <a:pPr algn="just">
              <a:lnSpc>
                <a:spcPct val="107000"/>
              </a:lnSpc>
              <a:spcBef>
                <a:spcPts val="400"/>
              </a:spcBef>
              <a:spcAft>
                <a:spcPts val="400"/>
              </a:spcAft>
            </a:pPr>
            <a:r>
              <a:rPr lang="en-US" sz="2400" dirty="0" err="1">
                <a:latin typeface="Work Sans Light" pitchFamily="2" charset="0"/>
              </a:rPr>
              <a:t>Thắng</a:t>
            </a:r>
            <a:r>
              <a:rPr lang="en-US" sz="2400" dirty="0">
                <a:latin typeface="Work Sans Light" pitchFamily="2" charset="0"/>
              </a:rPr>
              <a:t> </a:t>
            </a:r>
            <a:r>
              <a:rPr lang="en-US" sz="2400" dirty="0" err="1">
                <a:latin typeface="Work Sans Light" pitchFamily="2" charset="0"/>
              </a:rPr>
              <a:t>lợi</a:t>
            </a:r>
            <a:r>
              <a:rPr lang="en-US" sz="2400" dirty="0">
                <a:latin typeface="Work Sans Light" pitchFamily="2" charset="0"/>
              </a:rPr>
              <a:t> </a:t>
            </a:r>
            <a:r>
              <a:rPr lang="en-US" sz="2400" dirty="0" err="1">
                <a:latin typeface="Work Sans Light" pitchFamily="2" charset="0"/>
              </a:rPr>
              <a:t>vĩ</a:t>
            </a:r>
            <a:r>
              <a:rPr lang="en-US" sz="2400" dirty="0">
                <a:latin typeface="Work Sans Light" pitchFamily="2" charset="0"/>
              </a:rPr>
              <a:t> </a:t>
            </a:r>
            <a:r>
              <a:rPr lang="en-US" sz="2400" dirty="0" err="1">
                <a:latin typeface="Work Sans Light" pitchFamily="2" charset="0"/>
              </a:rPr>
              <a:t>đại</a:t>
            </a:r>
            <a:r>
              <a:rPr lang="en-US" sz="2400" dirty="0">
                <a:latin typeface="Work Sans Light" pitchFamily="2" charset="0"/>
              </a:rPr>
              <a:t> </a:t>
            </a:r>
            <a:r>
              <a:rPr lang="en-US" sz="2400" dirty="0" err="1">
                <a:latin typeface="Work Sans Light" pitchFamily="2" charset="0"/>
              </a:rPr>
              <a:t>của</a:t>
            </a:r>
            <a:r>
              <a:rPr lang="en-US" sz="2400" dirty="0">
                <a:latin typeface="Work Sans Light" pitchFamily="2" charset="0"/>
              </a:rPr>
              <a:t> </a:t>
            </a:r>
            <a:r>
              <a:rPr lang="en-US" sz="2400" dirty="0" err="1">
                <a:latin typeface="Work Sans Light" pitchFamily="2" charset="0"/>
              </a:rPr>
              <a:t>cuộc</a:t>
            </a:r>
            <a:r>
              <a:rPr lang="en-US" sz="2400" dirty="0">
                <a:latin typeface="Work Sans Light" pitchFamily="2" charset="0"/>
              </a:rPr>
              <a:t> </a:t>
            </a:r>
            <a:r>
              <a:rPr lang="en-US" sz="2400" dirty="0" err="1">
                <a:latin typeface="Work Sans Light" pitchFamily="2" charset="0"/>
              </a:rPr>
              <a:t>tổng</a:t>
            </a:r>
            <a:r>
              <a:rPr lang="en-US" sz="2400" dirty="0">
                <a:latin typeface="Work Sans Light" pitchFamily="2" charset="0"/>
              </a:rPr>
              <a:t> </a:t>
            </a:r>
            <a:r>
              <a:rPr lang="en-US" sz="2400" dirty="0" err="1">
                <a:latin typeface="Work Sans Light" pitchFamily="2" charset="0"/>
              </a:rPr>
              <a:t>tến</a:t>
            </a:r>
            <a:r>
              <a:rPr lang="en-US" sz="2400" dirty="0">
                <a:latin typeface="Work Sans Light" pitchFamily="2" charset="0"/>
              </a:rPr>
              <a:t> </a:t>
            </a:r>
            <a:r>
              <a:rPr lang="en-US" sz="2400" dirty="0" err="1">
                <a:latin typeface="Work Sans Light" pitchFamily="2" charset="0"/>
              </a:rPr>
              <a:t>công</a:t>
            </a:r>
            <a:r>
              <a:rPr lang="en-US" sz="2400" dirty="0">
                <a:latin typeface="Work Sans Light" pitchFamily="2" charset="0"/>
              </a:rPr>
              <a:t> </a:t>
            </a:r>
            <a:r>
              <a:rPr lang="en-US" sz="2400" dirty="0" err="1">
                <a:latin typeface="Work Sans Light" pitchFamily="2" charset="0"/>
              </a:rPr>
              <a:t>và</a:t>
            </a:r>
            <a:r>
              <a:rPr lang="en-US" sz="2400" dirty="0">
                <a:latin typeface="Work Sans Light" pitchFamily="2" charset="0"/>
              </a:rPr>
              <a:t> </a:t>
            </a:r>
            <a:r>
              <a:rPr lang="en-US" sz="2400" dirty="0" err="1">
                <a:latin typeface="Work Sans Light" pitchFamily="2" charset="0"/>
              </a:rPr>
              <a:t>nổi</a:t>
            </a:r>
            <a:r>
              <a:rPr lang="en-US" sz="2400" dirty="0">
                <a:latin typeface="Work Sans Light" pitchFamily="2" charset="0"/>
              </a:rPr>
              <a:t> </a:t>
            </a:r>
            <a:r>
              <a:rPr lang="en-US" sz="2400" dirty="0" err="1">
                <a:latin typeface="Work Sans Light" pitchFamily="2" charset="0"/>
              </a:rPr>
              <a:t>dậy</a:t>
            </a:r>
            <a:r>
              <a:rPr lang="en-US" sz="2400" dirty="0">
                <a:latin typeface="Work Sans Light" pitchFamily="2" charset="0"/>
              </a:rPr>
              <a:t> </a:t>
            </a:r>
            <a:r>
              <a:rPr lang="en-US" sz="2400" dirty="0" err="1">
                <a:latin typeface="Work Sans Light" pitchFamily="2" charset="0"/>
              </a:rPr>
              <a:t>mùa</a:t>
            </a:r>
            <a:r>
              <a:rPr lang="en-US" sz="2400" dirty="0">
                <a:latin typeface="Work Sans Light" pitchFamily="2" charset="0"/>
              </a:rPr>
              <a:t> </a:t>
            </a:r>
            <a:r>
              <a:rPr lang="en-US" sz="2400" dirty="0" err="1">
                <a:latin typeface="Work Sans Light" pitchFamily="2" charset="0"/>
              </a:rPr>
              <a:t>xuân</a:t>
            </a:r>
            <a:r>
              <a:rPr lang="en-US" sz="2400" dirty="0">
                <a:latin typeface="Work Sans Light" pitchFamily="2" charset="0"/>
              </a:rPr>
              <a:t> 1975 </a:t>
            </a:r>
            <a:r>
              <a:rPr lang="en-US" sz="2400" dirty="0" err="1">
                <a:latin typeface="Work Sans Light" pitchFamily="2" charset="0"/>
              </a:rPr>
              <a:t>đã</a:t>
            </a:r>
            <a:r>
              <a:rPr lang="en-US" sz="2400" dirty="0">
                <a:latin typeface="Work Sans Light" pitchFamily="2" charset="0"/>
              </a:rPr>
              <a:t> </a:t>
            </a:r>
            <a:r>
              <a:rPr lang="en-US" sz="2400" dirty="0" err="1">
                <a:latin typeface="Work Sans Light" pitchFamily="2" charset="0"/>
              </a:rPr>
              <a:t>kết</a:t>
            </a:r>
            <a:r>
              <a:rPr lang="en-US" sz="2400" dirty="0">
                <a:latin typeface="Work Sans Light" pitchFamily="2" charset="0"/>
              </a:rPr>
              <a:t> </a:t>
            </a:r>
            <a:r>
              <a:rPr lang="en-US" sz="2400" dirty="0" err="1">
                <a:latin typeface="Work Sans Light" pitchFamily="2" charset="0"/>
              </a:rPr>
              <a:t>thúc</a:t>
            </a:r>
            <a:r>
              <a:rPr lang="en-US" sz="2400" dirty="0">
                <a:latin typeface="Work Sans Light" pitchFamily="2" charset="0"/>
              </a:rPr>
              <a:t> 21 </a:t>
            </a:r>
            <a:r>
              <a:rPr lang="en-US" sz="2400" dirty="0" err="1">
                <a:latin typeface="Work Sans Light" pitchFamily="2" charset="0"/>
              </a:rPr>
              <a:t>năm</a:t>
            </a:r>
            <a:r>
              <a:rPr lang="en-US" sz="2400" dirty="0">
                <a:latin typeface="Work Sans Light" pitchFamily="2" charset="0"/>
              </a:rPr>
              <a:t> </a:t>
            </a:r>
            <a:r>
              <a:rPr lang="en-US" sz="2400" dirty="0" err="1">
                <a:latin typeface="Work Sans Light" pitchFamily="2" charset="0"/>
              </a:rPr>
              <a:t>chiến</a:t>
            </a:r>
            <a:r>
              <a:rPr lang="en-US" sz="2400" dirty="0">
                <a:latin typeface="Work Sans Light" pitchFamily="2" charset="0"/>
              </a:rPr>
              <a:t> </a:t>
            </a:r>
            <a:r>
              <a:rPr lang="en-US" sz="2400" dirty="0" err="1">
                <a:latin typeface="Work Sans Light" pitchFamily="2" charset="0"/>
              </a:rPr>
              <a:t>đấu</a:t>
            </a:r>
            <a:r>
              <a:rPr lang="en-US" sz="2400" dirty="0">
                <a:latin typeface="Work Sans Light" pitchFamily="2" charset="0"/>
              </a:rPr>
              <a:t> </a:t>
            </a:r>
            <a:r>
              <a:rPr lang="en-US" sz="2400" dirty="0" err="1">
                <a:latin typeface="Work Sans Light" pitchFamily="2" charset="0"/>
              </a:rPr>
              <a:t>chống</a:t>
            </a:r>
            <a:r>
              <a:rPr lang="en-US" sz="2400" dirty="0">
                <a:latin typeface="Work Sans Light" pitchFamily="2" charset="0"/>
              </a:rPr>
              <a:t>  </a:t>
            </a:r>
            <a:r>
              <a:rPr lang="en-US" sz="2400" dirty="0" err="1">
                <a:latin typeface="Work Sans Light" pitchFamily="2" charset="0"/>
              </a:rPr>
              <a:t>đế</a:t>
            </a:r>
            <a:r>
              <a:rPr lang="en-US" sz="2400" dirty="0">
                <a:latin typeface="Work Sans Light" pitchFamily="2" charset="0"/>
              </a:rPr>
              <a:t> </a:t>
            </a:r>
            <a:r>
              <a:rPr lang="en-US" sz="2400" dirty="0" err="1">
                <a:latin typeface="Work Sans Light" pitchFamily="2" charset="0"/>
              </a:rPr>
              <a:t>quốc</a:t>
            </a:r>
            <a:r>
              <a:rPr lang="en-US" sz="2400" dirty="0">
                <a:latin typeface="Work Sans Light" pitchFamily="2" charset="0"/>
              </a:rPr>
              <a:t> </a:t>
            </a:r>
            <a:r>
              <a:rPr lang="en-US" sz="2400" dirty="0" err="1">
                <a:latin typeface="Work Sans Light" pitchFamily="2" charset="0"/>
              </a:rPr>
              <a:t>mỹ</a:t>
            </a:r>
            <a:r>
              <a:rPr lang="en-US" sz="2400" dirty="0">
                <a:latin typeface="Work Sans Light" pitchFamily="2" charset="0"/>
              </a:rPr>
              <a:t> </a:t>
            </a:r>
            <a:r>
              <a:rPr lang="en-US" sz="2400" dirty="0" err="1">
                <a:latin typeface="Work Sans Light" pitchFamily="2" charset="0"/>
              </a:rPr>
              <a:t>xâm</a:t>
            </a:r>
            <a:r>
              <a:rPr lang="en-US" sz="2400" dirty="0">
                <a:latin typeface="Work Sans Light" pitchFamily="2" charset="0"/>
              </a:rPr>
              <a:t> </a:t>
            </a:r>
            <a:r>
              <a:rPr lang="en-US" sz="2400" dirty="0" err="1">
                <a:latin typeface="Work Sans Light" pitchFamily="2" charset="0"/>
              </a:rPr>
              <a:t>lược</a:t>
            </a:r>
            <a:r>
              <a:rPr lang="en-US" sz="2400" dirty="0">
                <a:latin typeface="Work Sans Light" pitchFamily="2" charset="0"/>
              </a:rPr>
              <a:t>, 30 </a:t>
            </a:r>
            <a:r>
              <a:rPr lang="en-US" sz="2400" dirty="0" err="1">
                <a:latin typeface="Work Sans Light" pitchFamily="2" charset="0"/>
              </a:rPr>
              <a:t>năm</a:t>
            </a:r>
            <a:r>
              <a:rPr lang="en-US" sz="2400" dirty="0">
                <a:latin typeface="Work Sans Light" pitchFamily="2" charset="0"/>
              </a:rPr>
              <a:t> </a:t>
            </a:r>
            <a:r>
              <a:rPr lang="en-US" sz="2400" dirty="0" err="1">
                <a:latin typeface="Work Sans Light" pitchFamily="2" charset="0"/>
              </a:rPr>
              <a:t>chiến</a:t>
            </a:r>
            <a:r>
              <a:rPr lang="en-US" sz="2400" dirty="0">
                <a:latin typeface="Work Sans Light" pitchFamily="2" charset="0"/>
              </a:rPr>
              <a:t> </a:t>
            </a:r>
            <a:r>
              <a:rPr lang="en-US" sz="2400" dirty="0" err="1">
                <a:latin typeface="Work Sans Light" pitchFamily="2" charset="0"/>
              </a:rPr>
              <a:t>tranh</a:t>
            </a:r>
            <a:r>
              <a:rPr lang="en-US" sz="2400" dirty="0">
                <a:latin typeface="Work Sans Light" pitchFamily="2" charset="0"/>
              </a:rPr>
              <a:t> </a:t>
            </a:r>
            <a:r>
              <a:rPr lang="en-US" sz="2400" dirty="0" err="1">
                <a:latin typeface="Work Sans Light" pitchFamily="2" charset="0"/>
              </a:rPr>
              <a:t>cách</a:t>
            </a:r>
            <a:r>
              <a:rPr lang="en-US" sz="2400" dirty="0">
                <a:latin typeface="Work Sans Light" pitchFamily="2" charset="0"/>
              </a:rPr>
              <a:t> </a:t>
            </a:r>
            <a:r>
              <a:rPr lang="en-US" sz="2400" dirty="0" err="1">
                <a:latin typeface="Work Sans Light" pitchFamily="2" charset="0"/>
              </a:rPr>
              <a:t>mạng</a:t>
            </a:r>
            <a:r>
              <a:rPr lang="en-US" sz="2400" dirty="0">
                <a:latin typeface="Work Sans Light" pitchFamily="2" charset="0"/>
              </a:rPr>
              <a:t>, 117 </a:t>
            </a:r>
            <a:r>
              <a:rPr lang="en-US" sz="2400" dirty="0" err="1">
                <a:latin typeface="Work Sans Light" pitchFamily="2" charset="0"/>
              </a:rPr>
              <a:t>năm</a:t>
            </a:r>
            <a:r>
              <a:rPr lang="en-US" sz="2400" dirty="0">
                <a:latin typeface="Work Sans Light" pitchFamily="2" charset="0"/>
              </a:rPr>
              <a:t> </a:t>
            </a:r>
            <a:r>
              <a:rPr lang="en-US" sz="2400" dirty="0" err="1">
                <a:latin typeface="Work Sans Light" pitchFamily="2" charset="0"/>
              </a:rPr>
              <a:t>chống</a:t>
            </a:r>
            <a:r>
              <a:rPr lang="en-US" sz="2400" dirty="0">
                <a:latin typeface="Work Sans Light" pitchFamily="2" charset="0"/>
              </a:rPr>
              <a:t> </a:t>
            </a:r>
            <a:r>
              <a:rPr lang="en-US" sz="2400" dirty="0" err="1">
                <a:latin typeface="Work Sans Light" pitchFamily="2" charset="0"/>
              </a:rPr>
              <a:t>đế</a:t>
            </a:r>
            <a:r>
              <a:rPr lang="en-US" sz="2400" dirty="0">
                <a:latin typeface="Work Sans Light" pitchFamily="2" charset="0"/>
              </a:rPr>
              <a:t> </a:t>
            </a:r>
            <a:r>
              <a:rPr lang="en-US" sz="2400" dirty="0" err="1">
                <a:latin typeface="Work Sans Light" pitchFamily="2" charset="0"/>
              </a:rPr>
              <a:t>quốc</a:t>
            </a:r>
            <a:r>
              <a:rPr lang="en-US" sz="2400" dirty="0">
                <a:latin typeface="Work Sans Light" pitchFamily="2" charset="0"/>
              </a:rPr>
              <a:t> </a:t>
            </a:r>
            <a:r>
              <a:rPr lang="en-US" sz="2400" dirty="0" err="1">
                <a:latin typeface="Work Sans Light" pitchFamily="2" charset="0"/>
              </a:rPr>
              <a:t>xâm</a:t>
            </a:r>
            <a:r>
              <a:rPr lang="en-US" sz="2400" dirty="0">
                <a:latin typeface="Work Sans Light" pitchFamily="2" charset="0"/>
              </a:rPr>
              <a:t> </a:t>
            </a:r>
            <a:r>
              <a:rPr lang="en-US" sz="2400" dirty="0" err="1">
                <a:latin typeface="Work Sans Light" pitchFamily="2" charset="0"/>
              </a:rPr>
              <a:t>lược</a:t>
            </a:r>
            <a:r>
              <a:rPr lang="en-US" sz="2400" dirty="0">
                <a:latin typeface="Work Sans Light" pitchFamily="2" charset="0"/>
              </a:rPr>
              <a:t> </a:t>
            </a:r>
            <a:r>
              <a:rPr lang="en-US" sz="2400" dirty="0" err="1">
                <a:latin typeface="Work Sans Light" pitchFamily="2" charset="0"/>
              </a:rPr>
              <a:t>lại</a:t>
            </a:r>
            <a:r>
              <a:rPr lang="en-US" sz="2400" dirty="0">
                <a:latin typeface="Work Sans Light" pitchFamily="2" charset="0"/>
              </a:rPr>
              <a:t> </a:t>
            </a:r>
            <a:r>
              <a:rPr lang="en-US" sz="2400" dirty="0" err="1">
                <a:latin typeface="Work Sans Light" pitchFamily="2" charset="0"/>
              </a:rPr>
              <a:t>nền</a:t>
            </a:r>
            <a:r>
              <a:rPr lang="en-US" sz="2400" dirty="0">
                <a:latin typeface="Work Sans Light" pitchFamily="2" charset="0"/>
              </a:rPr>
              <a:t> </a:t>
            </a:r>
            <a:r>
              <a:rPr lang="en-US" sz="2400" dirty="0" err="1">
                <a:latin typeface="Work Sans Light" pitchFamily="2" charset="0"/>
              </a:rPr>
              <a:t>độc</a:t>
            </a:r>
            <a:r>
              <a:rPr lang="en-US" sz="2400" dirty="0">
                <a:latin typeface="Work Sans Light" pitchFamily="2" charset="0"/>
              </a:rPr>
              <a:t> </a:t>
            </a:r>
            <a:r>
              <a:rPr lang="en-US" sz="2400" dirty="0" err="1">
                <a:latin typeface="Work Sans Light" pitchFamily="2" charset="0"/>
              </a:rPr>
              <a:t>lập</a:t>
            </a:r>
            <a:r>
              <a:rPr lang="en-US" sz="2400" dirty="0">
                <a:latin typeface="Work Sans Light" pitchFamily="2" charset="0"/>
              </a:rPr>
              <a:t>, </a:t>
            </a:r>
            <a:r>
              <a:rPr lang="en-US" sz="2400" dirty="0" err="1">
                <a:latin typeface="Work Sans Light" pitchFamily="2" charset="0"/>
              </a:rPr>
              <a:t>thống</a:t>
            </a:r>
            <a:r>
              <a:rPr lang="en-US" sz="2400" dirty="0">
                <a:latin typeface="Work Sans Light" pitchFamily="2" charset="0"/>
              </a:rPr>
              <a:t> </a:t>
            </a:r>
            <a:r>
              <a:rPr lang="en-US" sz="2400" dirty="0" err="1">
                <a:latin typeface="Work Sans Light" pitchFamily="2" charset="0"/>
              </a:rPr>
              <a:t>nhất</a:t>
            </a:r>
            <a:r>
              <a:rPr lang="en-US" sz="2400" dirty="0">
                <a:latin typeface="Work Sans Light" pitchFamily="2" charset="0"/>
              </a:rPr>
              <a:t>, </a:t>
            </a:r>
            <a:r>
              <a:rPr lang="en-US" sz="2400" dirty="0" err="1">
                <a:latin typeface="Work Sans Light" pitchFamily="2" charset="0"/>
              </a:rPr>
              <a:t>toàn</a:t>
            </a:r>
            <a:r>
              <a:rPr lang="en-US" sz="2400" dirty="0">
                <a:latin typeface="Work Sans Light" pitchFamily="2" charset="0"/>
              </a:rPr>
              <a:t> </a:t>
            </a:r>
            <a:r>
              <a:rPr lang="en-US" sz="2400" dirty="0" err="1">
                <a:latin typeface="Work Sans Light" pitchFamily="2" charset="0"/>
              </a:rPr>
              <a:t>vẹ</a:t>
            </a:r>
            <a:r>
              <a:rPr lang="en-US" sz="2400" dirty="0">
                <a:latin typeface="Work Sans Light" pitchFamily="2" charset="0"/>
              </a:rPr>
              <a:t> </a:t>
            </a:r>
            <a:r>
              <a:rPr lang="en-US" sz="2400" dirty="0" err="1">
                <a:latin typeface="Work Sans Light" pitchFamily="2" charset="0"/>
              </a:rPr>
              <a:t>lãnh</a:t>
            </a:r>
            <a:r>
              <a:rPr lang="en-US" sz="2400" dirty="0">
                <a:latin typeface="Work Sans Light" pitchFamily="2" charset="0"/>
              </a:rPr>
              <a:t> </a:t>
            </a:r>
            <a:r>
              <a:rPr lang="en-US" sz="2400" dirty="0" err="1">
                <a:latin typeface="Work Sans Light" pitchFamily="2" charset="0"/>
              </a:rPr>
              <a:t>thổ</a:t>
            </a:r>
            <a:r>
              <a:rPr lang="en-US" sz="2400" dirty="0">
                <a:latin typeface="Work Sans Light" pitchFamily="2" charset="0"/>
              </a:rPr>
              <a:t> </a:t>
            </a:r>
            <a:r>
              <a:rPr lang="en-US" sz="2400" dirty="0" err="1">
                <a:latin typeface="Work Sans Light" pitchFamily="2" charset="0"/>
              </a:rPr>
              <a:t>cho</a:t>
            </a:r>
            <a:r>
              <a:rPr lang="en-US" sz="2400" dirty="0">
                <a:latin typeface="Work Sans Light" pitchFamily="2" charset="0"/>
              </a:rPr>
              <a:t> </a:t>
            </a:r>
            <a:r>
              <a:rPr lang="en-US" sz="2400" dirty="0" err="1">
                <a:latin typeface="Work Sans Light" pitchFamily="2" charset="0"/>
              </a:rPr>
              <a:t>đất</a:t>
            </a:r>
            <a:r>
              <a:rPr lang="en-US" sz="2400" dirty="0">
                <a:latin typeface="Work Sans Light" pitchFamily="2" charset="0"/>
              </a:rPr>
              <a:t> </a:t>
            </a:r>
            <a:r>
              <a:rPr lang="en-US" sz="2400" dirty="0" err="1">
                <a:latin typeface="Work Sans Light" pitchFamily="2" charset="0"/>
              </a:rPr>
              <a:t>nước</a:t>
            </a:r>
            <a:r>
              <a:rPr lang="en-US" sz="2400" dirty="0">
                <a:latin typeface="Work Sans Light" pitchFamily="2" charset="0"/>
              </a:rPr>
              <a:t>.</a:t>
            </a:r>
          </a:p>
        </p:txBody>
      </p:sp>
      <p:grpSp>
        <p:nvGrpSpPr>
          <p:cNvPr id="14" name="Group 14"/>
          <p:cNvGrpSpPr/>
          <p:nvPr/>
        </p:nvGrpSpPr>
        <p:grpSpPr>
          <a:xfrm>
            <a:off x="3051425" y="3481206"/>
            <a:ext cx="7889291" cy="1804847"/>
            <a:chOff x="0" y="0"/>
            <a:chExt cx="8471392" cy="2599261"/>
          </a:xfrm>
        </p:grpSpPr>
        <p:sp>
          <p:nvSpPr>
            <p:cNvPr id="15" name="Freeform 15"/>
            <p:cNvSpPr/>
            <p:nvPr/>
          </p:nvSpPr>
          <p:spPr>
            <a:xfrm>
              <a:off x="0" y="-2540"/>
              <a:ext cx="8473932" cy="2599261"/>
            </a:xfrm>
            <a:custGeom>
              <a:avLst/>
              <a:gdLst/>
              <a:ahLst/>
              <a:cxnLst/>
              <a:rect l="l" t="t" r="r" b="b"/>
              <a:pathLst>
                <a:path w="8473932" h="2599261">
                  <a:moveTo>
                    <a:pt x="7968472" y="2577671"/>
                  </a:moveTo>
                  <a:cubicBezTo>
                    <a:pt x="7962122" y="2584021"/>
                    <a:pt x="7950691" y="2585291"/>
                    <a:pt x="7943072" y="2584021"/>
                  </a:cubicBezTo>
                  <a:cubicBezTo>
                    <a:pt x="7887191" y="2581481"/>
                    <a:pt x="7832582" y="2581481"/>
                    <a:pt x="7776702" y="2580211"/>
                  </a:cubicBezTo>
                  <a:cubicBezTo>
                    <a:pt x="7581122" y="2578941"/>
                    <a:pt x="7385541" y="2587831"/>
                    <a:pt x="7189962" y="2590371"/>
                  </a:cubicBezTo>
                  <a:cubicBezTo>
                    <a:pt x="7026132" y="2592911"/>
                    <a:pt x="6861032" y="2594181"/>
                    <a:pt x="6697202" y="2595451"/>
                  </a:cubicBezTo>
                  <a:cubicBezTo>
                    <a:pt x="4761161" y="2596721"/>
                    <a:pt x="2099482" y="2597991"/>
                    <a:pt x="1555750" y="2597991"/>
                  </a:cubicBezTo>
                  <a:cubicBezTo>
                    <a:pt x="1362710" y="2597991"/>
                    <a:pt x="1168400" y="2599261"/>
                    <a:pt x="975360" y="2599261"/>
                  </a:cubicBezTo>
                  <a:cubicBezTo>
                    <a:pt x="844550" y="2599261"/>
                    <a:pt x="712470" y="2599261"/>
                    <a:pt x="581660" y="2599261"/>
                  </a:cubicBezTo>
                  <a:cubicBezTo>
                    <a:pt x="449580" y="2599261"/>
                    <a:pt x="317500" y="2596721"/>
                    <a:pt x="194310" y="2540841"/>
                  </a:cubicBezTo>
                  <a:cubicBezTo>
                    <a:pt x="109220" y="2501471"/>
                    <a:pt x="33020" y="2435431"/>
                    <a:pt x="29210" y="2336371"/>
                  </a:cubicBezTo>
                  <a:cubicBezTo>
                    <a:pt x="27940" y="2297001"/>
                    <a:pt x="26670" y="2256361"/>
                    <a:pt x="25400" y="2216991"/>
                  </a:cubicBezTo>
                  <a:cubicBezTo>
                    <a:pt x="21590" y="2029031"/>
                    <a:pt x="15240" y="1839801"/>
                    <a:pt x="10160" y="1650571"/>
                  </a:cubicBezTo>
                  <a:cubicBezTo>
                    <a:pt x="5080" y="1485471"/>
                    <a:pt x="0" y="965748"/>
                    <a:pt x="0" y="626110"/>
                  </a:cubicBezTo>
                  <a:cubicBezTo>
                    <a:pt x="0" y="509270"/>
                    <a:pt x="3810" y="391160"/>
                    <a:pt x="15240" y="274320"/>
                  </a:cubicBezTo>
                  <a:cubicBezTo>
                    <a:pt x="19050" y="231140"/>
                    <a:pt x="12700" y="186690"/>
                    <a:pt x="27940" y="144780"/>
                  </a:cubicBezTo>
                  <a:cubicBezTo>
                    <a:pt x="50800" y="83820"/>
                    <a:pt x="115570" y="54610"/>
                    <a:pt x="175260" y="38100"/>
                  </a:cubicBezTo>
                  <a:cubicBezTo>
                    <a:pt x="278130" y="10160"/>
                    <a:pt x="389890" y="8890"/>
                    <a:pt x="495300" y="11430"/>
                  </a:cubicBezTo>
                  <a:cubicBezTo>
                    <a:pt x="678180" y="16510"/>
                    <a:pt x="7875762" y="0"/>
                    <a:pt x="7983712" y="5080"/>
                  </a:cubicBezTo>
                  <a:cubicBezTo>
                    <a:pt x="8108172" y="11430"/>
                    <a:pt x="8244062" y="31750"/>
                    <a:pt x="8349472" y="102870"/>
                  </a:cubicBezTo>
                  <a:cubicBezTo>
                    <a:pt x="8388842" y="129540"/>
                    <a:pt x="8423132" y="163830"/>
                    <a:pt x="8443452" y="207010"/>
                  </a:cubicBezTo>
                  <a:cubicBezTo>
                    <a:pt x="8459962" y="241300"/>
                    <a:pt x="8463772" y="276860"/>
                    <a:pt x="8463772" y="314960"/>
                  </a:cubicBezTo>
                  <a:cubicBezTo>
                    <a:pt x="8461232" y="515620"/>
                    <a:pt x="8473932" y="1733121"/>
                    <a:pt x="8467582" y="1876631"/>
                  </a:cubicBezTo>
                  <a:cubicBezTo>
                    <a:pt x="8461232" y="1996011"/>
                    <a:pt x="8451072" y="2115391"/>
                    <a:pt x="8435832" y="2233501"/>
                  </a:cubicBezTo>
                  <a:cubicBezTo>
                    <a:pt x="8432022" y="2263981"/>
                    <a:pt x="8430752" y="2295731"/>
                    <a:pt x="8421862" y="2324941"/>
                  </a:cubicBezTo>
                  <a:cubicBezTo>
                    <a:pt x="8405352" y="2378281"/>
                    <a:pt x="8369792" y="2424001"/>
                    <a:pt x="8327882" y="2459561"/>
                  </a:cubicBezTo>
                  <a:cubicBezTo>
                    <a:pt x="8223742" y="2547191"/>
                    <a:pt x="8080232" y="2584021"/>
                    <a:pt x="7946882" y="2585291"/>
                  </a:cubicBezTo>
                  <a:cubicBezTo>
                    <a:pt x="7922752" y="2585291"/>
                    <a:pt x="7950692" y="2568781"/>
                    <a:pt x="7962122" y="2568781"/>
                  </a:cubicBezTo>
                  <a:cubicBezTo>
                    <a:pt x="8090392" y="2568781"/>
                    <a:pt x="8230092" y="2531951"/>
                    <a:pt x="8321532" y="2436701"/>
                  </a:cubicBezTo>
                  <a:cubicBezTo>
                    <a:pt x="8359632" y="2396061"/>
                    <a:pt x="8387572" y="2345261"/>
                    <a:pt x="8393922" y="2289381"/>
                  </a:cubicBezTo>
                  <a:cubicBezTo>
                    <a:pt x="8396462" y="2263981"/>
                    <a:pt x="8399002" y="2239851"/>
                    <a:pt x="8401542" y="2214451"/>
                  </a:cubicBezTo>
                  <a:cubicBezTo>
                    <a:pt x="8470122" y="1654381"/>
                    <a:pt x="8426942" y="382270"/>
                    <a:pt x="8426942" y="320040"/>
                  </a:cubicBezTo>
                  <a:cubicBezTo>
                    <a:pt x="8426942" y="275590"/>
                    <a:pt x="8419322" y="233680"/>
                    <a:pt x="8396462" y="195580"/>
                  </a:cubicBezTo>
                  <a:cubicBezTo>
                    <a:pt x="8371062" y="153670"/>
                    <a:pt x="8330422" y="121920"/>
                    <a:pt x="8287242" y="97790"/>
                  </a:cubicBezTo>
                  <a:cubicBezTo>
                    <a:pt x="8145002" y="19050"/>
                    <a:pt x="7977362" y="19050"/>
                    <a:pt x="7818612" y="20320"/>
                  </a:cubicBezTo>
                  <a:cubicBezTo>
                    <a:pt x="7648432" y="21590"/>
                    <a:pt x="1653540" y="41910"/>
                    <a:pt x="1437640" y="41910"/>
                  </a:cubicBezTo>
                  <a:cubicBezTo>
                    <a:pt x="1176020" y="41910"/>
                    <a:pt x="915670" y="38100"/>
                    <a:pt x="654050" y="31750"/>
                  </a:cubicBezTo>
                  <a:cubicBezTo>
                    <a:pt x="593090" y="31750"/>
                    <a:pt x="533400" y="29210"/>
                    <a:pt x="472440" y="27940"/>
                  </a:cubicBezTo>
                  <a:cubicBezTo>
                    <a:pt x="372110" y="25400"/>
                    <a:pt x="261620" y="24130"/>
                    <a:pt x="165100" y="55880"/>
                  </a:cubicBezTo>
                  <a:cubicBezTo>
                    <a:pt x="111760" y="73660"/>
                    <a:pt x="69850" y="106680"/>
                    <a:pt x="57150" y="163830"/>
                  </a:cubicBezTo>
                  <a:cubicBezTo>
                    <a:pt x="48260" y="205740"/>
                    <a:pt x="52070" y="251460"/>
                    <a:pt x="48260" y="294640"/>
                  </a:cubicBezTo>
                  <a:cubicBezTo>
                    <a:pt x="33020" y="482600"/>
                    <a:pt x="35560" y="671830"/>
                    <a:pt x="40640" y="1236128"/>
                  </a:cubicBezTo>
                  <a:cubicBezTo>
                    <a:pt x="45720" y="1589611"/>
                    <a:pt x="52070" y="1791541"/>
                    <a:pt x="57150" y="1992201"/>
                  </a:cubicBezTo>
                  <a:cubicBezTo>
                    <a:pt x="60960" y="2105231"/>
                    <a:pt x="63500" y="2218261"/>
                    <a:pt x="67310" y="2331291"/>
                  </a:cubicBezTo>
                  <a:cubicBezTo>
                    <a:pt x="71120" y="2446861"/>
                    <a:pt x="176530" y="2514171"/>
                    <a:pt x="275590" y="2548461"/>
                  </a:cubicBezTo>
                  <a:cubicBezTo>
                    <a:pt x="356870" y="2576401"/>
                    <a:pt x="441960" y="2585291"/>
                    <a:pt x="527050" y="2585291"/>
                  </a:cubicBezTo>
                  <a:cubicBezTo>
                    <a:pt x="615950" y="2585291"/>
                    <a:pt x="703580" y="2585291"/>
                    <a:pt x="792480" y="2585291"/>
                  </a:cubicBezTo>
                  <a:cubicBezTo>
                    <a:pt x="962660" y="2585291"/>
                    <a:pt x="1131570" y="2585291"/>
                    <a:pt x="1301750" y="2584021"/>
                  </a:cubicBezTo>
                  <a:cubicBezTo>
                    <a:pt x="1504950" y="2584021"/>
                    <a:pt x="1708150" y="2582751"/>
                    <a:pt x="4050278" y="2581481"/>
                  </a:cubicBezTo>
                  <a:cubicBezTo>
                    <a:pt x="6480506" y="2580211"/>
                    <a:pt x="6811502" y="2578941"/>
                    <a:pt x="6996922" y="2577671"/>
                  </a:cubicBezTo>
                  <a:cubicBezTo>
                    <a:pt x="7117572" y="2576401"/>
                    <a:pt x="7238222" y="2575131"/>
                    <a:pt x="7358872" y="2571321"/>
                  </a:cubicBezTo>
                  <a:cubicBezTo>
                    <a:pt x="7560802" y="2563701"/>
                    <a:pt x="7764002" y="2559891"/>
                    <a:pt x="7965932" y="2567511"/>
                  </a:cubicBezTo>
                  <a:cubicBezTo>
                    <a:pt x="7974822" y="2568781"/>
                    <a:pt x="7973552" y="2572591"/>
                    <a:pt x="7968472" y="2577671"/>
                  </a:cubicBezTo>
                  <a:close/>
                </a:path>
              </a:pathLst>
            </a:custGeom>
            <a:solidFill>
              <a:srgbClr val="000000"/>
            </a:solidFill>
          </p:spPr>
        </p:sp>
      </p:grpSp>
      <p:sp>
        <p:nvSpPr>
          <p:cNvPr id="17" name="TextBox 17"/>
          <p:cNvSpPr txBox="1"/>
          <p:nvPr/>
        </p:nvSpPr>
        <p:spPr>
          <a:xfrm>
            <a:off x="3425782" y="3527906"/>
            <a:ext cx="7615705" cy="1603003"/>
          </a:xfrm>
          <a:prstGeom prst="rect">
            <a:avLst/>
          </a:prstGeom>
        </p:spPr>
        <p:txBody>
          <a:bodyPr wrap="square" lIns="0" tIns="0" rIns="0" bIns="0" rtlCol="0" anchor="t">
            <a:spAutoFit/>
          </a:bodyPr>
          <a:lstStyle/>
          <a:p>
            <a:pPr>
              <a:lnSpc>
                <a:spcPts val="2543"/>
              </a:lnSpc>
            </a:pPr>
            <a:r>
              <a:rPr lang="en-US" sz="2400" dirty="0" err="1">
                <a:latin typeface="Work Sans Light" pitchFamily="2" charset="0"/>
              </a:rPr>
              <a:t>Thắng</a:t>
            </a:r>
            <a:r>
              <a:rPr lang="en-US" sz="2400" dirty="0">
                <a:latin typeface="Work Sans Light" pitchFamily="2" charset="0"/>
              </a:rPr>
              <a:t> </a:t>
            </a:r>
            <a:r>
              <a:rPr lang="en-US" sz="2400" dirty="0" err="1">
                <a:latin typeface="Work Sans Light" pitchFamily="2" charset="0"/>
              </a:rPr>
              <a:t>lợi</a:t>
            </a:r>
            <a:r>
              <a:rPr lang="en-US" sz="2400" dirty="0">
                <a:latin typeface="Work Sans Light" pitchFamily="2" charset="0"/>
              </a:rPr>
              <a:t> </a:t>
            </a:r>
            <a:r>
              <a:rPr lang="en-US" sz="2400" dirty="0" err="1">
                <a:latin typeface="Work Sans Light" pitchFamily="2" charset="0"/>
              </a:rPr>
              <a:t>này</a:t>
            </a:r>
            <a:r>
              <a:rPr lang="en-US" sz="2400" dirty="0">
                <a:latin typeface="Work Sans Light" pitchFamily="2" charset="0"/>
              </a:rPr>
              <a:t> </a:t>
            </a:r>
            <a:r>
              <a:rPr lang="en-US" sz="2400" dirty="0" err="1">
                <a:latin typeface="Work Sans Light" pitchFamily="2" charset="0"/>
              </a:rPr>
              <a:t>đã</a:t>
            </a:r>
            <a:r>
              <a:rPr lang="en-US" sz="2400" dirty="0">
                <a:latin typeface="Work Sans Light" pitchFamily="2" charset="0"/>
              </a:rPr>
              <a:t> </a:t>
            </a:r>
            <a:r>
              <a:rPr lang="en-US" sz="2400" dirty="0" err="1">
                <a:latin typeface="Work Sans Light" pitchFamily="2" charset="0"/>
              </a:rPr>
              <a:t>kết</a:t>
            </a:r>
            <a:r>
              <a:rPr lang="en-US" sz="2400" dirty="0">
                <a:latin typeface="Work Sans Light" pitchFamily="2" charset="0"/>
              </a:rPr>
              <a:t> </a:t>
            </a:r>
            <a:r>
              <a:rPr lang="en-US" sz="2400" dirty="0" err="1">
                <a:latin typeface="Work Sans Light" pitchFamily="2" charset="0"/>
              </a:rPr>
              <a:t>thúc</a:t>
            </a:r>
            <a:r>
              <a:rPr lang="en-US" sz="2400" dirty="0">
                <a:latin typeface="Work Sans Light" pitchFamily="2" charset="0"/>
              </a:rPr>
              <a:t> </a:t>
            </a:r>
            <a:r>
              <a:rPr lang="en-US" sz="2400" dirty="0" err="1">
                <a:latin typeface="Work Sans Light" pitchFamily="2" charset="0"/>
              </a:rPr>
              <a:t>cuộc</a:t>
            </a:r>
            <a:r>
              <a:rPr lang="en-US" sz="2400" dirty="0">
                <a:latin typeface="Work Sans Light" pitchFamily="2" charset="0"/>
              </a:rPr>
              <a:t> </a:t>
            </a:r>
            <a:r>
              <a:rPr lang="en-US" sz="2400" dirty="0" err="1">
                <a:latin typeface="Work Sans Light" pitchFamily="2" charset="0"/>
              </a:rPr>
              <a:t>cách</a:t>
            </a:r>
            <a:r>
              <a:rPr lang="en-US" sz="2400" dirty="0">
                <a:latin typeface="Work Sans Light" pitchFamily="2" charset="0"/>
              </a:rPr>
              <a:t> </a:t>
            </a:r>
            <a:r>
              <a:rPr lang="en-US" sz="2400" dirty="0" err="1">
                <a:latin typeface="Work Sans Light" pitchFamily="2" charset="0"/>
              </a:rPr>
              <a:t>mạng</a:t>
            </a:r>
            <a:r>
              <a:rPr lang="en-US" sz="2400" dirty="0">
                <a:latin typeface="Work Sans Light" pitchFamily="2" charset="0"/>
              </a:rPr>
              <a:t> </a:t>
            </a:r>
            <a:r>
              <a:rPr lang="en-US" sz="2400" dirty="0" err="1">
                <a:latin typeface="Work Sans Light" pitchFamily="2" charset="0"/>
              </a:rPr>
              <a:t>dân</a:t>
            </a:r>
            <a:r>
              <a:rPr lang="en-US" sz="2400" dirty="0">
                <a:latin typeface="Work Sans Light" pitchFamily="2" charset="0"/>
              </a:rPr>
              <a:t> </a:t>
            </a:r>
            <a:r>
              <a:rPr lang="en-US" sz="2400" dirty="0" err="1">
                <a:latin typeface="Work Sans Light" pitchFamily="2" charset="0"/>
              </a:rPr>
              <a:t>tộc</a:t>
            </a:r>
            <a:r>
              <a:rPr lang="en-US" sz="2400" dirty="0">
                <a:latin typeface="Work Sans Light" pitchFamily="2" charset="0"/>
              </a:rPr>
              <a:t> </a:t>
            </a:r>
            <a:r>
              <a:rPr lang="en-US" sz="2400" dirty="0" err="1">
                <a:latin typeface="Work Sans Light" pitchFamily="2" charset="0"/>
              </a:rPr>
              <a:t>dân</a:t>
            </a:r>
            <a:r>
              <a:rPr lang="en-US" sz="2400" dirty="0">
                <a:latin typeface="Work Sans Light" pitchFamily="2" charset="0"/>
              </a:rPr>
              <a:t> </a:t>
            </a:r>
            <a:r>
              <a:rPr lang="en-US" sz="2400" dirty="0" err="1">
                <a:latin typeface="Work Sans Light" pitchFamily="2" charset="0"/>
              </a:rPr>
              <a:t>chủ</a:t>
            </a:r>
            <a:r>
              <a:rPr lang="en-US" sz="2400" dirty="0">
                <a:latin typeface="Work Sans Light" pitchFamily="2" charset="0"/>
              </a:rPr>
              <a:t> </a:t>
            </a:r>
            <a:r>
              <a:rPr lang="en-US" sz="2400" dirty="0" err="1">
                <a:latin typeface="Work Sans Light" pitchFamily="2" charset="0"/>
              </a:rPr>
              <a:t>nhân</a:t>
            </a:r>
            <a:r>
              <a:rPr lang="en-US" sz="2400" dirty="0">
                <a:latin typeface="Work Sans Light" pitchFamily="2" charset="0"/>
              </a:rPr>
              <a:t> </a:t>
            </a:r>
            <a:r>
              <a:rPr lang="en-US" sz="2400" dirty="0" err="1">
                <a:latin typeface="Work Sans Light" pitchFamily="2" charset="0"/>
              </a:rPr>
              <a:t>dân</a:t>
            </a:r>
            <a:r>
              <a:rPr lang="en-US" sz="2400" dirty="0">
                <a:latin typeface="Work Sans Light" pitchFamily="2" charset="0"/>
              </a:rPr>
              <a:t> </a:t>
            </a:r>
            <a:r>
              <a:rPr lang="en-US" sz="2400" dirty="0" err="1">
                <a:latin typeface="Work Sans Light" pitchFamily="2" charset="0"/>
              </a:rPr>
              <a:t>trên</a:t>
            </a:r>
            <a:r>
              <a:rPr lang="en-US" sz="2400" dirty="0">
                <a:latin typeface="Work Sans Light" pitchFamily="2" charset="0"/>
              </a:rPr>
              <a:t> </a:t>
            </a:r>
            <a:r>
              <a:rPr lang="en-US" sz="2400" dirty="0" err="1">
                <a:latin typeface="Work Sans Light" pitchFamily="2" charset="0"/>
              </a:rPr>
              <a:t>phạm</a:t>
            </a:r>
            <a:r>
              <a:rPr lang="en-US" sz="2400" dirty="0">
                <a:latin typeface="Work Sans Light" pitchFamily="2" charset="0"/>
              </a:rPr>
              <a:t> vi </a:t>
            </a:r>
            <a:r>
              <a:rPr lang="en-US" sz="2400" dirty="0" err="1">
                <a:latin typeface="Work Sans Light" pitchFamily="2" charset="0"/>
              </a:rPr>
              <a:t>cả</a:t>
            </a:r>
            <a:r>
              <a:rPr lang="en-US" sz="2400" dirty="0">
                <a:latin typeface="Work Sans Light" pitchFamily="2" charset="0"/>
              </a:rPr>
              <a:t> </a:t>
            </a:r>
            <a:r>
              <a:rPr lang="en-US" sz="2400" dirty="0" err="1">
                <a:latin typeface="Work Sans Light" pitchFamily="2" charset="0"/>
              </a:rPr>
              <a:t>nước</a:t>
            </a:r>
            <a:r>
              <a:rPr lang="en-US" sz="2400" dirty="0">
                <a:latin typeface="Work Sans Light" pitchFamily="2" charset="0"/>
              </a:rPr>
              <a:t>, </a:t>
            </a:r>
            <a:r>
              <a:rPr lang="en-US" sz="2400" dirty="0" err="1">
                <a:latin typeface="Work Sans Light" pitchFamily="2" charset="0"/>
              </a:rPr>
              <a:t>mở</a:t>
            </a:r>
            <a:r>
              <a:rPr lang="en-US" sz="2400" dirty="0">
                <a:latin typeface="Work Sans Light" pitchFamily="2" charset="0"/>
              </a:rPr>
              <a:t> ra </a:t>
            </a:r>
            <a:r>
              <a:rPr lang="en-US" sz="2400" dirty="0" err="1">
                <a:latin typeface="Work Sans Light" pitchFamily="2" charset="0"/>
              </a:rPr>
              <a:t>kỷ</a:t>
            </a:r>
            <a:r>
              <a:rPr lang="en-US" sz="2400" dirty="0">
                <a:latin typeface="Work Sans Light" pitchFamily="2" charset="0"/>
              </a:rPr>
              <a:t> </a:t>
            </a:r>
            <a:r>
              <a:rPr lang="en-US" sz="2400" dirty="0" err="1">
                <a:latin typeface="Work Sans Light" pitchFamily="2" charset="0"/>
              </a:rPr>
              <a:t>nguyên</a:t>
            </a:r>
            <a:r>
              <a:rPr lang="en-US" sz="2400" dirty="0">
                <a:latin typeface="Work Sans Light" pitchFamily="2" charset="0"/>
              </a:rPr>
              <a:t> </a:t>
            </a:r>
            <a:r>
              <a:rPr lang="en-US" sz="2400" dirty="0" err="1">
                <a:latin typeface="Work Sans Light" pitchFamily="2" charset="0"/>
              </a:rPr>
              <a:t>mới</a:t>
            </a:r>
            <a:r>
              <a:rPr lang="en-US" sz="2400" dirty="0">
                <a:latin typeface="Work Sans Light" pitchFamily="2" charset="0"/>
              </a:rPr>
              <a:t> </a:t>
            </a:r>
            <a:r>
              <a:rPr lang="en-US" sz="2400" dirty="0" err="1">
                <a:latin typeface="Work Sans Light" pitchFamily="2" charset="0"/>
              </a:rPr>
              <a:t>cho</a:t>
            </a:r>
            <a:r>
              <a:rPr lang="en-US" sz="2400" dirty="0">
                <a:latin typeface="Work Sans Light" pitchFamily="2" charset="0"/>
              </a:rPr>
              <a:t> </a:t>
            </a:r>
            <a:r>
              <a:rPr lang="en-US" sz="2400" dirty="0" err="1">
                <a:latin typeface="Work Sans Light" pitchFamily="2" charset="0"/>
              </a:rPr>
              <a:t>dân</a:t>
            </a:r>
            <a:r>
              <a:rPr lang="en-US" sz="2400" dirty="0">
                <a:latin typeface="Work Sans Light" pitchFamily="2" charset="0"/>
              </a:rPr>
              <a:t> </a:t>
            </a:r>
            <a:r>
              <a:rPr lang="en-US" sz="2400" dirty="0" err="1">
                <a:latin typeface="Work Sans Light" pitchFamily="2" charset="0"/>
              </a:rPr>
              <a:t>tộc</a:t>
            </a:r>
            <a:r>
              <a:rPr lang="en-US" sz="2400" dirty="0">
                <a:latin typeface="Work Sans Light" pitchFamily="2" charset="0"/>
              </a:rPr>
              <a:t>: </a:t>
            </a:r>
            <a:r>
              <a:rPr lang="en-US" sz="2400" dirty="0" err="1">
                <a:latin typeface="Work Sans Light" pitchFamily="2" charset="0"/>
              </a:rPr>
              <a:t>Kỷ</a:t>
            </a:r>
            <a:r>
              <a:rPr lang="en-US" sz="2400" dirty="0">
                <a:latin typeface="Work Sans Light" pitchFamily="2" charset="0"/>
              </a:rPr>
              <a:t> </a:t>
            </a:r>
            <a:r>
              <a:rPr lang="en-US" sz="2400" dirty="0" err="1">
                <a:latin typeface="Work Sans Light" pitchFamily="2" charset="0"/>
              </a:rPr>
              <a:t>nguyên</a:t>
            </a:r>
            <a:r>
              <a:rPr lang="en-US" sz="2400" dirty="0">
                <a:latin typeface="Work Sans Light" pitchFamily="2" charset="0"/>
              </a:rPr>
              <a:t> </a:t>
            </a:r>
            <a:r>
              <a:rPr lang="en-US" sz="2400" dirty="0" err="1">
                <a:latin typeface="Work Sans Light" pitchFamily="2" charset="0"/>
              </a:rPr>
              <a:t>cả</a:t>
            </a:r>
            <a:r>
              <a:rPr lang="en-US" sz="2400" dirty="0">
                <a:latin typeface="Work Sans Light" pitchFamily="2" charset="0"/>
              </a:rPr>
              <a:t> </a:t>
            </a:r>
            <a:r>
              <a:rPr lang="en-US" sz="2400" dirty="0" err="1">
                <a:latin typeface="Work Sans Light" pitchFamily="2" charset="0"/>
              </a:rPr>
              <a:t>nước</a:t>
            </a:r>
            <a:r>
              <a:rPr lang="en-US" sz="2400" dirty="0">
                <a:latin typeface="Work Sans Light" pitchFamily="2" charset="0"/>
              </a:rPr>
              <a:t> </a:t>
            </a:r>
            <a:r>
              <a:rPr lang="en-US" sz="2400" dirty="0" err="1">
                <a:latin typeface="Work Sans Light" pitchFamily="2" charset="0"/>
              </a:rPr>
              <a:t>hòa</a:t>
            </a:r>
            <a:r>
              <a:rPr lang="en-US" sz="2400" dirty="0">
                <a:latin typeface="Work Sans Light" pitchFamily="2" charset="0"/>
              </a:rPr>
              <a:t> </a:t>
            </a:r>
            <a:r>
              <a:rPr lang="en-US" sz="2400" dirty="0" err="1">
                <a:latin typeface="Work Sans Light" pitchFamily="2" charset="0"/>
              </a:rPr>
              <a:t>bình</a:t>
            </a:r>
            <a:r>
              <a:rPr lang="en-US" sz="2400" dirty="0">
                <a:latin typeface="Work Sans Light" pitchFamily="2" charset="0"/>
              </a:rPr>
              <a:t>, </a:t>
            </a:r>
            <a:r>
              <a:rPr lang="en-US" sz="2400" dirty="0" err="1">
                <a:latin typeface="Work Sans Light" pitchFamily="2" charset="0"/>
              </a:rPr>
              <a:t>thống</a:t>
            </a:r>
            <a:r>
              <a:rPr lang="en-US" sz="2400" dirty="0">
                <a:latin typeface="Work Sans Light" pitchFamily="2" charset="0"/>
              </a:rPr>
              <a:t> </a:t>
            </a:r>
            <a:r>
              <a:rPr lang="en-US" sz="2400" dirty="0" err="1">
                <a:latin typeface="Work Sans Light" pitchFamily="2" charset="0"/>
              </a:rPr>
              <a:t>nhất</a:t>
            </a:r>
            <a:r>
              <a:rPr lang="en-US" sz="2400" dirty="0">
                <a:latin typeface="Work Sans Light" pitchFamily="2" charset="0"/>
              </a:rPr>
              <a:t>, </a:t>
            </a:r>
            <a:r>
              <a:rPr lang="en-US" sz="2400" dirty="0" err="1">
                <a:latin typeface="Work Sans Light" pitchFamily="2" charset="0"/>
              </a:rPr>
              <a:t>cùng</a:t>
            </a:r>
            <a:r>
              <a:rPr lang="en-US" sz="2400" dirty="0">
                <a:latin typeface="Work Sans Light" pitchFamily="2" charset="0"/>
              </a:rPr>
              <a:t> </a:t>
            </a:r>
            <a:r>
              <a:rPr lang="en-US" sz="2400" dirty="0" err="1">
                <a:latin typeface="Work Sans Light" pitchFamily="2" charset="0"/>
              </a:rPr>
              <a:t>chung</a:t>
            </a:r>
            <a:r>
              <a:rPr lang="en-US" sz="2400" dirty="0">
                <a:latin typeface="Work Sans Light" pitchFamily="2" charset="0"/>
              </a:rPr>
              <a:t> </a:t>
            </a:r>
            <a:r>
              <a:rPr lang="en-US" sz="2400" dirty="0" err="1">
                <a:latin typeface="Work Sans Light" pitchFamily="2" charset="0"/>
              </a:rPr>
              <a:t>một</a:t>
            </a:r>
            <a:r>
              <a:rPr lang="en-US" sz="2400" dirty="0">
                <a:latin typeface="Work Sans Light" pitchFamily="2" charset="0"/>
              </a:rPr>
              <a:t> </a:t>
            </a:r>
            <a:r>
              <a:rPr lang="en-US" sz="2400" dirty="0" err="1">
                <a:latin typeface="Work Sans Light" pitchFamily="2" charset="0"/>
              </a:rPr>
              <a:t>nhiệm</a:t>
            </a:r>
            <a:r>
              <a:rPr lang="en-US" sz="2400" dirty="0">
                <a:latin typeface="Work Sans Light" pitchFamily="2" charset="0"/>
              </a:rPr>
              <a:t> </a:t>
            </a:r>
            <a:r>
              <a:rPr lang="en-US" sz="2400" dirty="0" err="1">
                <a:latin typeface="Work Sans Light" pitchFamily="2" charset="0"/>
              </a:rPr>
              <a:t>vụ</a:t>
            </a:r>
            <a:r>
              <a:rPr lang="en-US" sz="2400" dirty="0">
                <a:latin typeface="Work Sans Light" pitchFamily="2" charset="0"/>
              </a:rPr>
              <a:t> </a:t>
            </a:r>
            <a:r>
              <a:rPr lang="en-US" sz="2400" dirty="0" err="1">
                <a:latin typeface="Work Sans Light" pitchFamily="2" charset="0"/>
              </a:rPr>
              <a:t>chiến</a:t>
            </a:r>
            <a:r>
              <a:rPr lang="en-US" sz="2400" dirty="0">
                <a:latin typeface="Work Sans Light" pitchFamily="2" charset="0"/>
              </a:rPr>
              <a:t> </a:t>
            </a:r>
            <a:r>
              <a:rPr lang="en-US" sz="2400" dirty="0" err="1">
                <a:latin typeface="Work Sans Light" pitchFamily="2" charset="0"/>
              </a:rPr>
              <a:t>lược</a:t>
            </a:r>
            <a:r>
              <a:rPr lang="en-US" sz="2400" dirty="0">
                <a:latin typeface="Work Sans Light" pitchFamily="2" charset="0"/>
              </a:rPr>
              <a:t>, </a:t>
            </a:r>
            <a:r>
              <a:rPr lang="en-US" sz="2400" dirty="0" err="1">
                <a:latin typeface="Work Sans Light" pitchFamily="2" charset="0"/>
              </a:rPr>
              <a:t>đi</a:t>
            </a:r>
            <a:r>
              <a:rPr lang="en-US" sz="2400" dirty="0">
                <a:latin typeface="Work Sans Light" pitchFamily="2" charset="0"/>
              </a:rPr>
              <a:t> </a:t>
            </a:r>
            <a:r>
              <a:rPr lang="en-US" sz="2400" dirty="0" err="1">
                <a:latin typeface="Work Sans Light" pitchFamily="2" charset="0"/>
              </a:rPr>
              <a:t>lên</a:t>
            </a:r>
            <a:r>
              <a:rPr lang="en-US" sz="2400" dirty="0">
                <a:latin typeface="Work Sans Light" pitchFamily="2" charset="0"/>
              </a:rPr>
              <a:t> </a:t>
            </a:r>
            <a:r>
              <a:rPr lang="en-US" sz="2400" dirty="0" err="1">
                <a:latin typeface="Work Sans Light" pitchFamily="2" charset="0"/>
              </a:rPr>
              <a:t>chủ</a:t>
            </a:r>
            <a:r>
              <a:rPr lang="en-US" sz="2400" dirty="0">
                <a:latin typeface="Work Sans Light" pitchFamily="2" charset="0"/>
              </a:rPr>
              <a:t> </a:t>
            </a:r>
            <a:r>
              <a:rPr lang="en-US" sz="2400" dirty="0" err="1">
                <a:latin typeface="Work Sans Light" pitchFamily="2" charset="0"/>
              </a:rPr>
              <a:t>nghĩa</a:t>
            </a:r>
            <a:r>
              <a:rPr lang="en-US" sz="2400" dirty="0">
                <a:latin typeface="Work Sans Light" pitchFamily="2" charset="0"/>
              </a:rPr>
              <a:t> </a:t>
            </a:r>
            <a:r>
              <a:rPr lang="en-US" sz="2400" dirty="0" err="1">
                <a:latin typeface="Work Sans Light" pitchFamily="2" charset="0"/>
              </a:rPr>
              <a:t>xã</a:t>
            </a:r>
            <a:r>
              <a:rPr lang="en-US" sz="2400" dirty="0">
                <a:latin typeface="Work Sans Light" pitchFamily="2" charset="0"/>
              </a:rPr>
              <a:t> </a:t>
            </a:r>
            <a:r>
              <a:rPr lang="en-US" sz="2400" dirty="0" err="1">
                <a:latin typeface="Work Sans Light" pitchFamily="2" charset="0"/>
              </a:rPr>
              <a:t>hội</a:t>
            </a:r>
            <a:endParaRPr lang="en-US" sz="2400" dirty="0">
              <a:latin typeface="Work Sans Light" pitchFamily="2" charset="0"/>
            </a:endParaRPr>
          </a:p>
        </p:txBody>
      </p:sp>
      <p:pic>
        <p:nvPicPr>
          <p:cNvPr id="20" name="Picture 2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337292">
            <a:off x="6265354" y="729992"/>
            <a:ext cx="1051709" cy="562187"/>
          </a:xfrm>
          <a:prstGeom prst="rect">
            <a:avLst/>
          </a:prstGeom>
        </p:spPr>
      </p:pic>
      <p:pic>
        <p:nvPicPr>
          <p:cNvPr id="21" name="Picture 2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283323" flipV="1">
            <a:off x="10724197" y="4905436"/>
            <a:ext cx="1160913" cy="352496"/>
          </a:xfrm>
          <a:prstGeom prst="rect">
            <a:avLst/>
          </a:prstGeom>
        </p:spPr>
      </p:pic>
      <p:sp>
        <p:nvSpPr>
          <p:cNvPr id="23" name="TextBox 23"/>
          <p:cNvSpPr txBox="1"/>
          <p:nvPr/>
        </p:nvSpPr>
        <p:spPr>
          <a:xfrm>
            <a:off x="744672" y="2554164"/>
            <a:ext cx="1869067" cy="820738"/>
          </a:xfrm>
          <a:prstGeom prst="rect">
            <a:avLst/>
          </a:prstGeom>
        </p:spPr>
        <p:txBody>
          <a:bodyPr wrap="square" lIns="0" tIns="0" rIns="0" bIns="0" rtlCol="0" anchor="t">
            <a:spAutoFit/>
          </a:bodyPr>
          <a:lstStyle/>
          <a:p>
            <a:pPr algn="ctr">
              <a:lnSpc>
                <a:spcPts val="6400"/>
              </a:lnSpc>
            </a:pPr>
            <a:r>
              <a:rPr lang="en-US" sz="2667" dirty="0">
                <a:latin typeface="Work Sans" pitchFamily="2" charset="0"/>
              </a:rPr>
              <a:t>Ý </a:t>
            </a:r>
            <a:r>
              <a:rPr lang="en-US" sz="2667" dirty="0" err="1">
                <a:latin typeface="Work Sans" pitchFamily="2" charset="0"/>
              </a:rPr>
              <a:t>Nghĩa</a:t>
            </a:r>
            <a:endParaRPr lang="en-US" sz="2667" dirty="0">
              <a:latin typeface="Work Sans" pitchFamily="2" charset="0"/>
            </a:endParaRPr>
          </a:p>
        </p:txBody>
      </p:sp>
    </p:spTree>
    <p:extLst>
      <p:ext uri="{BB962C8B-B14F-4D97-AF65-F5344CB8AC3E}">
        <p14:creationId xmlns:p14="http://schemas.microsoft.com/office/powerpoint/2010/main" val="1570382473"/>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8532" y="2835171"/>
            <a:ext cx="2259752" cy="515716"/>
            <a:chOff x="0" y="0"/>
            <a:chExt cx="3952468" cy="386602"/>
          </a:xfrm>
        </p:grpSpPr>
        <p:sp>
          <p:nvSpPr>
            <p:cNvPr id="3" name="Freeform 3"/>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4" name="Group 4"/>
          <p:cNvGrpSpPr/>
          <p:nvPr/>
        </p:nvGrpSpPr>
        <p:grpSpPr>
          <a:xfrm>
            <a:off x="4069703" y="354566"/>
            <a:ext cx="6634647" cy="1188507"/>
            <a:chOff x="0" y="0"/>
            <a:chExt cx="8471392" cy="2599261"/>
          </a:xfrm>
        </p:grpSpPr>
        <p:sp>
          <p:nvSpPr>
            <p:cNvPr id="5" name="Freeform 5"/>
            <p:cNvSpPr/>
            <p:nvPr/>
          </p:nvSpPr>
          <p:spPr>
            <a:xfrm>
              <a:off x="0" y="-2540"/>
              <a:ext cx="8473932" cy="2599261"/>
            </a:xfrm>
            <a:custGeom>
              <a:avLst/>
              <a:gdLst/>
              <a:ahLst/>
              <a:cxnLst/>
              <a:rect l="l" t="t" r="r" b="b"/>
              <a:pathLst>
                <a:path w="8473932" h="2599261">
                  <a:moveTo>
                    <a:pt x="7968472" y="2577671"/>
                  </a:moveTo>
                  <a:cubicBezTo>
                    <a:pt x="7962122" y="2584021"/>
                    <a:pt x="7950691" y="2585291"/>
                    <a:pt x="7943072" y="2584021"/>
                  </a:cubicBezTo>
                  <a:cubicBezTo>
                    <a:pt x="7887191" y="2581481"/>
                    <a:pt x="7832582" y="2581481"/>
                    <a:pt x="7776702" y="2580211"/>
                  </a:cubicBezTo>
                  <a:cubicBezTo>
                    <a:pt x="7581122" y="2578941"/>
                    <a:pt x="7385541" y="2587831"/>
                    <a:pt x="7189962" y="2590371"/>
                  </a:cubicBezTo>
                  <a:cubicBezTo>
                    <a:pt x="7026132" y="2592911"/>
                    <a:pt x="6861032" y="2594181"/>
                    <a:pt x="6697202" y="2595451"/>
                  </a:cubicBezTo>
                  <a:cubicBezTo>
                    <a:pt x="4761161" y="2596721"/>
                    <a:pt x="2099482" y="2597991"/>
                    <a:pt x="1555750" y="2597991"/>
                  </a:cubicBezTo>
                  <a:cubicBezTo>
                    <a:pt x="1362710" y="2597991"/>
                    <a:pt x="1168400" y="2599261"/>
                    <a:pt x="975360" y="2599261"/>
                  </a:cubicBezTo>
                  <a:cubicBezTo>
                    <a:pt x="844550" y="2599261"/>
                    <a:pt x="712470" y="2599261"/>
                    <a:pt x="581660" y="2599261"/>
                  </a:cubicBezTo>
                  <a:cubicBezTo>
                    <a:pt x="449580" y="2599261"/>
                    <a:pt x="317500" y="2596721"/>
                    <a:pt x="194310" y="2540841"/>
                  </a:cubicBezTo>
                  <a:cubicBezTo>
                    <a:pt x="109220" y="2501471"/>
                    <a:pt x="33020" y="2435431"/>
                    <a:pt x="29210" y="2336371"/>
                  </a:cubicBezTo>
                  <a:cubicBezTo>
                    <a:pt x="27940" y="2297001"/>
                    <a:pt x="26670" y="2256361"/>
                    <a:pt x="25400" y="2216991"/>
                  </a:cubicBezTo>
                  <a:cubicBezTo>
                    <a:pt x="21590" y="2029031"/>
                    <a:pt x="15240" y="1839801"/>
                    <a:pt x="10160" y="1650571"/>
                  </a:cubicBezTo>
                  <a:cubicBezTo>
                    <a:pt x="5080" y="1485471"/>
                    <a:pt x="0" y="965748"/>
                    <a:pt x="0" y="626110"/>
                  </a:cubicBezTo>
                  <a:cubicBezTo>
                    <a:pt x="0" y="509270"/>
                    <a:pt x="3810" y="391160"/>
                    <a:pt x="15240" y="274320"/>
                  </a:cubicBezTo>
                  <a:cubicBezTo>
                    <a:pt x="19050" y="231140"/>
                    <a:pt x="12700" y="186690"/>
                    <a:pt x="27940" y="144780"/>
                  </a:cubicBezTo>
                  <a:cubicBezTo>
                    <a:pt x="50800" y="83820"/>
                    <a:pt x="115570" y="54610"/>
                    <a:pt x="175260" y="38100"/>
                  </a:cubicBezTo>
                  <a:cubicBezTo>
                    <a:pt x="278130" y="10160"/>
                    <a:pt x="389890" y="8890"/>
                    <a:pt x="495300" y="11430"/>
                  </a:cubicBezTo>
                  <a:cubicBezTo>
                    <a:pt x="678180" y="16510"/>
                    <a:pt x="7875762" y="0"/>
                    <a:pt x="7983712" y="5080"/>
                  </a:cubicBezTo>
                  <a:cubicBezTo>
                    <a:pt x="8108172" y="11430"/>
                    <a:pt x="8244062" y="31750"/>
                    <a:pt x="8349472" y="102870"/>
                  </a:cubicBezTo>
                  <a:cubicBezTo>
                    <a:pt x="8388842" y="129540"/>
                    <a:pt x="8423132" y="163830"/>
                    <a:pt x="8443452" y="207010"/>
                  </a:cubicBezTo>
                  <a:cubicBezTo>
                    <a:pt x="8459962" y="241300"/>
                    <a:pt x="8463772" y="276860"/>
                    <a:pt x="8463772" y="314960"/>
                  </a:cubicBezTo>
                  <a:cubicBezTo>
                    <a:pt x="8461232" y="515620"/>
                    <a:pt x="8473932" y="1733121"/>
                    <a:pt x="8467582" y="1876631"/>
                  </a:cubicBezTo>
                  <a:cubicBezTo>
                    <a:pt x="8461232" y="1996011"/>
                    <a:pt x="8451072" y="2115391"/>
                    <a:pt x="8435832" y="2233501"/>
                  </a:cubicBezTo>
                  <a:cubicBezTo>
                    <a:pt x="8432022" y="2263981"/>
                    <a:pt x="8430752" y="2295731"/>
                    <a:pt x="8421862" y="2324941"/>
                  </a:cubicBezTo>
                  <a:cubicBezTo>
                    <a:pt x="8405352" y="2378281"/>
                    <a:pt x="8369792" y="2424001"/>
                    <a:pt x="8327882" y="2459561"/>
                  </a:cubicBezTo>
                  <a:cubicBezTo>
                    <a:pt x="8223742" y="2547191"/>
                    <a:pt x="8080232" y="2584021"/>
                    <a:pt x="7946882" y="2585291"/>
                  </a:cubicBezTo>
                  <a:cubicBezTo>
                    <a:pt x="7922752" y="2585291"/>
                    <a:pt x="7950692" y="2568781"/>
                    <a:pt x="7962122" y="2568781"/>
                  </a:cubicBezTo>
                  <a:cubicBezTo>
                    <a:pt x="8090392" y="2568781"/>
                    <a:pt x="8230092" y="2531951"/>
                    <a:pt x="8321532" y="2436701"/>
                  </a:cubicBezTo>
                  <a:cubicBezTo>
                    <a:pt x="8359632" y="2396061"/>
                    <a:pt x="8387572" y="2345261"/>
                    <a:pt x="8393922" y="2289381"/>
                  </a:cubicBezTo>
                  <a:cubicBezTo>
                    <a:pt x="8396462" y="2263981"/>
                    <a:pt x="8399002" y="2239851"/>
                    <a:pt x="8401542" y="2214451"/>
                  </a:cubicBezTo>
                  <a:cubicBezTo>
                    <a:pt x="8470122" y="1654381"/>
                    <a:pt x="8426942" y="382270"/>
                    <a:pt x="8426942" y="320040"/>
                  </a:cubicBezTo>
                  <a:cubicBezTo>
                    <a:pt x="8426942" y="275590"/>
                    <a:pt x="8419322" y="233680"/>
                    <a:pt x="8396462" y="195580"/>
                  </a:cubicBezTo>
                  <a:cubicBezTo>
                    <a:pt x="8371062" y="153670"/>
                    <a:pt x="8330422" y="121920"/>
                    <a:pt x="8287242" y="97790"/>
                  </a:cubicBezTo>
                  <a:cubicBezTo>
                    <a:pt x="8145002" y="19050"/>
                    <a:pt x="7977362" y="19050"/>
                    <a:pt x="7818612" y="20320"/>
                  </a:cubicBezTo>
                  <a:cubicBezTo>
                    <a:pt x="7648432" y="21590"/>
                    <a:pt x="1653540" y="41910"/>
                    <a:pt x="1437640" y="41910"/>
                  </a:cubicBezTo>
                  <a:cubicBezTo>
                    <a:pt x="1176020" y="41910"/>
                    <a:pt x="915670" y="38100"/>
                    <a:pt x="654050" y="31750"/>
                  </a:cubicBezTo>
                  <a:cubicBezTo>
                    <a:pt x="593090" y="31750"/>
                    <a:pt x="533400" y="29210"/>
                    <a:pt x="472440" y="27940"/>
                  </a:cubicBezTo>
                  <a:cubicBezTo>
                    <a:pt x="372110" y="25400"/>
                    <a:pt x="261620" y="24130"/>
                    <a:pt x="165100" y="55880"/>
                  </a:cubicBezTo>
                  <a:cubicBezTo>
                    <a:pt x="111760" y="73660"/>
                    <a:pt x="69850" y="106680"/>
                    <a:pt x="57150" y="163830"/>
                  </a:cubicBezTo>
                  <a:cubicBezTo>
                    <a:pt x="48260" y="205740"/>
                    <a:pt x="52070" y="251460"/>
                    <a:pt x="48260" y="294640"/>
                  </a:cubicBezTo>
                  <a:cubicBezTo>
                    <a:pt x="33020" y="482600"/>
                    <a:pt x="35560" y="671830"/>
                    <a:pt x="40640" y="1236128"/>
                  </a:cubicBezTo>
                  <a:cubicBezTo>
                    <a:pt x="45720" y="1589611"/>
                    <a:pt x="52070" y="1791541"/>
                    <a:pt x="57150" y="1992201"/>
                  </a:cubicBezTo>
                  <a:cubicBezTo>
                    <a:pt x="60960" y="2105231"/>
                    <a:pt x="63500" y="2218261"/>
                    <a:pt x="67310" y="2331291"/>
                  </a:cubicBezTo>
                  <a:cubicBezTo>
                    <a:pt x="71120" y="2446861"/>
                    <a:pt x="176530" y="2514171"/>
                    <a:pt x="275590" y="2548461"/>
                  </a:cubicBezTo>
                  <a:cubicBezTo>
                    <a:pt x="356870" y="2576401"/>
                    <a:pt x="441960" y="2585291"/>
                    <a:pt x="527050" y="2585291"/>
                  </a:cubicBezTo>
                  <a:cubicBezTo>
                    <a:pt x="615950" y="2585291"/>
                    <a:pt x="703580" y="2585291"/>
                    <a:pt x="792480" y="2585291"/>
                  </a:cubicBezTo>
                  <a:cubicBezTo>
                    <a:pt x="962660" y="2585291"/>
                    <a:pt x="1131570" y="2585291"/>
                    <a:pt x="1301750" y="2584021"/>
                  </a:cubicBezTo>
                  <a:cubicBezTo>
                    <a:pt x="1504950" y="2584021"/>
                    <a:pt x="1708150" y="2582751"/>
                    <a:pt x="4050278" y="2581481"/>
                  </a:cubicBezTo>
                  <a:cubicBezTo>
                    <a:pt x="6480506" y="2580211"/>
                    <a:pt x="6811502" y="2578941"/>
                    <a:pt x="6996922" y="2577671"/>
                  </a:cubicBezTo>
                  <a:cubicBezTo>
                    <a:pt x="7117572" y="2576401"/>
                    <a:pt x="7238222" y="2575131"/>
                    <a:pt x="7358872" y="2571321"/>
                  </a:cubicBezTo>
                  <a:cubicBezTo>
                    <a:pt x="7560802" y="2563701"/>
                    <a:pt x="7764002" y="2559891"/>
                    <a:pt x="7965932" y="2567511"/>
                  </a:cubicBezTo>
                  <a:cubicBezTo>
                    <a:pt x="7974822" y="2568781"/>
                    <a:pt x="7973552" y="2572591"/>
                    <a:pt x="7968472" y="2577671"/>
                  </a:cubicBezTo>
                  <a:close/>
                </a:path>
              </a:pathLst>
            </a:custGeom>
            <a:solidFill>
              <a:srgbClr val="000000"/>
            </a:solidFill>
          </p:spPr>
        </p:sp>
      </p:grpSp>
      <p:sp>
        <p:nvSpPr>
          <p:cNvPr id="7" name="TextBox 7"/>
          <p:cNvSpPr txBox="1"/>
          <p:nvPr/>
        </p:nvSpPr>
        <p:spPr>
          <a:xfrm>
            <a:off x="4263188" y="353405"/>
            <a:ext cx="6377048" cy="1185517"/>
          </a:xfrm>
          <a:prstGeom prst="rect">
            <a:avLst/>
          </a:prstGeom>
        </p:spPr>
        <p:txBody>
          <a:bodyPr wrap="square" lIns="0" tIns="0" rIns="0" bIns="0" rtlCol="0" anchor="t">
            <a:spAutoFit/>
          </a:bodyPr>
          <a:lstStyle/>
          <a:p>
            <a:pPr algn="just">
              <a:lnSpc>
                <a:spcPct val="107000"/>
              </a:lnSpc>
              <a:spcBef>
                <a:spcPts val="400"/>
              </a:spcBef>
              <a:spcAft>
                <a:spcPts val="400"/>
              </a:spcAft>
            </a:pPr>
            <a:r>
              <a:rPr lang="en-US" sz="2400" dirty="0" err="1">
                <a:latin typeface="Work Sans Light" pitchFamily="2" charset="0"/>
              </a:rPr>
              <a:t>Một</a:t>
            </a:r>
            <a:r>
              <a:rPr lang="en-US" sz="2400" dirty="0">
                <a:latin typeface="Work Sans Light" pitchFamily="2" charset="0"/>
              </a:rPr>
              <a:t> là, </a:t>
            </a:r>
            <a:r>
              <a:rPr lang="en-US" sz="2400" dirty="0" err="1">
                <a:latin typeface="Work Sans Light" pitchFamily="2" charset="0"/>
              </a:rPr>
              <a:t>gương</a:t>
            </a:r>
            <a:r>
              <a:rPr lang="en-US" sz="2400" dirty="0">
                <a:latin typeface="Work Sans Light" pitchFamily="2" charset="0"/>
              </a:rPr>
              <a:t> </a:t>
            </a:r>
            <a:r>
              <a:rPr lang="en-US" sz="2400" dirty="0" err="1">
                <a:latin typeface="Work Sans Light" pitchFamily="2" charset="0"/>
              </a:rPr>
              <a:t>cao</a:t>
            </a:r>
            <a:r>
              <a:rPr lang="en-US" sz="2400" dirty="0">
                <a:latin typeface="Work Sans Light" pitchFamily="2" charset="0"/>
              </a:rPr>
              <a:t> </a:t>
            </a:r>
            <a:r>
              <a:rPr lang="en-US" sz="2400" dirty="0" err="1">
                <a:latin typeface="Work Sans Light" pitchFamily="2" charset="0"/>
              </a:rPr>
              <a:t>ngọn</a:t>
            </a:r>
            <a:r>
              <a:rPr lang="en-US" sz="2400" dirty="0">
                <a:latin typeface="Work Sans Light" pitchFamily="2" charset="0"/>
              </a:rPr>
              <a:t> </a:t>
            </a:r>
            <a:r>
              <a:rPr lang="en-US" sz="2400" dirty="0" err="1">
                <a:latin typeface="Work Sans Light" pitchFamily="2" charset="0"/>
              </a:rPr>
              <a:t>cờ</a:t>
            </a:r>
            <a:r>
              <a:rPr lang="en-US" sz="2400" dirty="0">
                <a:latin typeface="Work Sans Light" pitchFamily="2" charset="0"/>
              </a:rPr>
              <a:t> </a:t>
            </a:r>
            <a:r>
              <a:rPr lang="en-US" sz="2400" dirty="0" err="1">
                <a:latin typeface="Work Sans Light" pitchFamily="2" charset="0"/>
              </a:rPr>
              <a:t>độc</a:t>
            </a:r>
            <a:r>
              <a:rPr lang="en-US" sz="2400" dirty="0">
                <a:latin typeface="Work Sans Light" pitchFamily="2" charset="0"/>
              </a:rPr>
              <a:t> </a:t>
            </a:r>
            <a:r>
              <a:rPr lang="en-US" sz="2400" dirty="0" err="1">
                <a:latin typeface="Work Sans Light" pitchFamily="2" charset="0"/>
              </a:rPr>
              <a:t>lập</a:t>
            </a:r>
            <a:r>
              <a:rPr lang="en-US" sz="2400" dirty="0">
                <a:latin typeface="Work Sans Light" pitchFamily="2" charset="0"/>
              </a:rPr>
              <a:t> </a:t>
            </a:r>
            <a:r>
              <a:rPr lang="en-US" sz="2400" dirty="0" err="1">
                <a:latin typeface="Work Sans Light" pitchFamily="2" charset="0"/>
              </a:rPr>
              <a:t>dân</a:t>
            </a:r>
            <a:r>
              <a:rPr lang="en-US" sz="2400" dirty="0">
                <a:latin typeface="Work Sans Light" pitchFamily="2" charset="0"/>
              </a:rPr>
              <a:t> </a:t>
            </a:r>
            <a:r>
              <a:rPr lang="en-US" sz="2400" dirty="0" err="1">
                <a:latin typeface="Work Sans Light" pitchFamily="2" charset="0"/>
              </a:rPr>
              <a:t>tộc</a:t>
            </a:r>
            <a:r>
              <a:rPr lang="en-US" sz="2400" dirty="0">
                <a:latin typeface="Work Sans Light" pitchFamily="2" charset="0"/>
              </a:rPr>
              <a:t> </a:t>
            </a:r>
            <a:r>
              <a:rPr lang="en-US" sz="2400" dirty="0" err="1">
                <a:latin typeface="Work Sans Light" pitchFamily="2" charset="0"/>
              </a:rPr>
              <a:t>và</a:t>
            </a:r>
            <a:r>
              <a:rPr lang="en-US" sz="2400" dirty="0">
                <a:latin typeface="Work Sans Light" pitchFamily="2" charset="0"/>
              </a:rPr>
              <a:t> </a:t>
            </a:r>
            <a:r>
              <a:rPr lang="en-US" sz="2400" dirty="0" err="1">
                <a:latin typeface="Work Sans Light" pitchFamily="2" charset="0"/>
              </a:rPr>
              <a:t>chủ</a:t>
            </a:r>
            <a:r>
              <a:rPr lang="en-US" sz="2400" dirty="0">
                <a:latin typeface="Work Sans Light" pitchFamily="2" charset="0"/>
              </a:rPr>
              <a:t> </a:t>
            </a:r>
            <a:r>
              <a:rPr lang="en-US" sz="2400" dirty="0" err="1">
                <a:latin typeface="Work Sans Light" pitchFamily="2" charset="0"/>
              </a:rPr>
              <a:t>nghĩa</a:t>
            </a:r>
            <a:r>
              <a:rPr lang="en-US" sz="2400" dirty="0">
                <a:latin typeface="Work Sans Light" pitchFamily="2" charset="0"/>
              </a:rPr>
              <a:t> </a:t>
            </a:r>
            <a:r>
              <a:rPr lang="en-US" sz="2400" dirty="0" err="1">
                <a:latin typeface="Work Sans Light" pitchFamily="2" charset="0"/>
              </a:rPr>
              <a:t>xã</a:t>
            </a:r>
            <a:r>
              <a:rPr lang="en-US" sz="2400" dirty="0">
                <a:latin typeface="Work Sans Light" pitchFamily="2" charset="0"/>
              </a:rPr>
              <a:t> </a:t>
            </a:r>
            <a:r>
              <a:rPr lang="en-US" sz="2400" dirty="0" err="1">
                <a:latin typeface="Work Sans Light" pitchFamily="2" charset="0"/>
              </a:rPr>
              <a:t>hội</a:t>
            </a:r>
            <a:r>
              <a:rPr lang="en-US" sz="2400" dirty="0">
                <a:latin typeface="Work Sans Light" pitchFamily="2" charset="0"/>
              </a:rPr>
              <a:t> </a:t>
            </a:r>
            <a:r>
              <a:rPr lang="en-US" sz="2400" dirty="0" err="1">
                <a:latin typeface="Work Sans Light" pitchFamily="2" charset="0"/>
              </a:rPr>
              <a:t>nhằm</a:t>
            </a:r>
            <a:r>
              <a:rPr lang="en-US" sz="2400" dirty="0">
                <a:latin typeface="Work Sans Light" pitchFamily="2" charset="0"/>
              </a:rPr>
              <a:t> </a:t>
            </a:r>
            <a:r>
              <a:rPr lang="en-US" sz="2400" dirty="0" err="1">
                <a:latin typeface="Work Sans Light" pitchFamily="2" charset="0"/>
              </a:rPr>
              <a:t>huy</a:t>
            </a:r>
            <a:r>
              <a:rPr lang="en-US" sz="2400" dirty="0">
                <a:latin typeface="Work Sans Light" pitchFamily="2" charset="0"/>
              </a:rPr>
              <a:t> </a:t>
            </a:r>
            <a:r>
              <a:rPr lang="en-US" sz="2400" dirty="0" err="1">
                <a:latin typeface="Work Sans Light" pitchFamily="2" charset="0"/>
              </a:rPr>
              <a:t>động</a:t>
            </a:r>
            <a:r>
              <a:rPr lang="en-US" sz="2400" dirty="0">
                <a:latin typeface="Work Sans Light" pitchFamily="2" charset="0"/>
              </a:rPr>
              <a:t> </a:t>
            </a:r>
            <a:r>
              <a:rPr lang="en-US" sz="2400" dirty="0" err="1">
                <a:latin typeface="Work Sans Light" pitchFamily="2" charset="0"/>
              </a:rPr>
              <a:t>sức</a:t>
            </a:r>
            <a:r>
              <a:rPr lang="en-US" sz="2400" dirty="0">
                <a:latin typeface="Work Sans Light" pitchFamily="2" charset="0"/>
              </a:rPr>
              <a:t> </a:t>
            </a:r>
            <a:r>
              <a:rPr lang="en-US" sz="2400" dirty="0" err="1">
                <a:latin typeface="Work Sans Light" pitchFamily="2" charset="0"/>
              </a:rPr>
              <a:t>mạnh</a:t>
            </a:r>
            <a:r>
              <a:rPr lang="en-US" sz="2400" dirty="0">
                <a:latin typeface="Work Sans Light" pitchFamily="2" charset="0"/>
              </a:rPr>
              <a:t> </a:t>
            </a:r>
            <a:r>
              <a:rPr lang="en-US" sz="2400" dirty="0" err="1">
                <a:latin typeface="Work Sans Light" pitchFamily="2" charset="0"/>
              </a:rPr>
              <a:t>của</a:t>
            </a:r>
            <a:r>
              <a:rPr lang="en-US" sz="2400" dirty="0">
                <a:latin typeface="Work Sans Light" pitchFamily="2" charset="0"/>
              </a:rPr>
              <a:t> </a:t>
            </a:r>
            <a:r>
              <a:rPr lang="en-US" sz="2400" dirty="0" err="1">
                <a:latin typeface="Work Sans Light" pitchFamily="2" charset="0"/>
              </a:rPr>
              <a:t>toàn</a:t>
            </a:r>
            <a:r>
              <a:rPr lang="en-US" sz="2400" dirty="0">
                <a:latin typeface="Work Sans Light" pitchFamily="2" charset="0"/>
              </a:rPr>
              <a:t> </a:t>
            </a:r>
            <a:r>
              <a:rPr lang="en-US" sz="2400" dirty="0" err="1">
                <a:latin typeface="Work Sans Light" pitchFamily="2" charset="0"/>
              </a:rPr>
              <a:t>dân</a:t>
            </a:r>
            <a:r>
              <a:rPr lang="en-US" sz="2400" dirty="0">
                <a:latin typeface="Work Sans Light" pitchFamily="2" charset="0"/>
              </a:rPr>
              <a:t> </a:t>
            </a:r>
            <a:r>
              <a:rPr lang="en-US" sz="2400" dirty="0" err="1">
                <a:latin typeface="Work Sans Light" pitchFamily="2" charset="0"/>
              </a:rPr>
              <a:t>đánh</a:t>
            </a:r>
            <a:r>
              <a:rPr lang="en-US" sz="2400" dirty="0">
                <a:latin typeface="Work Sans Light" pitchFamily="2" charset="0"/>
              </a:rPr>
              <a:t> </a:t>
            </a:r>
            <a:r>
              <a:rPr lang="en-US" sz="2400" dirty="0" err="1">
                <a:latin typeface="Work Sans Light" pitchFamily="2" charset="0"/>
              </a:rPr>
              <a:t>mỹ</a:t>
            </a:r>
            <a:r>
              <a:rPr lang="en-US" sz="2400" dirty="0">
                <a:latin typeface="Work Sans Light" pitchFamily="2" charset="0"/>
              </a:rPr>
              <a:t>, </a:t>
            </a:r>
            <a:r>
              <a:rPr lang="en-US" sz="2400" dirty="0" err="1">
                <a:latin typeface="Work Sans Light" pitchFamily="2" charset="0"/>
              </a:rPr>
              <a:t>cả</a:t>
            </a:r>
            <a:r>
              <a:rPr lang="en-US" sz="2400" dirty="0">
                <a:latin typeface="Work Sans Light" pitchFamily="2" charset="0"/>
              </a:rPr>
              <a:t> </a:t>
            </a:r>
            <a:r>
              <a:rPr lang="en-US" sz="2400" dirty="0" err="1">
                <a:latin typeface="Work Sans Light" pitchFamily="2" charset="0"/>
              </a:rPr>
              <a:t>nước</a:t>
            </a:r>
            <a:r>
              <a:rPr lang="en-US" sz="2400" dirty="0">
                <a:latin typeface="Work Sans Light" pitchFamily="2" charset="0"/>
              </a:rPr>
              <a:t> </a:t>
            </a:r>
            <a:r>
              <a:rPr lang="en-US" sz="2400" dirty="0" err="1">
                <a:latin typeface="Work Sans Light" pitchFamily="2" charset="0"/>
              </a:rPr>
              <a:t>đánh</a:t>
            </a:r>
            <a:r>
              <a:rPr lang="en-US" sz="2400" dirty="0">
                <a:latin typeface="Work Sans Light" pitchFamily="2" charset="0"/>
              </a:rPr>
              <a:t> </a:t>
            </a:r>
            <a:r>
              <a:rPr lang="en-US" sz="2400" dirty="0" err="1">
                <a:latin typeface="Work Sans Light" pitchFamily="2" charset="0"/>
              </a:rPr>
              <a:t>Mỹ</a:t>
            </a:r>
            <a:r>
              <a:rPr lang="en-US" sz="2400" dirty="0">
                <a:latin typeface="Work Sans Light" pitchFamily="2" charset="0"/>
              </a:rPr>
              <a:t>.</a:t>
            </a:r>
          </a:p>
        </p:txBody>
      </p:sp>
      <p:grpSp>
        <p:nvGrpSpPr>
          <p:cNvPr id="9" name="Group 9"/>
          <p:cNvGrpSpPr/>
          <p:nvPr/>
        </p:nvGrpSpPr>
        <p:grpSpPr>
          <a:xfrm>
            <a:off x="4070697" y="1736588"/>
            <a:ext cx="6763023" cy="1697432"/>
            <a:chOff x="0" y="0"/>
            <a:chExt cx="8471392" cy="2599261"/>
          </a:xfrm>
        </p:grpSpPr>
        <p:sp>
          <p:nvSpPr>
            <p:cNvPr id="10" name="Freeform 10"/>
            <p:cNvSpPr/>
            <p:nvPr/>
          </p:nvSpPr>
          <p:spPr>
            <a:xfrm>
              <a:off x="0" y="-2540"/>
              <a:ext cx="8473932" cy="2599261"/>
            </a:xfrm>
            <a:custGeom>
              <a:avLst/>
              <a:gdLst/>
              <a:ahLst/>
              <a:cxnLst/>
              <a:rect l="l" t="t" r="r" b="b"/>
              <a:pathLst>
                <a:path w="8473932" h="2599261">
                  <a:moveTo>
                    <a:pt x="7968472" y="2577671"/>
                  </a:moveTo>
                  <a:cubicBezTo>
                    <a:pt x="7962122" y="2584021"/>
                    <a:pt x="7950691" y="2585291"/>
                    <a:pt x="7943072" y="2584021"/>
                  </a:cubicBezTo>
                  <a:cubicBezTo>
                    <a:pt x="7887191" y="2581481"/>
                    <a:pt x="7832582" y="2581481"/>
                    <a:pt x="7776702" y="2580211"/>
                  </a:cubicBezTo>
                  <a:cubicBezTo>
                    <a:pt x="7581122" y="2578941"/>
                    <a:pt x="7385541" y="2587831"/>
                    <a:pt x="7189962" y="2590371"/>
                  </a:cubicBezTo>
                  <a:cubicBezTo>
                    <a:pt x="7026132" y="2592911"/>
                    <a:pt x="6861032" y="2594181"/>
                    <a:pt x="6697202" y="2595451"/>
                  </a:cubicBezTo>
                  <a:cubicBezTo>
                    <a:pt x="4761161" y="2596721"/>
                    <a:pt x="2099482" y="2597991"/>
                    <a:pt x="1555750" y="2597991"/>
                  </a:cubicBezTo>
                  <a:cubicBezTo>
                    <a:pt x="1362710" y="2597991"/>
                    <a:pt x="1168400" y="2599261"/>
                    <a:pt x="975360" y="2599261"/>
                  </a:cubicBezTo>
                  <a:cubicBezTo>
                    <a:pt x="844550" y="2599261"/>
                    <a:pt x="712470" y="2599261"/>
                    <a:pt x="581660" y="2599261"/>
                  </a:cubicBezTo>
                  <a:cubicBezTo>
                    <a:pt x="449580" y="2599261"/>
                    <a:pt x="317500" y="2596721"/>
                    <a:pt x="194310" y="2540841"/>
                  </a:cubicBezTo>
                  <a:cubicBezTo>
                    <a:pt x="109220" y="2501471"/>
                    <a:pt x="33020" y="2435431"/>
                    <a:pt x="29210" y="2336371"/>
                  </a:cubicBezTo>
                  <a:cubicBezTo>
                    <a:pt x="27940" y="2297001"/>
                    <a:pt x="26670" y="2256361"/>
                    <a:pt x="25400" y="2216991"/>
                  </a:cubicBezTo>
                  <a:cubicBezTo>
                    <a:pt x="21590" y="2029031"/>
                    <a:pt x="15240" y="1839801"/>
                    <a:pt x="10160" y="1650571"/>
                  </a:cubicBezTo>
                  <a:cubicBezTo>
                    <a:pt x="5080" y="1485471"/>
                    <a:pt x="0" y="965748"/>
                    <a:pt x="0" y="626110"/>
                  </a:cubicBezTo>
                  <a:cubicBezTo>
                    <a:pt x="0" y="509270"/>
                    <a:pt x="3810" y="391160"/>
                    <a:pt x="15240" y="274320"/>
                  </a:cubicBezTo>
                  <a:cubicBezTo>
                    <a:pt x="19050" y="231140"/>
                    <a:pt x="12700" y="186690"/>
                    <a:pt x="27940" y="144780"/>
                  </a:cubicBezTo>
                  <a:cubicBezTo>
                    <a:pt x="50800" y="83820"/>
                    <a:pt x="115570" y="54610"/>
                    <a:pt x="175260" y="38100"/>
                  </a:cubicBezTo>
                  <a:cubicBezTo>
                    <a:pt x="278130" y="10160"/>
                    <a:pt x="389890" y="8890"/>
                    <a:pt x="495300" y="11430"/>
                  </a:cubicBezTo>
                  <a:cubicBezTo>
                    <a:pt x="678180" y="16510"/>
                    <a:pt x="7875762" y="0"/>
                    <a:pt x="7983712" y="5080"/>
                  </a:cubicBezTo>
                  <a:cubicBezTo>
                    <a:pt x="8108172" y="11430"/>
                    <a:pt x="8244062" y="31750"/>
                    <a:pt x="8349472" y="102870"/>
                  </a:cubicBezTo>
                  <a:cubicBezTo>
                    <a:pt x="8388842" y="129540"/>
                    <a:pt x="8423132" y="163830"/>
                    <a:pt x="8443452" y="207010"/>
                  </a:cubicBezTo>
                  <a:cubicBezTo>
                    <a:pt x="8459962" y="241300"/>
                    <a:pt x="8463772" y="276860"/>
                    <a:pt x="8463772" y="314960"/>
                  </a:cubicBezTo>
                  <a:cubicBezTo>
                    <a:pt x="8461232" y="515620"/>
                    <a:pt x="8473932" y="1733121"/>
                    <a:pt x="8467582" y="1876631"/>
                  </a:cubicBezTo>
                  <a:cubicBezTo>
                    <a:pt x="8461232" y="1996011"/>
                    <a:pt x="8451072" y="2115391"/>
                    <a:pt x="8435832" y="2233501"/>
                  </a:cubicBezTo>
                  <a:cubicBezTo>
                    <a:pt x="8432022" y="2263981"/>
                    <a:pt x="8430752" y="2295731"/>
                    <a:pt x="8421862" y="2324941"/>
                  </a:cubicBezTo>
                  <a:cubicBezTo>
                    <a:pt x="8405352" y="2378281"/>
                    <a:pt x="8369792" y="2424001"/>
                    <a:pt x="8327882" y="2459561"/>
                  </a:cubicBezTo>
                  <a:cubicBezTo>
                    <a:pt x="8223742" y="2547191"/>
                    <a:pt x="8080232" y="2584021"/>
                    <a:pt x="7946882" y="2585291"/>
                  </a:cubicBezTo>
                  <a:cubicBezTo>
                    <a:pt x="7922752" y="2585291"/>
                    <a:pt x="7950692" y="2568781"/>
                    <a:pt x="7962122" y="2568781"/>
                  </a:cubicBezTo>
                  <a:cubicBezTo>
                    <a:pt x="8090392" y="2568781"/>
                    <a:pt x="8230092" y="2531951"/>
                    <a:pt x="8321532" y="2436701"/>
                  </a:cubicBezTo>
                  <a:cubicBezTo>
                    <a:pt x="8359632" y="2396061"/>
                    <a:pt x="8387572" y="2345261"/>
                    <a:pt x="8393922" y="2289381"/>
                  </a:cubicBezTo>
                  <a:cubicBezTo>
                    <a:pt x="8396462" y="2263981"/>
                    <a:pt x="8399002" y="2239851"/>
                    <a:pt x="8401542" y="2214451"/>
                  </a:cubicBezTo>
                  <a:cubicBezTo>
                    <a:pt x="8470122" y="1654381"/>
                    <a:pt x="8426942" y="382270"/>
                    <a:pt x="8426942" y="320040"/>
                  </a:cubicBezTo>
                  <a:cubicBezTo>
                    <a:pt x="8426942" y="275590"/>
                    <a:pt x="8419322" y="233680"/>
                    <a:pt x="8396462" y="195580"/>
                  </a:cubicBezTo>
                  <a:cubicBezTo>
                    <a:pt x="8371062" y="153670"/>
                    <a:pt x="8330422" y="121920"/>
                    <a:pt x="8287242" y="97790"/>
                  </a:cubicBezTo>
                  <a:cubicBezTo>
                    <a:pt x="8145002" y="19050"/>
                    <a:pt x="7977362" y="19050"/>
                    <a:pt x="7818612" y="20320"/>
                  </a:cubicBezTo>
                  <a:cubicBezTo>
                    <a:pt x="7648432" y="21590"/>
                    <a:pt x="1653540" y="41910"/>
                    <a:pt x="1437640" y="41910"/>
                  </a:cubicBezTo>
                  <a:cubicBezTo>
                    <a:pt x="1176020" y="41910"/>
                    <a:pt x="915670" y="38100"/>
                    <a:pt x="654050" y="31750"/>
                  </a:cubicBezTo>
                  <a:cubicBezTo>
                    <a:pt x="593090" y="31750"/>
                    <a:pt x="533400" y="29210"/>
                    <a:pt x="472440" y="27940"/>
                  </a:cubicBezTo>
                  <a:cubicBezTo>
                    <a:pt x="372110" y="25400"/>
                    <a:pt x="261620" y="24130"/>
                    <a:pt x="165100" y="55880"/>
                  </a:cubicBezTo>
                  <a:cubicBezTo>
                    <a:pt x="111760" y="73660"/>
                    <a:pt x="69850" y="106680"/>
                    <a:pt x="57150" y="163830"/>
                  </a:cubicBezTo>
                  <a:cubicBezTo>
                    <a:pt x="48260" y="205740"/>
                    <a:pt x="52070" y="251460"/>
                    <a:pt x="48260" y="294640"/>
                  </a:cubicBezTo>
                  <a:cubicBezTo>
                    <a:pt x="33020" y="482600"/>
                    <a:pt x="35560" y="671830"/>
                    <a:pt x="40640" y="1236128"/>
                  </a:cubicBezTo>
                  <a:cubicBezTo>
                    <a:pt x="45720" y="1589611"/>
                    <a:pt x="52070" y="1791541"/>
                    <a:pt x="57150" y="1992201"/>
                  </a:cubicBezTo>
                  <a:cubicBezTo>
                    <a:pt x="60960" y="2105231"/>
                    <a:pt x="63500" y="2218261"/>
                    <a:pt x="67310" y="2331291"/>
                  </a:cubicBezTo>
                  <a:cubicBezTo>
                    <a:pt x="71120" y="2446861"/>
                    <a:pt x="176530" y="2514171"/>
                    <a:pt x="275590" y="2548461"/>
                  </a:cubicBezTo>
                  <a:cubicBezTo>
                    <a:pt x="356870" y="2576401"/>
                    <a:pt x="441960" y="2585291"/>
                    <a:pt x="527050" y="2585291"/>
                  </a:cubicBezTo>
                  <a:cubicBezTo>
                    <a:pt x="615950" y="2585291"/>
                    <a:pt x="703580" y="2585291"/>
                    <a:pt x="792480" y="2585291"/>
                  </a:cubicBezTo>
                  <a:cubicBezTo>
                    <a:pt x="962660" y="2585291"/>
                    <a:pt x="1131570" y="2585291"/>
                    <a:pt x="1301750" y="2584021"/>
                  </a:cubicBezTo>
                  <a:cubicBezTo>
                    <a:pt x="1504950" y="2584021"/>
                    <a:pt x="1708150" y="2582751"/>
                    <a:pt x="4050278" y="2581481"/>
                  </a:cubicBezTo>
                  <a:cubicBezTo>
                    <a:pt x="6480506" y="2580211"/>
                    <a:pt x="6811502" y="2578941"/>
                    <a:pt x="6996922" y="2577671"/>
                  </a:cubicBezTo>
                  <a:cubicBezTo>
                    <a:pt x="7117572" y="2576401"/>
                    <a:pt x="7238222" y="2575131"/>
                    <a:pt x="7358872" y="2571321"/>
                  </a:cubicBezTo>
                  <a:cubicBezTo>
                    <a:pt x="7560802" y="2563701"/>
                    <a:pt x="7764002" y="2559891"/>
                    <a:pt x="7965932" y="2567511"/>
                  </a:cubicBezTo>
                  <a:cubicBezTo>
                    <a:pt x="7974822" y="2568781"/>
                    <a:pt x="7973552" y="2572591"/>
                    <a:pt x="7968472" y="2577671"/>
                  </a:cubicBezTo>
                  <a:close/>
                </a:path>
              </a:pathLst>
            </a:custGeom>
            <a:solidFill>
              <a:srgbClr val="000000"/>
            </a:solidFill>
          </p:spPr>
        </p:sp>
      </p:grpSp>
      <p:sp>
        <p:nvSpPr>
          <p:cNvPr id="12" name="TextBox 12"/>
          <p:cNvSpPr txBox="1"/>
          <p:nvPr/>
        </p:nvSpPr>
        <p:spPr>
          <a:xfrm>
            <a:off x="4454684" y="1844211"/>
            <a:ext cx="6185552" cy="1580689"/>
          </a:xfrm>
          <a:prstGeom prst="rect">
            <a:avLst/>
          </a:prstGeom>
        </p:spPr>
        <p:txBody>
          <a:bodyPr wrap="square" lIns="0" tIns="0" rIns="0" bIns="0" rtlCol="0" anchor="t">
            <a:spAutoFit/>
          </a:bodyPr>
          <a:lstStyle/>
          <a:p>
            <a:pPr algn="just">
              <a:lnSpc>
                <a:spcPct val="107000"/>
              </a:lnSpc>
              <a:spcBef>
                <a:spcPts val="400"/>
              </a:spcBef>
              <a:spcAft>
                <a:spcPts val="400"/>
              </a:spcAft>
            </a:pPr>
            <a:r>
              <a:rPr lang="en-US" sz="2400" dirty="0">
                <a:latin typeface="Work Sans Light" pitchFamily="2" charset="0"/>
              </a:rPr>
              <a:t>Hai là, </a:t>
            </a:r>
            <a:r>
              <a:rPr lang="en-US" sz="2400" dirty="0" err="1">
                <a:latin typeface="Work Sans Light" pitchFamily="2" charset="0"/>
              </a:rPr>
              <a:t>tìm</a:t>
            </a:r>
            <a:r>
              <a:rPr lang="en-US" sz="2400" dirty="0">
                <a:latin typeface="Work Sans Light" pitchFamily="2" charset="0"/>
              </a:rPr>
              <a:t> ra </a:t>
            </a:r>
            <a:r>
              <a:rPr lang="en-US" sz="2400" dirty="0" err="1">
                <a:latin typeface="Work Sans Light" pitchFamily="2" charset="0"/>
              </a:rPr>
              <a:t>phương</a:t>
            </a:r>
            <a:r>
              <a:rPr lang="en-US" sz="2400" dirty="0">
                <a:latin typeface="Work Sans Light" pitchFamily="2" charset="0"/>
              </a:rPr>
              <a:t> </a:t>
            </a:r>
            <a:r>
              <a:rPr lang="en-US" sz="2400" dirty="0" err="1">
                <a:latin typeface="Work Sans Light" pitchFamily="2" charset="0"/>
              </a:rPr>
              <a:t>pháp</a:t>
            </a:r>
            <a:r>
              <a:rPr lang="en-US" sz="2400" dirty="0">
                <a:latin typeface="Work Sans Light" pitchFamily="2" charset="0"/>
              </a:rPr>
              <a:t> </a:t>
            </a:r>
            <a:r>
              <a:rPr lang="en-US" sz="2400" dirty="0" err="1">
                <a:latin typeface="Work Sans Light" pitchFamily="2" charset="0"/>
              </a:rPr>
              <a:t>đấu</a:t>
            </a:r>
            <a:r>
              <a:rPr lang="en-US" sz="2400" dirty="0">
                <a:latin typeface="Work Sans Light" pitchFamily="2" charset="0"/>
              </a:rPr>
              <a:t> </a:t>
            </a:r>
            <a:r>
              <a:rPr lang="en-US" sz="2400" dirty="0" err="1">
                <a:latin typeface="Work Sans Light" pitchFamily="2" charset="0"/>
              </a:rPr>
              <a:t>tranh</a:t>
            </a:r>
            <a:r>
              <a:rPr lang="en-US" sz="2400" dirty="0">
                <a:latin typeface="Work Sans Light" pitchFamily="2" charset="0"/>
              </a:rPr>
              <a:t> </a:t>
            </a:r>
            <a:r>
              <a:rPr lang="en-US" sz="2400" dirty="0" err="1">
                <a:latin typeface="Work Sans Light" pitchFamily="2" charset="0"/>
              </a:rPr>
              <a:t>đúng</a:t>
            </a:r>
            <a:r>
              <a:rPr lang="en-US" sz="2400" dirty="0">
                <a:latin typeface="Work Sans Light" pitchFamily="2" charset="0"/>
              </a:rPr>
              <a:t> </a:t>
            </a:r>
            <a:r>
              <a:rPr lang="en-US" sz="2400" dirty="0" err="1">
                <a:latin typeface="Work Sans Light" pitchFamily="2" charset="0"/>
              </a:rPr>
              <a:t>đắn</a:t>
            </a:r>
            <a:r>
              <a:rPr lang="en-US" sz="2400" dirty="0">
                <a:latin typeface="Work Sans Light" pitchFamily="2" charset="0"/>
              </a:rPr>
              <a:t>, sang </a:t>
            </a:r>
            <a:r>
              <a:rPr lang="en-US" sz="2400" dirty="0" err="1">
                <a:latin typeface="Work Sans Light" pitchFamily="2" charset="0"/>
              </a:rPr>
              <a:t>tạo</a:t>
            </a:r>
            <a:r>
              <a:rPr lang="en-US" sz="2400" dirty="0">
                <a:latin typeface="Work Sans Light" pitchFamily="2" charset="0"/>
              </a:rPr>
              <a:t>, </a:t>
            </a:r>
            <a:r>
              <a:rPr lang="en-US" sz="2400" dirty="0" err="1">
                <a:latin typeface="Work Sans Light" pitchFamily="2" charset="0"/>
              </a:rPr>
              <a:t>thực</a:t>
            </a:r>
            <a:r>
              <a:rPr lang="en-US" sz="2400" dirty="0">
                <a:latin typeface="Work Sans Light" pitchFamily="2" charset="0"/>
              </a:rPr>
              <a:t> </a:t>
            </a:r>
            <a:r>
              <a:rPr lang="en-US" sz="2400" dirty="0" err="1">
                <a:latin typeface="Work Sans Light" pitchFamily="2" charset="0"/>
              </a:rPr>
              <a:t>hiện</a:t>
            </a:r>
            <a:r>
              <a:rPr lang="en-US" sz="2400" dirty="0">
                <a:latin typeface="Work Sans Light" pitchFamily="2" charset="0"/>
              </a:rPr>
              <a:t> </a:t>
            </a:r>
            <a:r>
              <a:rPr lang="en-US" sz="2400" dirty="0" err="1">
                <a:latin typeface="Work Sans Light" pitchFamily="2" charset="0"/>
              </a:rPr>
              <a:t>khởi</a:t>
            </a:r>
            <a:r>
              <a:rPr lang="en-US" sz="2400" dirty="0">
                <a:latin typeface="Work Sans Light" pitchFamily="2" charset="0"/>
              </a:rPr>
              <a:t> </a:t>
            </a:r>
            <a:r>
              <a:rPr lang="en-US" sz="2400" dirty="0" err="1">
                <a:latin typeface="Work Sans Light" pitchFamily="2" charset="0"/>
              </a:rPr>
              <a:t>nghĩa</a:t>
            </a:r>
            <a:r>
              <a:rPr lang="en-US" sz="2400" dirty="0">
                <a:latin typeface="Work Sans Light" pitchFamily="2" charset="0"/>
              </a:rPr>
              <a:t> </a:t>
            </a:r>
            <a:r>
              <a:rPr lang="en-US" sz="2400" dirty="0" err="1">
                <a:latin typeface="Work Sans Light" pitchFamily="2" charset="0"/>
              </a:rPr>
              <a:t>toàn</a:t>
            </a:r>
            <a:r>
              <a:rPr lang="en-US" sz="2400" dirty="0">
                <a:latin typeface="Work Sans Light" pitchFamily="2" charset="0"/>
              </a:rPr>
              <a:t> </a:t>
            </a:r>
            <a:r>
              <a:rPr lang="en-US" sz="2400" dirty="0" err="1">
                <a:latin typeface="Work Sans Light" pitchFamily="2" charset="0"/>
              </a:rPr>
              <a:t>dân</a:t>
            </a:r>
            <a:r>
              <a:rPr lang="en-US" sz="2400" dirty="0">
                <a:latin typeface="Work Sans Light" pitchFamily="2" charset="0"/>
              </a:rPr>
              <a:t> </a:t>
            </a:r>
            <a:r>
              <a:rPr lang="en-US" sz="2400" dirty="0" err="1">
                <a:latin typeface="Work Sans Light" pitchFamily="2" charset="0"/>
              </a:rPr>
              <a:t>và</a:t>
            </a:r>
            <a:r>
              <a:rPr lang="en-US" sz="2400" dirty="0">
                <a:latin typeface="Work Sans Light" pitchFamily="2" charset="0"/>
              </a:rPr>
              <a:t> </a:t>
            </a:r>
            <a:r>
              <a:rPr lang="en-US" sz="2400" dirty="0" err="1">
                <a:latin typeface="Work Sans Light" pitchFamily="2" charset="0"/>
              </a:rPr>
              <a:t>chiến</a:t>
            </a:r>
            <a:r>
              <a:rPr lang="en-US" sz="2400" dirty="0">
                <a:latin typeface="Work Sans Light" pitchFamily="2" charset="0"/>
              </a:rPr>
              <a:t> </a:t>
            </a:r>
            <a:r>
              <a:rPr lang="en-US" sz="2400" dirty="0" err="1">
                <a:latin typeface="Work Sans Light" pitchFamily="2" charset="0"/>
              </a:rPr>
              <a:t>tranh</a:t>
            </a:r>
            <a:r>
              <a:rPr lang="en-US" sz="2400" dirty="0">
                <a:latin typeface="Work Sans Light" pitchFamily="2" charset="0"/>
              </a:rPr>
              <a:t> </a:t>
            </a:r>
            <a:r>
              <a:rPr lang="en-US" sz="2400" dirty="0" err="1">
                <a:latin typeface="Work Sans Light" pitchFamily="2" charset="0"/>
              </a:rPr>
              <a:t>nhân</a:t>
            </a:r>
            <a:r>
              <a:rPr lang="en-US" sz="2400" dirty="0">
                <a:latin typeface="Work Sans Light" pitchFamily="2" charset="0"/>
              </a:rPr>
              <a:t> </a:t>
            </a:r>
            <a:r>
              <a:rPr lang="en-US" sz="2400" dirty="0" err="1">
                <a:latin typeface="Work Sans Light" pitchFamily="2" charset="0"/>
              </a:rPr>
              <a:t>dân</a:t>
            </a:r>
            <a:r>
              <a:rPr lang="en-US" sz="2400" dirty="0">
                <a:latin typeface="Work Sans Light" pitchFamily="2" charset="0"/>
              </a:rPr>
              <a:t>, </a:t>
            </a:r>
            <a:r>
              <a:rPr lang="en-US" sz="2400" dirty="0" err="1">
                <a:latin typeface="Work Sans Light" pitchFamily="2" charset="0"/>
              </a:rPr>
              <a:t>sử</a:t>
            </a:r>
            <a:r>
              <a:rPr lang="en-US" sz="2400" dirty="0">
                <a:latin typeface="Work Sans Light" pitchFamily="2" charset="0"/>
              </a:rPr>
              <a:t> </a:t>
            </a:r>
            <a:r>
              <a:rPr lang="en-US" sz="2400" dirty="0" err="1">
                <a:latin typeface="Work Sans Light" pitchFamily="2" charset="0"/>
              </a:rPr>
              <a:t>dụng</a:t>
            </a:r>
            <a:r>
              <a:rPr lang="en-US" sz="2400" dirty="0">
                <a:latin typeface="Work Sans Light" pitchFamily="2" charset="0"/>
              </a:rPr>
              <a:t> </a:t>
            </a:r>
            <a:r>
              <a:rPr lang="en-US" sz="2400" dirty="0" err="1">
                <a:latin typeface="Work Sans Light" pitchFamily="2" charset="0"/>
              </a:rPr>
              <a:t>phương</a:t>
            </a:r>
            <a:r>
              <a:rPr lang="en-US" sz="2400" dirty="0">
                <a:latin typeface="Work Sans Light" pitchFamily="2" charset="0"/>
              </a:rPr>
              <a:t> </a:t>
            </a:r>
            <a:r>
              <a:rPr lang="en-US" sz="2400" dirty="0" err="1">
                <a:latin typeface="Work Sans Light" pitchFamily="2" charset="0"/>
              </a:rPr>
              <a:t>pháp</a:t>
            </a:r>
            <a:r>
              <a:rPr lang="en-US" sz="2400" dirty="0">
                <a:latin typeface="Work Sans Light" pitchFamily="2" charset="0"/>
              </a:rPr>
              <a:t> </a:t>
            </a:r>
            <a:r>
              <a:rPr lang="en-US" sz="2400" dirty="0" err="1">
                <a:latin typeface="Work Sans Light" pitchFamily="2" charset="0"/>
              </a:rPr>
              <a:t>cách</a:t>
            </a:r>
            <a:r>
              <a:rPr lang="en-US" sz="2400" dirty="0">
                <a:latin typeface="Work Sans Light" pitchFamily="2" charset="0"/>
              </a:rPr>
              <a:t> </a:t>
            </a:r>
            <a:r>
              <a:rPr lang="en-US" sz="2400" dirty="0" err="1">
                <a:latin typeface="Work Sans Light" pitchFamily="2" charset="0"/>
              </a:rPr>
              <a:t>mạng</a:t>
            </a:r>
            <a:r>
              <a:rPr lang="en-US" sz="2400" dirty="0">
                <a:latin typeface="Work Sans Light" pitchFamily="2" charset="0"/>
              </a:rPr>
              <a:t> </a:t>
            </a:r>
            <a:r>
              <a:rPr lang="en-US" sz="2400" dirty="0" err="1">
                <a:latin typeface="Work Sans Light" pitchFamily="2" charset="0"/>
              </a:rPr>
              <a:t>tổng</a:t>
            </a:r>
            <a:r>
              <a:rPr lang="en-US" sz="2400" dirty="0">
                <a:latin typeface="Work Sans Light" pitchFamily="2" charset="0"/>
              </a:rPr>
              <a:t> </a:t>
            </a:r>
            <a:r>
              <a:rPr lang="en-US" sz="2400" dirty="0" err="1">
                <a:latin typeface="Work Sans Light" pitchFamily="2" charset="0"/>
              </a:rPr>
              <a:t>hợp</a:t>
            </a:r>
            <a:r>
              <a:rPr lang="en-US" sz="2400" dirty="0">
                <a:latin typeface="Work Sans Light" pitchFamily="2" charset="0"/>
              </a:rPr>
              <a:t>..</a:t>
            </a:r>
          </a:p>
        </p:txBody>
      </p:sp>
      <p:pic>
        <p:nvPicPr>
          <p:cNvPr id="20" name="Picture 2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337292">
            <a:off x="10901042" y="740266"/>
            <a:ext cx="1051709" cy="562187"/>
          </a:xfrm>
          <a:prstGeom prst="rect">
            <a:avLst/>
          </a:prstGeom>
        </p:spPr>
      </p:pic>
      <p:pic>
        <p:nvPicPr>
          <p:cNvPr id="21" name="Picture 2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0283323" flipV="1">
            <a:off x="10724197" y="4905436"/>
            <a:ext cx="1160913" cy="352496"/>
          </a:xfrm>
          <a:prstGeom prst="rect">
            <a:avLst/>
          </a:prstGeom>
        </p:spPr>
      </p:pic>
      <p:sp>
        <p:nvSpPr>
          <p:cNvPr id="23" name="TextBox 23"/>
          <p:cNvSpPr txBox="1"/>
          <p:nvPr/>
        </p:nvSpPr>
        <p:spPr>
          <a:xfrm>
            <a:off x="1540754" y="2450524"/>
            <a:ext cx="2119711" cy="820738"/>
          </a:xfrm>
          <a:prstGeom prst="rect">
            <a:avLst/>
          </a:prstGeom>
        </p:spPr>
        <p:txBody>
          <a:bodyPr wrap="square" lIns="0" tIns="0" rIns="0" bIns="0" rtlCol="0" anchor="t">
            <a:spAutoFit/>
          </a:bodyPr>
          <a:lstStyle/>
          <a:p>
            <a:pPr>
              <a:lnSpc>
                <a:spcPts val="6400"/>
              </a:lnSpc>
            </a:pPr>
            <a:r>
              <a:rPr lang="en-US" sz="2667" b="1" dirty="0" err="1">
                <a:latin typeface="Work Sans" pitchFamily="2" charset="0"/>
              </a:rPr>
              <a:t>Kinh</a:t>
            </a:r>
            <a:r>
              <a:rPr lang="en-US" sz="2667" b="1" dirty="0">
                <a:latin typeface="Work Sans" pitchFamily="2" charset="0"/>
              </a:rPr>
              <a:t> </a:t>
            </a:r>
            <a:r>
              <a:rPr lang="en-US" sz="2667" b="1" dirty="0" err="1">
                <a:latin typeface="Work Sans" pitchFamily="2" charset="0"/>
              </a:rPr>
              <a:t>nghiệm</a:t>
            </a:r>
            <a:endParaRPr lang="en-US" sz="2667" b="1" dirty="0">
              <a:latin typeface="Work Sans" pitchFamily="2" charset="0"/>
            </a:endParaRPr>
          </a:p>
        </p:txBody>
      </p:sp>
      <p:grpSp>
        <p:nvGrpSpPr>
          <p:cNvPr id="25" name="Group 9">
            <a:extLst>
              <a:ext uri="{FF2B5EF4-FFF2-40B4-BE49-F238E27FC236}">
                <a16:creationId xmlns:a16="http://schemas.microsoft.com/office/drawing/2014/main" id="{66BE1417-6678-4E14-BE64-9F4CD7028E96}"/>
              </a:ext>
            </a:extLst>
          </p:cNvPr>
          <p:cNvGrpSpPr/>
          <p:nvPr/>
        </p:nvGrpSpPr>
        <p:grpSpPr>
          <a:xfrm>
            <a:off x="4069703" y="3601291"/>
            <a:ext cx="6826145" cy="1599651"/>
            <a:chOff x="0" y="0"/>
            <a:chExt cx="8471392" cy="2599261"/>
          </a:xfrm>
        </p:grpSpPr>
        <p:sp>
          <p:nvSpPr>
            <p:cNvPr id="26" name="Freeform 10">
              <a:extLst>
                <a:ext uri="{FF2B5EF4-FFF2-40B4-BE49-F238E27FC236}">
                  <a16:creationId xmlns:a16="http://schemas.microsoft.com/office/drawing/2014/main" id="{A09DBB39-6F99-4C5D-A9F6-659F56F4F297}"/>
                </a:ext>
              </a:extLst>
            </p:cNvPr>
            <p:cNvSpPr/>
            <p:nvPr/>
          </p:nvSpPr>
          <p:spPr>
            <a:xfrm>
              <a:off x="0" y="-2540"/>
              <a:ext cx="8473932" cy="2599261"/>
            </a:xfrm>
            <a:custGeom>
              <a:avLst/>
              <a:gdLst/>
              <a:ahLst/>
              <a:cxnLst/>
              <a:rect l="l" t="t" r="r" b="b"/>
              <a:pathLst>
                <a:path w="8473932" h="2599261">
                  <a:moveTo>
                    <a:pt x="7968472" y="2577671"/>
                  </a:moveTo>
                  <a:cubicBezTo>
                    <a:pt x="7962122" y="2584021"/>
                    <a:pt x="7950691" y="2585291"/>
                    <a:pt x="7943072" y="2584021"/>
                  </a:cubicBezTo>
                  <a:cubicBezTo>
                    <a:pt x="7887191" y="2581481"/>
                    <a:pt x="7832582" y="2581481"/>
                    <a:pt x="7776702" y="2580211"/>
                  </a:cubicBezTo>
                  <a:cubicBezTo>
                    <a:pt x="7581122" y="2578941"/>
                    <a:pt x="7385541" y="2587831"/>
                    <a:pt x="7189962" y="2590371"/>
                  </a:cubicBezTo>
                  <a:cubicBezTo>
                    <a:pt x="7026132" y="2592911"/>
                    <a:pt x="6861032" y="2594181"/>
                    <a:pt x="6697202" y="2595451"/>
                  </a:cubicBezTo>
                  <a:cubicBezTo>
                    <a:pt x="4761161" y="2596721"/>
                    <a:pt x="2099482" y="2597991"/>
                    <a:pt x="1555750" y="2597991"/>
                  </a:cubicBezTo>
                  <a:cubicBezTo>
                    <a:pt x="1362710" y="2597991"/>
                    <a:pt x="1168400" y="2599261"/>
                    <a:pt x="975360" y="2599261"/>
                  </a:cubicBezTo>
                  <a:cubicBezTo>
                    <a:pt x="844550" y="2599261"/>
                    <a:pt x="712470" y="2599261"/>
                    <a:pt x="581660" y="2599261"/>
                  </a:cubicBezTo>
                  <a:cubicBezTo>
                    <a:pt x="449580" y="2599261"/>
                    <a:pt x="317500" y="2596721"/>
                    <a:pt x="194310" y="2540841"/>
                  </a:cubicBezTo>
                  <a:cubicBezTo>
                    <a:pt x="109220" y="2501471"/>
                    <a:pt x="33020" y="2435431"/>
                    <a:pt x="29210" y="2336371"/>
                  </a:cubicBezTo>
                  <a:cubicBezTo>
                    <a:pt x="27940" y="2297001"/>
                    <a:pt x="26670" y="2256361"/>
                    <a:pt x="25400" y="2216991"/>
                  </a:cubicBezTo>
                  <a:cubicBezTo>
                    <a:pt x="21590" y="2029031"/>
                    <a:pt x="15240" y="1839801"/>
                    <a:pt x="10160" y="1650571"/>
                  </a:cubicBezTo>
                  <a:cubicBezTo>
                    <a:pt x="5080" y="1485471"/>
                    <a:pt x="0" y="965748"/>
                    <a:pt x="0" y="626110"/>
                  </a:cubicBezTo>
                  <a:cubicBezTo>
                    <a:pt x="0" y="509270"/>
                    <a:pt x="3810" y="391160"/>
                    <a:pt x="15240" y="274320"/>
                  </a:cubicBezTo>
                  <a:cubicBezTo>
                    <a:pt x="19050" y="231140"/>
                    <a:pt x="12700" y="186690"/>
                    <a:pt x="27940" y="144780"/>
                  </a:cubicBezTo>
                  <a:cubicBezTo>
                    <a:pt x="50800" y="83820"/>
                    <a:pt x="115570" y="54610"/>
                    <a:pt x="175260" y="38100"/>
                  </a:cubicBezTo>
                  <a:cubicBezTo>
                    <a:pt x="278130" y="10160"/>
                    <a:pt x="389890" y="8890"/>
                    <a:pt x="495300" y="11430"/>
                  </a:cubicBezTo>
                  <a:cubicBezTo>
                    <a:pt x="678180" y="16510"/>
                    <a:pt x="7875762" y="0"/>
                    <a:pt x="7983712" y="5080"/>
                  </a:cubicBezTo>
                  <a:cubicBezTo>
                    <a:pt x="8108172" y="11430"/>
                    <a:pt x="8244062" y="31750"/>
                    <a:pt x="8349472" y="102870"/>
                  </a:cubicBezTo>
                  <a:cubicBezTo>
                    <a:pt x="8388842" y="129540"/>
                    <a:pt x="8423132" y="163830"/>
                    <a:pt x="8443452" y="207010"/>
                  </a:cubicBezTo>
                  <a:cubicBezTo>
                    <a:pt x="8459962" y="241300"/>
                    <a:pt x="8463772" y="276860"/>
                    <a:pt x="8463772" y="314960"/>
                  </a:cubicBezTo>
                  <a:cubicBezTo>
                    <a:pt x="8461232" y="515620"/>
                    <a:pt x="8473932" y="1733121"/>
                    <a:pt x="8467582" y="1876631"/>
                  </a:cubicBezTo>
                  <a:cubicBezTo>
                    <a:pt x="8461232" y="1996011"/>
                    <a:pt x="8451072" y="2115391"/>
                    <a:pt x="8435832" y="2233501"/>
                  </a:cubicBezTo>
                  <a:cubicBezTo>
                    <a:pt x="8432022" y="2263981"/>
                    <a:pt x="8430752" y="2295731"/>
                    <a:pt x="8421862" y="2324941"/>
                  </a:cubicBezTo>
                  <a:cubicBezTo>
                    <a:pt x="8405352" y="2378281"/>
                    <a:pt x="8369792" y="2424001"/>
                    <a:pt x="8327882" y="2459561"/>
                  </a:cubicBezTo>
                  <a:cubicBezTo>
                    <a:pt x="8223742" y="2547191"/>
                    <a:pt x="8080232" y="2584021"/>
                    <a:pt x="7946882" y="2585291"/>
                  </a:cubicBezTo>
                  <a:cubicBezTo>
                    <a:pt x="7922752" y="2585291"/>
                    <a:pt x="7950692" y="2568781"/>
                    <a:pt x="7962122" y="2568781"/>
                  </a:cubicBezTo>
                  <a:cubicBezTo>
                    <a:pt x="8090392" y="2568781"/>
                    <a:pt x="8230092" y="2531951"/>
                    <a:pt x="8321532" y="2436701"/>
                  </a:cubicBezTo>
                  <a:cubicBezTo>
                    <a:pt x="8359632" y="2396061"/>
                    <a:pt x="8387572" y="2345261"/>
                    <a:pt x="8393922" y="2289381"/>
                  </a:cubicBezTo>
                  <a:cubicBezTo>
                    <a:pt x="8396462" y="2263981"/>
                    <a:pt x="8399002" y="2239851"/>
                    <a:pt x="8401542" y="2214451"/>
                  </a:cubicBezTo>
                  <a:cubicBezTo>
                    <a:pt x="8470122" y="1654381"/>
                    <a:pt x="8426942" y="382270"/>
                    <a:pt x="8426942" y="320040"/>
                  </a:cubicBezTo>
                  <a:cubicBezTo>
                    <a:pt x="8426942" y="275590"/>
                    <a:pt x="8419322" y="233680"/>
                    <a:pt x="8396462" y="195580"/>
                  </a:cubicBezTo>
                  <a:cubicBezTo>
                    <a:pt x="8371062" y="153670"/>
                    <a:pt x="8330422" y="121920"/>
                    <a:pt x="8287242" y="97790"/>
                  </a:cubicBezTo>
                  <a:cubicBezTo>
                    <a:pt x="8145002" y="19050"/>
                    <a:pt x="7977362" y="19050"/>
                    <a:pt x="7818612" y="20320"/>
                  </a:cubicBezTo>
                  <a:cubicBezTo>
                    <a:pt x="7648432" y="21590"/>
                    <a:pt x="1653540" y="41910"/>
                    <a:pt x="1437640" y="41910"/>
                  </a:cubicBezTo>
                  <a:cubicBezTo>
                    <a:pt x="1176020" y="41910"/>
                    <a:pt x="915670" y="38100"/>
                    <a:pt x="654050" y="31750"/>
                  </a:cubicBezTo>
                  <a:cubicBezTo>
                    <a:pt x="593090" y="31750"/>
                    <a:pt x="533400" y="29210"/>
                    <a:pt x="472440" y="27940"/>
                  </a:cubicBezTo>
                  <a:cubicBezTo>
                    <a:pt x="372110" y="25400"/>
                    <a:pt x="261620" y="24130"/>
                    <a:pt x="165100" y="55880"/>
                  </a:cubicBezTo>
                  <a:cubicBezTo>
                    <a:pt x="111760" y="73660"/>
                    <a:pt x="69850" y="106680"/>
                    <a:pt x="57150" y="163830"/>
                  </a:cubicBezTo>
                  <a:cubicBezTo>
                    <a:pt x="48260" y="205740"/>
                    <a:pt x="52070" y="251460"/>
                    <a:pt x="48260" y="294640"/>
                  </a:cubicBezTo>
                  <a:cubicBezTo>
                    <a:pt x="33020" y="482600"/>
                    <a:pt x="35560" y="671830"/>
                    <a:pt x="40640" y="1236128"/>
                  </a:cubicBezTo>
                  <a:cubicBezTo>
                    <a:pt x="45720" y="1589611"/>
                    <a:pt x="52070" y="1791541"/>
                    <a:pt x="57150" y="1992201"/>
                  </a:cubicBezTo>
                  <a:cubicBezTo>
                    <a:pt x="60960" y="2105231"/>
                    <a:pt x="63500" y="2218261"/>
                    <a:pt x="67310" y="2331291"/>
                  </a:cubicBezTo>
                  <a:cubicBezTo>
                    <a:pt x="71120" y="2446861"/>
                    <a:pt x="176530" y="2514171"/>
                    <a:pt x="275590" y="2548461"/>
                  </a:cubicBezTo>
                  <a:cubicBezTo>
                    <a:pt x="356870" y="2576401"/>
                    <a:pt x="441960" y="2585291"/>
                    <a:pt x="527050" y="2585291"/>
                  </a:cubicBezTo>
                  <a:cubicBezTo>
                    <a:pt x="615950" y="2585291"/>
                    <a:pt x="703580" y="2585291"/>
                    <a:pt x="792480" y="2585291"/>
                  </a:cubicBezTo>
                  <a:cubicBezTo>
                    <a:pt x="962660" y="2585291"/>
                    <a:pt x="1131570" y="2585291"/>
                    <a:pt x="1301750" y="2584021"/>
                  </a:cubicBezTo>
                  <a:cubicBezTo>
                    <a:pt x="1504950" y="2584021"/>
                    <a:pt x="1708150" y="2582751"/>
                    <a:pt x="4050278" y="2581481"/>
                  </a:cubicBezTo>
                  <a:cubicBezTo>
                    <a:pt x="6480506" y="2580211"/>
                    <a:pt x="6811502" y="2578941"/>
                    <a:pt x="6996922" y="2577671"/>
                  </a:cubicBezTo>
                  <a:cubicBezTo>
                    <a:pt x="7117572" y="2576401"/>
                    <a:pt x="7238222" y="2575131"/>
                    <a:pt x="7358872" y="2571321"/>
                  </a:cubicBezTo>
                  <a:cubicBezTo>
                    <a:pt x="7560802" y="2563701"/>
                    <a:pt x="7764002" y="2559891"/>
                    <a:pt x="7965932" y="2567511"/>
                  </a:cubicBezTo>
                  <a:cubicBezTo>
                    <a:pt x="7974822" y="2568781"/>
                    <a:pt x="7973552" y="2572591"/>
                    <a:pt x="7968472" y="2577671"/>
                  </a:cubicBezTo>
                  <a:close/>
                </a:path>
              </a:pathLst>
            </a:custGeom>
            <a:solidFill>
              <a:srgbClr val="000000"/>
            </a:solidFill>
          </p:spPr>
        </p:sp>
      </p:grpSp>
      <p:sp>
        <p:nvSpPr>
          <p:cNvPr id="27" name="TextBox 12">
            <a:extLst>
              <a:ext uri="{FF2B5EF4-FFF2-40B4-BE49-F238E27FC236}">
                <a16:creationId xmlns:a16="http://schemas.microsoft.com/office/drawing/2014/main" id="{41FC8820-7767-4F76-9D79-5E012A8FFD84}"/>
              </a:ext>
            </a:extLst>
          </p:cNvPr>
          <p:cNvSpPr txBox="1"/>
          <p:nvPr/>
        </p:nvSpPr>
        <p:spPr>
          <a:xfrm>
            <a:off x="4454684" y="3635516"/>
            <a:ext cx="6249667" cy="1580689"/>
          </a:xfrm>
          <a:prstGeom prst="rect">
            <a:avLst/>
          </a:prstGeom>
        </p:spPr>
        <p:txBody>
          <a:bodyPr wrap="square" lIns="0" tIns="0" rIns="0" bIns="0" rtlCol="0" anchor="t">
            <a:spAutoFit/>
          </a:bodyPr>
          <a:lstStyle/>
          <a:p>
            <a:pPr algn="just">
              <a:lnSpc>
                <a:spcPct val="107000"/>
              </a:lnSpc>
              <a:spcBef>
                <a:spcPts val="400"/>
              </a:spcBef>
              <a:spcAft>
                <a:spcPts val="400"/>
              </a:spcAft>
            </a:pPr>
            <a:r>
              <a:rPr lang="en-US" sz="2400" dirty="0">
                <a:latin typeface="Work Sans Light" pitchFamily="2" charset="0"/>
              </a:rPr>
              <a:t>Ba là, </a:t>
            </a:r>
            <a:r>
              <a:rPr lang="en-US" sz="2400" dirty="0" err="1">
                <a:latin typeface="Work Sans Light" pitchFamily="2" charset="0"/>
              </a:rPr>
              <a:t>phải</a:t>
            </a:r>
            <a:r>
              <a:rPr lang="en-US" sz="2400" dirty="0">
                <a:latin typeface="Work Sans Light" pitchFamily="2" charset="0"/>
              </a:rPr>
              <a:t> có </a:t>
            </a:r>
            <a:r>
              <a:rPr lang="en-US" sz="2400" dirty="0" err="1">
                <a:latin typeface="Work Sans Light" pitchFamily="2" charset="0"/>
              </a:rPr>
              <a:t>công</a:t>
            </a:r>
            <a:r>
              <a:rPr lang="en-US" sz="2400" dirty="0">
                <a:latin typeface="Work Sans Light" pitchFamily="2" charset="0"/>
              </a:rPr>
              <a:t> </a:t>
            </a:r>
            <a:r>
              <a:rPr lang="en-US" sz="2400" dirty="0" err="1">
                <a:latin typeface="Work Sans Light" pitchFamily="2" charset="0"/>
              </a:rPr>
              <a:t>tác</a:t>
            </a:r>
            <a:r>
              <a:rPr lang="en-US" sz="2400" dirty="0">
                <a:latin typeface="Work Sans Light" pitchFamily="2" charset="0"/>
              </a:rPr>
              <a:t> </a:t>
            </a:r>
            <a:r>
              <a:rPr lang="en-US" sz="2400" dirty="0" err="1">
                <a:latin typeface="Work Sans Light" pitchFamily="2" charset="0"/>
              </a:rPr>
              <a:t>tổ</a:t>
            </a:r>
            <a:r>
              <a:rPr lang="en-US" sz="2400" dirty="0">
                <a:latin typeface="Work Sans Light" pitchFamily="2" charset="0"/>
              </a:rPr>
              <a:t> </a:t>
            </a:r>
            <a:r>
              <a:rPr lang="en-US" sz="2400" dirty="0" err="1">
                <a:latin typeface="Work Sans Light" pitchFamily="2" charset="0"/>
              </a:rPr>
              <a:t>chức</a:t>
            </a:r>
            <a:r>
              <a:rPr lang="en-US" sz="2400" dirty="0">
                <a:latin typeface="Work Sans Light" pitchFamily="2" charset="0"/>
              </a:rPr>
              <a:t> </a:t>
            </a:r>
            <a:r>
              <a:rPr lang="en-US" sz="2400" dirty="0" err="1">
                <a:latin typeface="Work Sans Light" pitchFamily="2" charset="0"/>
              </a:rPr>
              <a:t>chiến</a:t>
            </a:r>
            <a:r>
              <a:rPr lang="en-US" sz="2400" dirty="0">
                <a:latin typeface="Work Sans Light" pitchFamily="2" charset="0"/>
              </a:rPr>
              <a:t> </a:t>
            </a:r>
            <a:r>
              <a:rPr lang="en-US" sz="2400" dirty="0" err="1">
                <a:latin typeface="Work Sans Light" pitchFamily="2" charset="0"/>
              </a:rPr>
              <a:t>đấu</a:t>
            </a:r>
            <a:r>
              <a:rPr lang="en-US" sz="2400" dirty="0">
                <a:latin typeface="Work Sans Light" pitchFamily="2" charset="0"/>
              </a:rPr>
              <a:t> </a:t>
            </a:r>
            <a:r>
              <a:rPr lang="en-US" sz="2400" dirty="0" err="1">
                <a:latin typeface="Work Sans Light" pitchFamily="2" charset="0"/>
              </a:rPr>
              <a:t>giỏi</a:t>
            </a:r>
            <a:r>
              <a:rPr lang="en-US" sz="2400" dirty="0">
                <a:latin typeface="Work Sans Light" pitchFamily="2" charset="0"/>
              </a:rPr>
              <a:t> </a:t>
            </a:r>
            <a:r>
              <a:rPr lang="en-US" sz="2400" dirty="0" err="1">
                <a:latin typeface="Work Sans Light" pitchFamily="2" charset="0"/>
              </a:rPr>
              <a:t>của</a:t>
            </a:r>
            <a:r>
              <a:rPr lang="en-US" sz="2400" dirty="0">
                <a:latin typeface="Work Sans Light" pitchFamily="2" charset="0"/>
              </a:rPr>
              <a:t> </a:t>
            </a:r>
            <a:r>
              <a:rPr lang="en-US" sz="2400" dirty="0" err="1">
                <a:latin typeface="Work Sans Light" pitchFamily="2" charset="0"/>
              </a:rPr>
              <a:t>các</a:t>
            </a:r>
            <a:r>
              <a:rPr lang="en-US" sz="2400" dirty="0">
                <a:latin typeface="Work Sans Light" pitchFamily="2" charset="0"/>
              </a:rPr>
              <a:t> </a:t>
            </a:r>
            <a:r>
              <a:rPr lang="en-US" sz="2400" dirty="0" err="1">
                <a:latin typeface="Work Sans Light" pitchFamily="2" charset="0"/>
              </a:rPr>
              <a:t>cấp</a:t>
            </a:r>
            <a:r>
              <a:rPr lang="en-US" sz="2400" dirty="0">
                <a:latin typeface="Work Sans Light" pitchFamily="2" charset="0"/>
              </a:rPr>
              <a:t> </a:t>
            </a:r>
            <a:r>
              <a:rPr lang="en-US" sz="2400" dirty="0" err="1">
                <a:latin typeface="Work Sans Light" pitchFamily="2" charset="0"/>
              </a:rPr>
              <a:t>bộ</a:t>
            </a:r>
            <a:r>
              <a:rPr lang="en-US" sz="2400" dirty="0">
                <a:latin typeface="Work Sans Light" pitchFamily="2" charset="0"/>
              </a:rPr>
              <a:t> </a:t>
            </a:r>
            <a:r>
              <a:rPr lang="en-US" sz="2400" dirty="0" err="1">
                <a:latin typeface="Work Sans Light" pitchFamily="2" charset="0"/>
              </a:rPr>
              <a:t>đảng</a:t>
            </a:r>
            <a:r>
              <a:rPr lang="en-US" sz="2400" dirty="0">
                <a:latin typeface="Work Sans Light" pitchFamily="2" charset="0"/>
              </a:rPr>
              <a:t> </a:t>
            </a:r>
            <a:r>
              <a:rPr lang="en-US" sz="2400" dirty="0" err="1">
                <a:latin typeface="Work Sans Light" pitchFamily="2" charset="0"/>
              </a:rPr>
              <a:t>và</a:t>
            </a:r>
            <a:r>
              <a:rPr lang="en-US" sz="2400" dirty="0">
                <a:latin typeface="Work Sans Light" pitchFamily="2" charset="0"/>
              </a:rPr>
              <a:t> </a:t>
            </a:r>
            <a:r>
              <a:rPr lang="en-US" sz="2400" dirty="0" err="1">
                <a:latin typeface="Work Sans Light" pitchFamily="2" charset="0"/>
              </a:rPr>
              <a:t>các</a:t>
            </a:r>
            <a:r>
              <a:rPr lang="en-US" sz="2400" dirty="0">
                <a:latin typeface="Work Sans Light" pitchFamily="2" charset="0"/>
              </a:rPr>
              <a:t> </a:t>
            </a:r>
            <a:r>
              <a:rPr lang="en-US" sz="2400" dirty="0" err="1">
                <a:latin typeface="Work Sans Light" pitchFamily="2" charset="0"/>
              </a:rPr>
              <a:t>cấp</a:t>
            </a:r>
            <a:r>
              <a:rPr lang="en-US" sz="2400" dirty="0">
                <a:latin typeface="Work Sans Light" pitchFamily="2" charset="0"/>
              </a:rPr>
              <a:t> chi </a:t>
            </a:r>
            <a:r>
              <a:rPr lang="en-US" sz="2400" dirty="0" err="1">
                <a:latin typeface="Work Sans Light" pitchFamily="2" charset="0"/>
              </a:rPr>
              <a:t>ủy</a:t>
            </a:r>
            <a:r>
              <a:rPr lang="en-US" sz="2400" dirty="0">
                <a:latin typeface="Work Sans Light" pitchFamily="2" charset="0"/>
              </a:rPr>
              <a:t> </a:t>
            </a:r>
            <a:r>
              <a:rPr lang="en-US" sz="2400" dirty="0" err="1">
                <a:latin typeface="Work Sans Light" pitchFamily="2" charset="0"/>
              </a:rPr>
              <a:t>quân</a:t>
            </a:r>
            <a:r>
              <a:rPr lang="en-US" sz="2400" dirty="0">
                <a:latin typeface="Work Sans Light" pitchFamily="2" charset="0"/>
              </a:rPr>
              <a:t> </a:t>
            </a:r>
            <a:r>
              <a:rPr lang="en-US" sz="2400" dirty="0" err="1">
                <a:latin typeface="Work Sans Light" pitchFamily="2" charset="0"/>
              </a:rPr>
              <a:t>đội</a:t>
            </a:r>
            <a:r>
              <a:rPr lang="en-US" sz="2400" dirty="0">
                <a:latin typeface="Work Sans Light" pitchFamily="2" charset="0"/>
              </a:rPr>
              <a:t>, </a:t>
            </a:r>
            <a:r>
              <a:rPr lang="en-US" sz="2400" dirty="0" err="1">
                <a:latin typeface="Work Sans Light" pitchFamily="2" charset="0"/>
              </a:rPr>
              <a:t>thực</a:t>
            </a:r>
            <a:r>
              <a:rPr lang="en-US" sz="2400" dirty="0">
                <a:latin typeface="Work Sans Light" pitchFamily="2" charset="0"/>
              </a:rPr>
              <a:t> </a:t>
            </a:r>
            <a:r>
              <a:rPr lang="en-US" sz="2400" dirty="0" err="1">
                <a:latin typeface="Work Sans Light" pitchFamily="2" charset="0"/>
              </a:rPr>
              <a:t>hiện</a:t>
            </a:r>
            <a:r>
              <a:rPr lang="en-US" sz="2400" dirty="0">
                <a:latin typeface="Work Sans Light" pitchFamily="2" charset="0"/>
              </a:rPr>
              <a:t> </a:t>
            </a:r>
            <a:r>
              <a:rPr lang="en-US" sz="2400" dirty="0" err="1">
                <a:latin typeface="Work Sans Light" pitchFamily="2" charset="0"/>
              </a:rPr>
              <a:t>giành</a:t>
            </a:r>
            <a:r>
              <a:rPr lang="en-US" sz="2400" dirty="0">
                <a:latin typeface="Work Sans Light" pitchFamily="2" charset="0"/>
              </a:rPr>
              <a:t> </a:t>
            </a:r>
            <a:r>
              <a:rPr lang="en-US" sz="2400" dirty="0" err="1">
                <a:latin typeface="Work Sans Light" pitchFamily="2" charset="0"/>
              </a:rPr>
              <a:t>thắng</a:t>
            </a:r>
            <a:r>
              <a:rPr lang="en-US" sz="2400" dirty="0">
                <a:latin typeface="Work Sans Light" pitchFamily="2" charset="0"/>
              </a:rPr>
              <a:t> </a:t>
            </a:r>
            <a:r>
              <a:rPr lang="en-US" sz="2400" dirty="0" err="1">
                <a:latin typeface="Work Sans Light" pitchFamily="2" charset="0"/>
              </a:rPr>
              <a:t>lợi</a:t>
            </a:r>
            <a:r>
              <a:rPr lang="en-US" sz="2400" dirty="0">
                <a:latin typeface="Work Sans Light" pitchFamily="2" charset="0"/>
              </a:rPr>
              <a:t> </a:t>
            </a:r>
            <a:r>
              <a:rPr lang="en-US" sz="2400" dirty="0" err="1">
                <a:latin typeface="Work Sans Light" pitchFamily="2" charset="0"/>
              </a:rPr>
              <a:t>từng</a:t>
            </a:r>
            <a:r>
              <a:rPr lang="en-US" sz="2400" dirty="0">
                <a:latin typeface="Work Sans Light" pitchFamily="2" charset="0"/>
              </a:rPr>
              <a:t> </a:t>
            </a:r>
            <a:r>
              <a:rPr lang="en-US" sz="2400" dirty="0" err="1">
                <a:latin typeface="Work Sans Light" pitchFamily="2" charset="0"/>
              </a:rPr>
              <a:t>bước</a:t>
            </a:r>
            <a:r>
              <a:rPr lang="en-US" sz="2400" dirty="0">
                <a:latin typeface="Work Sans Light" pitchFamily="2" charset="0"/>
              </a:rPr>
              <a:t>, </a:t>
            </a:r>
            <a:r>
              <a:rPr lang="en-US" sz="2400" dirty="0" err="1">
                <a:latin typeface="Work Sans Light" pitchFamily="2" charset="0"/>
              </a:rPr>
              <a:t>đến</a:t>
            </a:r>
            <a:r>
              <a:rPr lang="en-US" sz="2400" dirty="0">
                <a:latin typeface="Work Sans Light" pitchFamily="2" charset="0"/>
              </a:rPr>
              <a:t> </a:t>
            </a:r>
            <a:r>
              <a:rPr lang="en-US" sz="2400" dirty="0" err="1">
                <a:latin typeface="Work Sans Light" pitchFamily="2" charset="0"/>
              </a:rPr>
              <a:t>thắng</a:t>
            </a:r>
            <a:r>
              <a:rPr lang="en-US" sz="2400" dirty="0">
                <a:latin typeface="Work Sans Light" pitchFamily="2" charset="0"/>
              </a:rPr>
              <a:t> </a:t>
            </a:r>
            <a:r>
              <a:rPr lang="en-US" sz="2400" dirty="0" err="1">
                <a:latin typeface="Work Sans Light" pitchFamily="2" charset="0"/>
              </a:rPr>
              <a:t>lợi</a:t>
            </a:r>
            <a:r>
              <a:rPr lang="en-US" sz="2400" dirty="0">
                <a:latin typeface="Work Sans Light" pitchFamily="2" charset="0"/>
              </a:rPr>
              <a:t> </a:t>
            </a:r>
            <a:r>
              <a:rPr lang="en-US" sz="2400" dirty="0" err="1">
                <a:latin typeface="Work Sans Light" pitchFamily="2" charset="0"/>
              </a:rPr>
              <a:t>hoàn</a:t>
            </a:r>
            <a:r>
              <a:rPr lang="en-US" sz="2400" dirty="0">
                <a:latin typeface="Work Sans Light" pitchFamily="2" charset="0"/>
              </a:rPr>
              <a:t> </a:t>
            </a:r>
            <a:r>
              <a:rPr lang="en-US" sz="2400" dirty="0" err="1">
                <a:latin typeface="Work Sans Light" pitchFamily="2" charset="0"/>
              </a:rPr>
              <a:t>toàn</a:t>
            </a:r>
            <a:endParaRPr lang="en-US" sz="2400" dirty="0">
              <a:latin typeface="Work Sans Light" pitchFamily="2" charset="0"/>
            </a:endParaRPr>
          </a:p>
        </p:txBody>
      </p:sp>
      <p:sp>
        <p:nvSpPr>
          <p:cNvPr id="29" name="TextBox 28">
            <a:extLst>
              <a:ext uri="{FF2B5EF4-FFF2-40B4-BE49-F238E27FC236}">
                <a16:creationId xmlns:a16="http://schemas.microsoft.com/office/drawing/2014/main" id="{219C38B1-9B1C-4BA8-93BC-D716BF31F15C}"/>
              </a:ext>
            </a:extLst>
          </p:cNvPr>
          <p:cNvSpPr txBox="1"/>
          <p:nvPr/>
        </p:nvSpPr>
        <p:spPr>
          <a:xfrm>
            <a:off x="4340021" y="5279295"/>
            <a:ext cx="6096000" cy="1569660"/>
          </a:xfrm>
          <a:prstGeom prst="rect">
            <a:avLst/>
          </a:prstGeom>
          <a:noFill/>
        </p:spPr>
        <p:txBody>
          <a:bodyPr wrap="square">
            <a:spAutoFit/>
          </a:bodyPr>
          <a:lstStyle/>
          <a:p>
            <a:r>
              <a:rPr lang="en-US" sz="2400" dirty="0" err="1">
                <a:latin typeface="Work Sans Light" pitchFamily="2" charset="0"/>
              </a:rPr>
              <a:t>Bốn</a:t>
            </a:r>
            <a:r>
              <a:rPr lang="en-US" sz="2400" dirty="0">
                <a:latin typeface="Work Sans Light" pitchFamily="2" charset="0"/>
              </a:rPr>
              <a:t> là, </a:t>
            </a:r>
            <a:r>
              <a:rPr lang="en-US" sz="2400" dirty="0" err="1">
                <a:latin typeface="Work Sans Light" pitchFamily="2" charset="0"/>
              </a:rPr>
              <a:t>hết</a:t>
            </a:r>
            <a:r>
              <a:rPr lang="en-US" sz="2400" dirty="0">
                <a:latin typeface="Work Sans Light" pitchFamily="2" charset="0"/>
              </a:rPr>
              <a:t> </a:t>
            </a:r>
            <a:r>
              <a:rPr lang="en-US" sz="2400" dirty="0" err="1">
                <a:latin typeface="Work Sans Light" pitchFamily="2" charset="0"/>
              </a:rPr>
              <a:t>sức</a:t>
            </a:r>
            <a:r>
              <a:rPr lang="en-US" sz="2400" dirty="0">
                <a:latin typeface="Work Sans Light" pitchFamily="2" charset="0"/>
              </a:rPr>
              <a:t> </a:t>
            </a:r>
            <a:r>
              <a:rPr lang="en-US" sz="2400" dirty="0" err="1">
                <a:latin typeface="Work Sans Light" pitchFamily="2" charset="0"/>
              </a:rPr>
              <a:t>coi</a:t>
            </a:r>
            <a:r>
              <a:rPr lang="en-US" sz="2400" dirty="0">
                <a:latin typeface="Work Sans Light" pitchFamily="2" charset="0"/>
              </a:rPr>
              <a:t> </a:t>
            </a:r>
            <a:r>
              <a:rPr lang="en-US" sz="2400" dirty="0" err="1">
                <a:latin typeface="Work Sans Light" pitchFamily="2" charset="0"/>
              </a:rPr>
              <a:t>trọng</a:t>
            </a:r>
            <a:r>
              <a:rPr lang="en-US" sz="2400" dirty="0">
                <a:latin typeface="Work Sans Light" pitchFamily="2" charset="0"/>
              </a:rPr>
              <a:t> </a:t>
            </a:r>
            <a:r>
              <a:rPr lang="en-US" sz="2400" dirty="0" err="1">
                <a:latin typeface="Work Sans Light" pitchFamily="2" charset="0"/>
              </a:rPr>
              <a:t>công</a:t>
            </a:r>
            <a:r>
              <a:rPr lang="en-US" sz="2400" dirty="0">
                <a:latin typeface="Work Sans Light" pitchFamily="2" charset="0"/>
              </a:rPr>
              <a:t> </a:t>
            </a:r>
            <a:r>
              <a:rPr lang="en-US" sz="2400" dirty="0" err="1">
                <a:latin typeface="Work Sans Light" pitchFamily="2" charset="0"/>
              </a:rPr>
              <a:t>tác</a:t>
            </a:r>
            <a:r>
              <a:rPr lang="en-US" sz="2400" dirty="0">
                <a:latin typeface="Work Sans Light" pitchFamily="2" charset="0"/>
              </a:rPr>
              <a:t> </a:t>
            </a:r>
            <a:r>
              <a:rPr lang="en-US" sz="2400" dirty="0" err="1">
                <a:latin typeface="Work Sans Light" pitchFamily="2" charset="0"/>
              </a:rPr>
              <a:t>xây</a:t>
            </a:r>
            <a:r>
              <a:rPr lang="en-US" sz="2400" dirty="0">
                <a:latin typeface="Work Sans Light" pitchFamily="2" charset="0"/>
              </a:rPr>
              <a:t> </a:t>
            </a:r>
            <a:r>
              <a:rPr lang="en-US" sz="2400" dirty="0" err="1">
                <a:latin typeface="Work Sans Light" pitchFamily="2" charset="0"/>
              </a:rPr>
              <a:t>dựng</a:t>
            </a:r>
            <a:r>
              <a:rPr lang="en-US" sz="2400" dirty="0">
                <a:latin typeface="Work Sans Light" pitchFamily="2" charset="0"/>
              </a:rPr>
              <a:t> </a:t>
            </a:r>
            <a:r>
              <a:rPr lang="en-US" sz="2400" dirty="0" err="1">
                <a:latin typeface="Work Sans Light" pitchFamily="2" charset="0"/>
              </a:rPr>
              <a:t>Đảng</a:t>
            </a:r>
            <a:r>
              <a:rPr lang="en-US" sz="2400" dirty="0">
                <a:latin typeface="Work Sans Light" pitchFamily="2" charset="0"/>
              </a:rPr>
              <a:t>, </a:t>
            </a:r>
            <a:r>
              <a:rPr lang="en-US" sz="2400" dirty="0" err="1">
                <a:latin typeface="Work Sans Light" pitchFamily="2" charset="0"/>
              </a:rPr>
              <a:t>xây</a:t>
            </a:r>
            <a:r>
              <a:rPr lang="en-US" sz="2400" dirty="0">
                <a:latin typeface="Work Sans Light" pitchFamily="2" charset="0"/>
              </a:rPr>
              <a:t> </a:t>
            </a:r>
            <a:r>
              <a:rPr lang="en-US" sz="2400" dirty="0" err="1">
                <a:latin typeface="Work Sans Light" pitchFamily="2" charset="0"/>
              </a:rPr>
              <a:t>dựng</a:t>
            </a:r>
            <a:r>
              <a:rPr lang="en-US" sz="2400" dirty="0">
                <a:latin typeface="Work Sans Light" pitchFamily="2" charset="0"/>
              </a:rPr>
              <a:t> </a:t>
            </a:r>
            <a:r>
              <a:rPr lang="en-US" sz="2400" dirty="0" err="1">
                <a:latin typeface="Work Sans Light" pitchFamily="2" charset="0"/>
              </a:rPr>
              <a:t>lực</a:t>
            </a:r>
            <a:r>
              <a:rPr lang="en-US" sz="2400" dirty="0">
                <a:latin typeface="Work Sans Light" pitchFamily="2" charset="0"/>
              </a:rPr>
              <a:t> </a:t>
            </a:r>
            <a:r>
              <a:rPr lang="en-US" sz="2400" dirty="0" err="1">
                <a:latin typeface="Work Sans Light" pitchFamily="2" charset="0"/>
              </a:rPr>
              <a:t>lượng</a:t>
            </a:r>
            <a:r>
              <a:rPr lang="en-US" sz="2400" dirty="0">
                <a:latin typeface="Work Sans Light" pitchFamily="2" charset="0"/>
              </a:rPr>
              <a:t> </a:t>
            </a:r>
            <a:r>
              <a:rPr lang="en-US" sz="2400" dirty="0" err="1">
                <a:latin typeface="Work Sans Light" pitchFamily="2" charset="0"/>
              </a:rPr>
              <a:t>cách</a:t>
            </a:r>
            <a:r>
              <a:rPr lang="en-US" sz="2400" dirty="0">
                <a:latin typeface="Work Sans Light" pitchFamily="2" charset="0"/>
              </a:rPr>
              <a:t> </a:t>
            </a:r>
            <a:r>
              <a:rPr lang="en-US" sz="2400" dirty="0" err="1">
                <a:latin typeface="Work Sans Light" pitchFamily="2" charset="0"/>
              </a:rPr>
              <a:t>mạng</a:t>
            </a:r>
            <a:r>
              <a:rPr lang="en-US" sz="2400" dirty="0">
                <a:latin typeface="Work Sans Light" pitchFamily="2" charset="0"/>
              </a:rPr>
              <a:t> ở </a:t>
            </a:r>
            <a:r>
              <a:rPr lang="en-US" sz="2400" dirty="0" err="1">
                <a:latin typeface="Work Sans Light" pitchFamily="2" charset="0"/>
              </a:rPr>
              <a:t>miền</a:t>
            </a:r>
            <a:r>
              <a:rPr lang="en-US" sz="2400" dirty="0">
                <a:latin typeface="Work Sans Light" pitchFamily="2" charset="0"/>
              </a:rPr>
              <a:t> </a:t>
            </a:r>
            <a:r>
              <a:rPr lang="en-US" sz="2400" dirty="0" err="1">
                <a:latin typeface="Work Sans Light" pitchFamily="2" charset="0"/>
              </a:rPr>
              <a:t>nam</a:t>
            </a:r>
            <a:r>
              <a:rPr lang="en-US" sz="2400" dirty="0">
                <a:latin typeface="Work Sans Light" pitchFamily="2" charset="0"/>
              </a:rPr>
              <a:t> </a:t>
            </a:r>
            <a:r>
              <a:rPr lang="en-US" sz="2400" dirty="0" err="1">
                <a:latin typeface="Work Sans Light" pitchFamily="2" charset="0"/>
              </a:rPr>
              <a:t>và</a:t>
            </a:r>
            <a:r>
              <a:rPr lang="en-US" sz="2400" dirty="0">
                <a:latin typeface="Work Sans Light" pitchFamily="2" charset="0"/>
              </a:rPr>
              <a:t> </a:t>
            </a:r>
            <a:r>
              <a:rPr lang="en-US" sz="2400" dirty="0" err="1">
                <a:latin typeface="Work Sans Light" pitchFamily="2" charset="0"/>
              </a:rPr>
              <a:t>tổ</a:t>
            </a:r>
            <a:r>
              <a:rPr lang="en-US" sz="2400" dirty="0">
                <a:latin typeface="Work Sans Light" pitchFamily="2" charset="0"/>
              </a:rPr>
              <a:t> </a:t>
            </a:r>
            <a:r>
              <a:rPr lang="en-US" sz="2400" dirty="0" err="1">
                <a:latin typeface="Work Sans Light" pitchFamily="2" charset="0"/>
              </a:rPr>
              <a:t>chức</a:t>
            </a:r>
            <a:r>
              <a:rPr lang="en-US" sz="2400" dirty="0">
                <a:latin typeface="Work Sans Light" pitchFamily="2" charset="0"/>
              </a:rPr>
              <a:t> </a:t>
            </a:r>
            <a:r>
              <a:rPr lang="en-US" sz="2400" dirty="0" err="1">
                <a:latin typeface="Work Sans Light" pitchFamily="2" charset="0"/>
              </a:rPr>
              <a:t>xây</a:t>
            </a:r>
            <a:r>
              <a:rPr lang="en-US" sz="2400" dirty="0">
                <a:latin typeface="Work Sans Light" pitchFamily="2" charset="0"/>
              </a:rPr>
              <a:t> </a:t>
            </a:r>
            <a:r>
              <a:rPr lang="en-US" sz="2400" dirty="0" err="1">
                <a:latin typeface="Work Sans Light" pitchFamily="2" charset="0"/>
              </a:rPr>
              <a:t>dựng</a:t>
            </a:r>
            <a:r>
              <a:rPr lang="en-US" sz="2400" dirty="0">
                <a:latin typeface="Work Sans Light" pitchFamily="2" charset="0"/>
              </a:rPr>
              <a:t> </a:t>
            </a:r>
            <a:r>
              <a:rPr lang="en-US" sz="2400" dirty="0" err="1">
                <a:latin typeface="Work Sans Light" pitchFamily="2" charset="0"/>
              </a:rPr>
              <a:t>lực</a:t>
            </a:r>
            <a:r>
              <a:rPr lang="en-US" sz="2400" dirty="0">
                <a:latin typeface="Work Sans Light" pitchFamily="2" charset="0"/>
              </a:rPr>
              <a:t> </a:t>
            </a:r>
            <a:r>
              <a:rPr lang="en-US" sz="2400" dirty="0" err="1">
                <a:latin typeface="Work Sans Light" pitchFamily="2" charset="0"/>
              </a:rPr>
              <a:t>lượng</a:t>
            </a:r>
            <a:r>
              <a:rPr lang="en-US" sz="2400" dirty="0">
                <a:latin typeface="Work Sans Light" pitchFamily="2" charset="0"/>
              </a:rPr>
              <a:t> </a:t>
            </a:r>
            <a:r>
              <a:rPr lang="en-US" sz="2400" dirty="0" err="1">
                <a:latin typeface="Work Sans Light" pitchFamily="2" charset="0"/>
              </a:rPr>
              <a:t>chiến</a:t>
            </a:r>
            <a:r>
              <a:rPr lang="en-US" sz="2400" dirty="0">
                <a:latin typeface="Work Sans Light" pitchFamily="2" charset="0"/>
              </a:rPr>
              <a:t> </a:t>
            </a:r>
            <a:r>
              <a:rPr lang="en-US" sz="2400" dirty="0" err="1">
                <a:latin typeface="Work Sans Light" pitchFamily="2" charset="0"/>
              </a:rPr>
              <a:t>đấu</a:t>
            </a:r>
            <a:r>
              <a:rPr lang="en-US" sz="2400" dirty="0">
                <a:latin typeface="Work Sans Light" pitchFamily="2" charset="0"/>
              </a:rPr>
              <a:t> </a:t>
            </a:r>
            <a:r>
              <a:rPr lang="en-US" sz="2400" dirty="0" err="1">
                <a:latin typeface="Work Sans Light" pitchFamily="2" charset="0"/>
              </a:rPr>
              <a:t>trong</a:t>
            </a:r>
            <a:r>
              <a:rPr lang="en-US" sz="2400" dirty="0">
                <a:latin typeface="Work Sans Light" pitchFamily="2" charset="0"/>
              </a:rPr>
              <a:t> </a:t>
            </a:r>
            <a:r>
              <a:rPr lang="en-US" sz="2400" dirty="0" err="1">
                <a:latin typeface="Work Sans Light" pitchFamily="2" charset="0"/>
              </a:rPr>
              <a:t>cả</a:t>
            </a:r>
            <a:r>
              <a:rPr lang="en-US" sz="2400" dirty="0">
                <a:latin typeface="Work Sans Light" pitchFamily="2" charset="0"/>
              </a:rPr>
              <a:t> </a:t>
            </a:r>
            <a:r>
              <a:rPr lang="en-US" sz="2400" dirty="0" err="1">
                <a:latin typeface="Work Sans Light" pitchFamily="2" charset="0"/>
              </a:rPr>
              <a:t>nươc</a:t>
            </a:r>
            <a:endParaRPr lang="en-US" sz="2400" dirty="0">
              <a:latin typeface="Work Sans Light" pitchFamily="2" charset="0"/>
            </a:endParaRPr>
          </a:p>
        </p:txBody>
      </p:sp>
      <p:grpSp>
        <p:nvGrpSpPr>
          <p:cNvPr id="30" name="Group 9">
            <a:extLst>
              <a:ext uri="{FF2B5EF4-FFF2-40B4-BE49-F238E27FC236}">
                <a16:creationId xmlns:a16="http://schemas.microsoft.com/office/drawing/2014/main" id="{A4169227-7137-4518-86B3-42AA5761547A}"/>
              </a:ext>
            </a:extLst>
          </p:cNvPr>
          <p:cNvGrpSpPr/>
          <p:nvPr/>
        </p:nvGrpSpPr>
        <p:grpSpPr>
          <a:xfrm>
            <a:off x="3981236" y="5361379"/>
            <a:ext cx="6787799" cy="1410602"/>
            <a:chOff x="0" y="0"/>
            <a:chExt cx="8471392" cy="2599261"/>
          </a:xfrm>
        </p:grpSpPr>
        <p:sp>
          <p:nvSpPr>
            <p:cNvPr id="31" name="Freeform 10">
              <a:extLst>
                <a:ext uri="{FF2B5EF4-FFF2-40B4-BE49-F238E27FC236}">
                  <a16:creationId xmlns:a16="http://schemas.microsoft.com/office/drawing/2014/main" id="{EA6BB9B6-C5D7-4BA0-8925-EC68E6C5E38B}"/>
                </a:ext>
              </a:extLst>
            </p:cNvPr>
            <p:cNvSpPr/>
            <p:nvPr/>
          </p:nvSpPr>
          <p:spPr>
            <a:xfrm>
              <a:off x="0" y="-2540"/>
              <a:ext cx="8473932" cy="2599261"/>
            </a:xfrm>
            <a:custGeom>
              <a:avLst/>
              <a:gdLst/>
              <a:ahLst/>
              <a:cxnLst/>
              <a:rect l="l" t="t" r="r" b="b"/>
              <a:pathLst>
                <a:path w="8473932" h="2599261">
                  <a:moveTo>
                    <a:pt x="7968472" y="2577671"/>
                  </a:moveTo>
                  <a:cubicBezTo>
                    <a:pt x="7962122" y="2584021"/>
                    <a:pt x="7950691" y="2585291"/>
                    <a:pt x="7943072" y="2584021"/>
                  </a:cubicBezTo>
                  <a:cubicBezTo>
                    <a:pt x="7887191" y="2581481"/>
                    <a:pt x="7832582" y="2581481"/>
                    <a:pt x="7776702" y="2580211"/>
                  </a:cubicBezTo>
                  <a:cubicBezTo>
                    <a:pt x="7581122" y="2578941"/>
                    <a:pt x="7385541" y="2587831"/>
                    <a:pt x="7189962" y="2590371"/>
                  </a:cubicBezTo>
                  <a:cubicBezTo>
                    <a:pt x="7026132" y="2592911"/>
                    <a:pt x="6861032" y="2594181"/>
                    <a:pt x="6697202" y="2595451"/>
                  </a:cubicBezTo>
                  <a:cubicBezTo>
                    <a:pt x="4761161" y="2596721"/>
                    <a:pt x="2099482" y="2597991"/>
                    <a:pt x="1555750" y="2597991"/>
                  </a:cubicBezTo>
                  <a:cubicBezTo>
                    <a:pt x="1362710" y="2597991"/>
                    <a:pt x="1168400" y="2599261"/>
                    <a:pt x="975360" y="2599261"/>
                  </a:cubicBezTo>
                  <a:cubicBezTo>
                    <a:pt x="844550" y="2599261"/>
                    <a:pt x="712470" y="2599261"/>
                    <a:pt x="581660" y="2599261"/>
                  </a:cubicBezTo>
                  <a:cubicBezTo>
                    <a:pt x="449580" y="2599261"/>
                    <a:pt x="317500" y="2596721"/>
                    <a:pt x="194310" y="2540841"/>
                  </a:cubicBezTo>
                  <a:cubicBezTo>
                    <a:pt x="109220" y="2501471"/>
                    <a:pt x="33020" y="2435431"/>
                    <a:pt x="29210" y="2336371"/>
                  </a:cubicBezTo>
                  <a:cubicBezTo>
                    <a:pt x="27940" y="2297001"/>
                    <a:pt x="26670" y="2256361"/>
                    <a:pt x="25400" y="2216991"/>
                  </a:cubicBezTo>
                  <a:cubicBezTo>
                    <a:pt x="21590" y="2029031"/>
                    <a:pt x="15240" y="1839801"/>
                    <a:pt x="10160" y="1650571"/>
                  </a:cubicBezTo>
                  <a:cubicBezTo>
                    <a:pt x="5080" y="1485471"/>
                    <a:pt x="0" y="965748"/>
                    <a:pt x="0" y="626110"/>
                  </a:cubicBezTo>
                  <a:cubicBezTo>
                    <a:pt x="0" y="509270"/>
                    <a:pt x="3810" y="391160"/>
                    <a:pt x="15240" y="274320"/>
                  </a:cubicBezTo>
                  <a:cubicBezTo>
                    <a:pt x="19050" y="231140"/>
                    <a:pt x="12700" y="186690"/>
                    <a:pt x="27940" y="144780"/>
                  </a:cubicBezTo>
                  <a:cubicBezTo>
                    <a:pt x="50800" y="83820"/>
                    <a:pt x="115570" y="54610"/>
                    <a:pt x="175260" y="38100"/>
                  </a:cubicBezTo>
                  <a:cubicBezTo>
                    <a:pt x="278130" y="10160"/>
                    <a:pt x="389890" y="8890"/>
                    <a:pt x="495300" y="11430"/>
                  </a:cubicBezTo>
                  <a:cubicBezTo>
                    <a:pt x="678180" y="16510"/>
                    <a:pt x="7875762" y="0"/>
                    <a:pt x="7983712" y="5080"/>
                  </a:cubicBezTo>
                  <a:cubicBezTo>
                    <a:pt x="8108172" y="11430"/>
                    <a:pt x="8244062" y="31750"/>
                    <a:pt x="8349472" y="102870"/>
                  </a:cubicBezTo>
                  <a:cubicBezTo>
                    <a:pt x="8388842" y="129540"/>
                    <a:pt x="8423132" y="163830"/>
                    <a:pt x="8443452" y="207010"/>
                  </a:cubicBezTo>
                  <a:cubicBezTo>
                    <a:pt x="8459962" y="241300"/>
                    <a:pt x="8463772" y="276860"/>
                    <a:pt x="8463772" y="314960"/>
                  </a:cubicBezTo>
                  <a:cubicBezTo>
                    <a:pt x="8461232" y="515620"/>
                    <a:pt x="8473932" y="1733121"/>
                    <a:pt x="8467582" y="1876631"/>
                  </a:cubicBezTo>
                  <a:cubicBezTo>
                    <a:pt x="8461232" y="1996011"/>
                    <a:pt x="8451072" y="2115391"/>
                    <a:pt x="8435832" y="2233501"/>
                  </a:cubicBezTo>
                  <a:cubicBezTo>
                    <a:pt x="8432022" y="2263981"/>
                    <a:pt x="8430752" y="2295731"/>
                    <a:pt x="8421862" y="2324941"/>
                  </a:cubicBezTo>
                  <a:cubicBezTo>
                    <a:pt x="8405352" y="2378281"/>
                    <a:pt x="8369792" y="2424001"/>
                    <a:pt x="8327882" y="2459561"/>
                  </a:cubicBezTo>
                  <a:cubicBezTo>
                    <a:pt x="8223742" y="2547191"/>
                    <a:pt x="8080232" y="2584021"/>
                    <a:pt x="7946882" y="2585291"/>
                  </a:cubicBezTo>
                  <a:cubicBezTo>
                    <a:pt x="7922752" y="2585291"/>
                    <a:pt x="7950692" y="2568781"/>
                    <a:pt x="7962122" y="2568781"/>
                  </a:cubicBezTo>
                  <a:cubicBezTo>
                    <a:pt x="8090392" y="2568781"/>
                    <a:pt x="8230092" y="2531951"/>
                    <a:pt x="8321532" y="2436701"/>
                  </a:cubicBezTo>
                  <a:cubicBezTo>
                    <a:pt x="8359632" y="2396061"/>
                    <a:pt x="8387572" y="2345261"/>
                    <a:pt x="8393922" y="2289381"/>
                  </a:cubicBezTo>
                  <a:cubicBezTo>
                    <a:pt x="8396462" y="2263981"/>
                    <a:pt x="8399002" y="2239851"/>
                    <a:pt x="8401542" y="2214451"/>
                  </a:cubicBezTo>
                  <a:cubicBezTo>
                    <a:pt x="8470122" y="1654381"/>
                    <a:pt x="8426942" y="382270"/>
                    <a:pt x="8426942" y="320040"/>
                  </a:cubicBezTo>
                  <a:cubicBezTo>
                    <a:pt x="8426942" y="275590"/>
                    <a:pt x="8419322" y="233680"/>
                    <a:pt x="8396462" y="195580"/>
                  </a:cubicBezTo>
                  <a:cubicBezTo>
                    <a:pt x="8371062" y="153670"/>
                    <a:pt x="8330422" y="121920"/>
                    <a:pt x="8287242" y="97790"/>
                  </a:cubicBezTo>
                  <a:cubicBezTo>
                    <a:pt x="8145002" y="19050"/>
                    <a:pt x="7977362" y="19050"/>
                    <a:pt x="7818612" y="20320"/>
                  </a:cubicBezTo>
                  <a:cubicBezTo>
                    <a:pt x="7648432" y="21590"/>
                    <a:pt x="1653540" y="41910"/>
                    <a:pt x="1437640" y="41910"/>
                  </a:cubicBezTo>
                  <a:cubicBezTo>
                    <a:pt x="1176020" y="41910"/>
                    <a:pt x="915670" y="38100"/>
                    <a:pt x="654050" y="31750"/>
                  </a:cubicBezTo>
                  <a:cubicBezTo>
                    <a:pt x="593090" y="31750"/>
                    <a:pt x="533400" y="29210"/>
                    <a:pt x="472440" y="27940"/>
                  </a:cubicBezTo>
                  <a:cubicBezTo>
                    <a:pt x="372110" y="25400"/>
                    <a:pt x="261620" y="24130"/>
                    <a:pt x="165100" y="55880"/>
                  </a:cubicBezTo>
                  <a:cubicBezTo>
                    <a:pt x="111760" y="73660"/>
                    <a:pt x="69850" y="106680"/>
                    <a:pt x="57150" y="163830"/>
                  </a:cubicBezTo>
                  <a:cubicBezTo>
                    <a:pt x="48260" y="205740"/>
                    <a:pt x="52070" y="251460"/>
                    <a:pt x="48260" y="294640"/>
                  </a:cubicBezTo>
                  <a:cubicBezTo>
                    <a:pt x="33020" y="482600"/>
                    <a:pt x="35560" y="671830"/>
                    <a:pt x="40640" y="1236128"/>
                  </a:cubicBezTo>
                  <a:cubicBezTo>
                    <a:pt x="45720" y="1589611"/>
                    <a:pt x="52070" y="1791541"/>
                    <a:pt x="57150" y="1992201"/>
                  </a:cubicBezTo>
                  <a:cubicBezTo>
                    <a:pt x="60960" y="2105231"/>
                    <a:pt x="63500" y="2218261"/>
                    <a:pt x="67310" y="2331291"/>
                  </a:cubicBezTo>
                  <a:cubicBezTo>
                    <a:pt x="71120" y="2446861"/>
                    <a:pt x="176530" y="2514171"/>
                    <a:pt x="275590" y="2548461"/>
                  </a:cubicBezTo>
                  <a:cubicBezTo>
                    <a:pt x="356870" y="2576401"/>
                    <a:pt x="441960" y="2585291"/>
                    <a:pt x="527050" y="2585291"/>
                  </a:cubicBezTo>
                  <a:cubicBezTo>
                    <a:pt x="615950" y="2585291"/>
                    <a:pt x="703580" y="2585291"/>
                    <a:pt x="792480" y="2585291"/>
                  </a:cubicBezTo>
                  <a:cubicBezTo>
                    <a:pt x="962660" y="2585291"/>
                    <a:pt x="1131570" y="2585291"/>
                    <a:pt x="1301750" y="2584021"/>
                  </a:cubicBezTo>
                  <a:cubicBezTo>
                    <a:pt x="1504950" y="2584021"/>
                    <a:pt x="1708150" y="2582751"/>
                    <a:pt x="4050278" y="2581481"/>
                  </a:cubicBezTo>
                  <a:cubicBezTo>
                    <a:pt x="6480506" y="2580211"/>
                    <a:pt x="6811502" y="2578941"/>
                    <a:pt x="6996922" y="2577671"/>
                  </a:cubicBezTo>
                  <a:cubicBezTo>
                    <a:pt x="7117572" y="2576401"/>
                    <a:pt x="7238222" y="2575131"/>
                    <a:pt x="7358872" y="2571321"/>
                  </a:cubicBezTo>
                  <a:cubicBezTo>
                    <a:pt x="7560802" y="2563701"/>
                    <a:pt x="7764002" y="2559891"/>
                    <a:pt x="7965932" y="2567511"/>
                  </a:cubicBezTo>
                  <a:cubicBezTo>
                    <a:pt x="7974822" y="2568781"/>
                    <a:pt x="7973552" y="2572591"/>
                    <a:pt x="7968472" y="2577671"/>
                  </a:cubicBezTo>
                  <a:close/>
                </a:path>
              </a:pathLst>
            </a:custGeom>
            <a:solidFill>
              <a:srgbClr val="000000"/>
            </a:solidFill>
          </p:spPr>
        </p:sp>
      </p:grpSp>
    </p:spTree>
    <p:extLst>
      <p:ext uri="{BB962C8B-B14F-4D97-AF65-F5344CB8AC3E}">
        <p14:creationId xmlns:p14="http://schemas.microsoft.com/office/powerpoint/2010/main" val="2277055720"/>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3"/>
          <p:cNvSpPr txBox="1">
            <a:spLocks noGrp="1"/>
          </p:cNvSpPr>
          <p:nvPr>
            <p:ph type="ctrTitle"/>
          </p:nvPr>
        </p:nvSpPr>
        <p:spPr>
          <a:xfrm>
            <a:off x="1063375" y="1428362"/>
            <a:ext cx="10363200" cy="3314324"/>
          </a:xfrm>
          <a:prstGeom prst="rect">
            <a:avLst/>
          </a:prstGeom>
        </p:spPr>
        <p:txBody>
          <a:bodyPr spcFirstLastPara="1" vert="horz" wrap="square" lIns="121900" tIns="121900" rIns="121900" bIns="121900" rtlCol="0" anchor="b" anchorCtr="0">
            <a:noAutofit/>
          </a:bodyPr>
          <a:lstStyle/>
          <a:p>
            <a:r>
              <a:rPr lang="vi-VN" sz="4267" dirty="0">
                <a:solidFill>
                  <a:schemeClr val="tx1">
                    <a:lumMod val="50000"/>
                  </a:schemeClr>
                </a:solidFill>
              </a:rPr>
              <a:t>Chương 3</a:t>
            </a:r>
            <a:r>
              <a:rPr lang="en-US" sz="4267" dirty="0"/>
              <a:t/>
            </a:r>
            <a:br>
              <a:rPr lang="en-US" sz="4267" dirty="0"/>
            </a:br>
            <a:r>
              <a:rPr lang="vi-VN" sz="4267" dirty="0"/>
              <a:t>ĐẢNG LÃNH ĐẠO CẢ NƯỚC</a:t>
            </a:r>
            <a:r>
              <a:rPr lang="en-US" sz="4267" dirty="0"/>
              <a:t/>
            </a:r>
            <a:br>
              <a:rPr lang="en-US" sz="4267" dirty="0"/>
            </a:br>
            <a:r>
              <a:rPr lang="vi-VN" sz="4267" dirty="0"/>
              <a:t>QUÁ ĐỘ LÊN CHỦ NGHĨA XÃ HỘI </a:t>
            </a:r>
            <a:r>
              <a:rPr lang="vi-VN" sz="4267" dirty="0" smtClean="0"/>
              <a:t>VÀ TIẾN </a:t>
            </a:r>
            <a:r>
              <a:rPr lang="vi-VN" sz="4267" dirty="0"/>
              <a:t>HÀNH CÔNG CUỘC ĐỔI</a:t>
            </a:r>
            <a:r>
              <a:rPr lang="en-US" sz="4267" dirty="0"/>
              <a:t> </a:t>
            </a:r>
            <a:r>
              <a:rPr lang="vi-VN" sz="4267" dirty="0"/>
              <a:t>MỚI</a:t>
            </a:r>
            <a:r>
              <a:rPr lang="en-US" sz="4267" dirty="0"/>
              <a:t> </a:t>
            </a:r>
            <a:r>
              <a:rPr lang="vi-VN" sz="4267" dirty="0"/>
              <a:t>(1975 - 2018)</a:t>
            </a:r>
            <a:br>
              <a:rPr lang="vi-VN" sz="4267" dirty="0"/>
            </a:br>
            <a:r>
              <a:rPr lang="vi-VN" sz="4267" dirty="0"/>
              <a:t>PhD. S. Ngô Khánh Duy</a:t>
            </a:r>
            <a:endParaRPr sz="4267" dirty="0"/>
          </a:p>
        </p:txBody>
      </p:sp>
    </p:spTree>
    <p:extLst>
      <p:ext uri="{BB962C8B-B14F-4D97-AF65-F5344CB8AC3E}">
        <p14:creationId xmlns:p14="http://schemas.microsoft.com/office/powerpoint/2010/main" val="1132153937"/>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5" name="Google Shape;75;p14"/>
          <p:cNvSpPr txBox="1">
            <a:spLocks noGrp="1"/>
          </p:cNvSpPr>
          <p:nvPr>
            <p:ph type="sldNum"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215</a:t>
            </a:fld>
            <a:endParaRPr/>
          </a:p>
        </p:txBody>
      </p:sp>
      <p:sp>
        <p:nvSpPr>
          <p:cNvPr id="20" name="Google Shape;67;p14">
            <a:extLst>
              <a:ext uri="{FF2B5EF4-FFF2-40B4-BE49-F238E27FC236}">
                <a16:creationId xmlns:a16="http://schemas.microsoft.com/office/drawing/2014/main" id="{56D9BF31-618F-41A8-AC57-6458CA2190D2}"/>
              </a:ext>
            </a:extLst>
          </p:cNvPr>
          <p:cNvSpPr txBox="1">
            <a:spLocks/>
          </p:cNvSpPr>
          <p:nvPr/>
        </p:nvSpPr>
        <p:spPr>
          <a:xfrm>
            <a:off x="909284" y="1077570"/>
            <a:ext cx="9756033" cy="294407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1pPr>
            <a:lvl2pPr marL="914400" marR="0" lvl="1" indent="-342900" algn="l" rtl="0">
              <a:lnSpc>
                <a:spcPct val="100000"/>
              </a:lnSpc>
              <a:spcBef>
                <a:spcPts val="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2pPr>
            <a:lvl3pPr marL="1371600" marR="0" lvl="2" indent="-342900" algn="l" rtl="0">
              <a:lnSpc>
                <a:spcPct val="100000"/>
              </a:lnSpc>
              <a:spcBef>
                <a:spcPts val="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3pPr>
            <a:lvl4pPr marL="1828800" marR="0" lvl="3"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4pPr>
            <a:lvl5pPr marL="2286000" marR="0" lvl="4"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5pPr>
            <a:lvl6pPr marL="2743200" marR="0" lvl="5"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6pPr>
            <a:lvl7pPr marL="3200400" marR="0" lvl="6"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7pPr>
            <a:lvl8pPr marL="3657600" marR="0" lvl="7"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8pPr>
            <a:lvl9pPr marL="4114800" marR="0" lvl="8"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9pPr>
          </a:lstStyle>
          <a:p>
            <a:pPr marL="0" indent="0">
              <a:buNone/>
            </a:pPr>
            <a:r>
              <a:rPr lang="en-US" sz="2667" b="1" u="sng" dirty="0"/>
              <a:t>Outline</a:t>
            </a:r>
          </a:p>
          <a:p>
            <a:pPr marL="0" indent="0">
              <a:buNone/>
            </a:pPr>
            <a:r>
              <a:rPr lang="en-US" sz="2667" dirty="0"/>
              <a:t>4.1. </a:t>
            </a:r>
            <a:r>
              <a:rPr lang="en-US" sz="2667" dirty="0" err="1"/>
              <a:t>Lãnh</a:t>
            </a:r>
            <a:r>
              <a:rPr lang="en-US" sz="2667" dirty="0"/>
              <a:t> </a:t>
            </a:r>
            <a:r>
              <a:rPr lang="en-US" sz="2667" dirty="0" err="1"/>
              <a:t>đạo</a:t>
            </a:r>
            <a:r>
              <a:rPr lang="en-US" sz="2667" dirty="0"/>
              <a:t> </a:t>
            </a:r>
            <a:r>
              <a:rPr lang="en-US" sz="2667" dirty="0" err="1"/>
              <a:t>xây</a:t>
            </a:r>
            <a:r>
              <a:rPr lang="en-US" sz="2667" dirty="0"/>
              <a:t> </a:t>
            </a:r>
            <a:r>
              <a:rPr lang="en-US" sz="2667" dirty="0" err="1"/>
              <a:t>dựng</a:t>
            </a:r>
            <a:r>
              <a:rPr lang="en-US" sz="2667" dirty="0"/>
              <a:t> </a:t>
            </a:r>
            <a:r>
              <a:rPr lang="en-US" sz="2667" dirty="0" err="1"/>
              <a:t>chủ</a:t>
            </a:r>
            <a:r>
              <a:rPr lang="en-US" sz="2667" dirty="0"/>
              <a:t> </a:t>
            </a:r>
            <a:r>
              <a:rPr lang="en-US" sz="2667" dirty="0" err="1"/>
              <a:t>nghĩa</a:t>
            </a:r>
            <a:r>
              <a:rPr lang="en-US" sz="2667" dirty="0"/>
              <a:t> </a:t>
            </a:r>
            <a:r>
              <a:rPr lang="en-US" sz="2667" dirty="0" err="1"/>
              <a:t>xã</a:t>
            </a:r>
            <a:r>
              <a:rPr lang="en-US" sz="2667" dirty="0"/>
              <a:t> </a:t>
            </a:r>
            <a:r>
              <a:rPr lang="en-US" sz="2667" dirty="0" err="1"/>
              <a:t>hội</a:t>
            </a:r>
            <a:r>
              <a:rPr lang="en-US" sz="2667" dirty="0"/>
              <a:t> </a:t>
            </a:r>
            <a:r>
              <a:rPr lang="en-US" sz="2667" dirty="0" err="1"/>
              <a:t>và</a:t>
            </a:r>
            <a:r>
              <a:rPr lang="en-US" sz="2667" dirty="0"/>
              <a:t> </a:t>
            </a:r>
            <a:r>
              <a:rPr lang="en-US" sz="2667" dirty="0" err="1"/>
              <a:t>bảo</a:t>
            </a:r>
            <a:r>
              <a:rPr lang="en-US" sz="2667" dirty="0"/>
              <a:t> </a:t>
            </a:r>
            <a:r>
              <a:rPr lang="en-US" sz="2667" dirty="0" err="1"/>
              <a:t>vệ</a:t>
            </a:r>
            <a:r>
              <a:rPr lang="en-US" sz="2667" dirty="0"/>
              <a:t> </a:t>
            </a:r>
            <a:r>
              <a:rPr lang="en-US" sz="2667" dirty="0" err="1"/>
              <a:t>Tổ</a:t>
            </a:r>
            <a:r>
              <a:rPr lang="en-US" sz="2667" dirty="0"/>
              <a:t> </a:t>
            </a:r>
            <a:r>
              <a:rPr lang="en-US" sz="2667" dirty="0" err="1"/>
              <a:t>quốc</a:t>
            </a:r>
            <a:r>
              <a:rPr lang="en-US" sz="2667" dirty="0"/>
              <a:t> (1975-1986) </a:t>
            </a:r>
          </a:p>
          <a:p>
            <a:pPr marL="0" indent="0">
              <a:buNone/>
            </a:pPr>
            <a:r>
              <a:rPr lang="en-US" sz="2667" dirty="0"/>
              <a:t>4.2. </a:t>
            </a:r>
            <a:r>
              <a:rPr lang="en-US" sz="2667" dirty="0" err="1"/>
              <a:t>Lãnh</a:t>
            </a:r>
            <a:r>
              <a:rPr lang="en-US" sz="2667" dirty="0"/>
              <a:t> </a:t>
            </a:r>
            <a:r>
              <a:rPr lang="en-US" sz="2667" dirty="0" err="1"/>
              <a:t>đạo</a:t>
            </a:r>
            <a:r>
              <a:rPr lang="en-US" sz="2667" dirty="0"/>
              <a:t> </a:t>
            </a:r>
            <a:r>
              <a:rPr lang="en-US" sz="2667" dirty="0" err="1"/>
              <a:t>công</a:t>
            </a:r>
            <a:r>
              <a:rPr lang="en-US" sz="2667" dirty="0"/>
              <a:t> </a:t>
            </a:r>
            <a:r>
              <a:rPr lang="en-US" sz="2667" dirty="0" err="1"/>
              <a:t>cuộc</a:t>
            </a:r>
            <a:r>
              <a:rPr lang="en-US" sz="2667" dirty="0"/>
              <a:t> </a:t>
            </a:r>
            <a:r>
              <a:rPr lang="en-US" sz="2667" dirty="0" err="1"/>
              <a:t>đổi</a:t>
            </a:r>
            <a:r>
              <a:rPr lang="en-US" sz="2667" dirty="0"/>
              <a:t> </a:t>
            </a:r>
            <a:r>
              <a:rPr lang="en-US" sz="2667" dirty="0" err="1"/>
              <a:t>mới</a:t>
            </a:r>
            <a:r>
              <a:rPr lang="en-US" sz="2667" dirty="0"/>
              <a:t>, </a:t>
            </a:r>
            <a:r>
              <a:rPr lang="en-US" sz="2667" dirty="0" err="1"/>
              <a:t>đẩy</a:t>
            </a:r>
            <a:r>
              <a:rPr lang="en-US" sz="2667" dirty="0"/>
              <a:t> </a:t>
            </a:r>
            <a:r>
              <a:rPr lang="en-US" sz="2667" dirty="0" err="1"/>
              <a:t>mạnh</a:t>
            </a:r>
            <a:r>
              <a:rPr lang="en-US" sz="2667" dirty="0"/>
              <a:t> </a:t>
            </a:r>
            <a:r>
              <a:rPr lang="en-US" sz="2667" dirty="0" err="1"/>
              <a:t>công</a:t>
            </a:r>
            <a:r>
              <a:rPr lang="en-US" sz="2667" dirty="0"/>
              <a:t> </a:t>
            </a:r>
            <a:r>
              <a:rPr lang="en-US" sz="2667" dirty="0" err="1"/>
              <a:t>nghiệp</a:t>
            </a:r>
            <a:r>
              <a:rPr lang="en-US" sz="2667" dirty="0"/>
              <a:t> </a:t>
            </a:r>
            <a:r>
              <a:rPr lang="en-US" sz="2667" dirty="0" err="1"/>
              <a:t>hóa</a:t>
            </a:r>
            <a:r>
              <a:rPr lang="en-US" sz="2667" dirty="0"/>
              <a:t>, </a:t>
            </a:r>
            <a:r>
              <a:rPr lang="en-US" sz="2667" dirty="0" err="1"/>
              <a:t>hiện</a:t>
            </a:r>
            <a:r>
              <a:rPr lang="en-US" sz="2667" dirty="0"/>
              <a:t> </a:t>
            </a:r>
            <a:r>
              <a:rPr lang="en-US" sz="2667" dirty="0" err="1"/>
              <a:t>đại</a:t>
            </a:r>
            <a:r>
              <a:rPr lang="en-US" sz="2667" dirty="0"/>
              <a:t> </a:t>
            </a:r>
            <a:r>
              <a:rPr lang="en-US" sz="2667" dirty="0" err="1"/>
              <a:t>hóa</a:t>
            </a:r>
            <a:r>
              <a:rPr lang="en-US" sz="2667" dirty="0"/>
              <a:t> </a:t>
            </a:r>
            <a:r>
              <a:rPr lang="en-US" sz="2667" dirty="0" err="1"/>
              <a:t>và</a:t>
            </a:r>
            <a:r>
              <a:rPr lang="en-US" sz="2667" dirty="0"/>
              <a:t> </a:t>
            </a:r>
            <a:r>
              <a:rPr lang="en-US" sz="2667" dirty="0" err="1"/>
              <a:t>hội</a:t>
            </a:r>
            <a:r>
              <a:rPr lang="en-US" sz="2667" dirty="0"/>
              <a:t> </a:t>
            </a:r>
            <a:r>
              <a:rPr lang="en-US" sz="2667" dirty="0" err="1"/>
              <a:t>nhập</a:t>
            </a:r>
            <a:r>
              <a:rPr lang="en-US" sz="2667" dirty="0"/>
              <a:t> </a:t>
            </a:r>
            <a:r>
              <a:rPr lang="en-US" sz="2667" dirty="0" err="1"/>
              <a:t>quốc</a:t>
            </a:r>
            <a:r>
              <a:rPr lang="en-US" sz="2667" dirty="0"/>
              <a:t> </a:t>
            </a:r>
            <a:r>
              <a:rPr lang="en-US" sz="2667" dirty="0" err="1"/>
              <a:t>tế</a:t>
            </a:r>
            <a:r>
              <a:rPr lang="en-US" sz="2667" dirty="0"/>
              <a:t> (1986-2018) </a:t>
            </a:r>
          </a:p>
        </p:txBody>
      </p:sp>
    </p:spTree>
    <p:extLst>
      <p:ext uri="{BB962C8B-B14F-4D97-AF65-F5344CB8AC3E}">
        <p14:creationId xmlns:p14="http://schemas.microsoft.com/office/powerpoint/2010/main" val="3903708012"/>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6"/>
          <p:cNvSpPr txBox="1">
            <a:spLocks noGrp="1"/>
          </p:cNvSpPr>
          <p:nvPr>
            <p:ph type="ctrTitle"/>
          </p:nvPr>
        </p:nvSpPr>
        <p:spPr>
          <a:xfrm>
            <a:off x="719191" y="2237838"/>
            <a:ext cx="10363200" cy="1546400"/>
          </a:xfrm>
          <a:prstGeom prst="rect">
            <a:avLst/>
          </a:prstGeom>
        </p:spPr>
        <p:txBody>
          <a:bodyPr spcFirstLastPara="1" vert="horz" wrap="square" lIns="121900" tIns="121900" rIns="121900" bIns="121900" rtlCol="0" anchor="b" anchorCtr="0">
            <a:noAutofit/>
          </a:bodyPr>
          <a:lstStyle/>
          <a:p>
            <a:r>
              <a:rPr lang="vi-VN" sz="4267" dirty="0"/>
              <a:t>Lãnh đạo xây dựng chủ nghĩa xã hội và bảo vệ Tổ quốc (1975-1986) </a:t>
            </a:r>
            <a:endParaRPr sz="4267" dirty="0"/>
          </a:p>
        </p:txBody>
      </p:sp>
      <p:sp>
        <p:nvSpPr>
          <p:cNvPr id="93" name="Google Shape;93;p16"/>
          <p:cNvSpPr txBox="1">
            <a:spLocks noGrp="1"/>
          </p:cNvSpPr>
          <p:nvPr>
            <p:ph type="subTitle" idx="1"/>
          </p:nvPr>
        </p:nvSpPr>
        <p:spPr>
          <a:xfrm>
            <a:off x="940084" y="4091838"/>
            <a:ext cx="10781900" cy="1046400"/>
          </a:xfrm>
          <a:prstGeom prst="rect">
            <a:avLst/>
          </a:prstGeom>
        </p:spPr>
        <p:txBody>
          <a:bodyPr spcFirstLastPara="1" vert="horz" wrap="square" lIns="121900" tIns="121900" rIns="121900" bIns="121900" rtlCol="0" anchor="t" anchorCtr="0">
            <a:noAutofit/>
          </a:bodyPr>
          <a:lstStyle/>
          <a:p>
            <a:pPr marL="0" indent="0">
              <a:lnSpc>
                <a:spcPct val="107000"/>
              </a:lnSpc>
              <a:spcBef>
                <a:spcPts val="400"/>
              </a:spcBef>
              <a:spcAft>
                <a:spcPts val="400"/>
              </a:spcAft>
            </a:pPr>
            <a:r>
              <a:rPr lang="en-US" sz="2933" b="1" dirty="0"/>
              <a:t>4.1.1. X</a:t>
            </a:r>
            <a:r>
              <a:rPr lang="vi-VN" sz="2933" b="1" dirty="0"/>
              <a:t>ây dựng chủ nghĩa xã hội và bảo vệ Tổ quốc (1975-1981)</a:t>
            </a:r>
            <a:endParaRPr lang="en-US" sz="2933" b="1" dirty="0"/>
          </a:p>
        </p:txBody>
      </p:sp>
      <p:sp>
        <p:nvSpPr>
          <p:cNvPr id="94" name="Google Shape;94;p16"/>
          <p:cNvSpPr txBox="1"/>
          <p:nvPr/>
        </p:nvSpPr>
        <p:spPr>
          <a:xfrm>
            <a:off x="102455" y="704063"/>
            <a:ext cx="2506196" cy="1854000"/>
          </a:xfrm>
          <a:prstGeom prst="rect">
            <a:avLst/>
          </a:prstGeom>
          <a:noFill/>
          <a:ln>
            <a:noFill/>
          </a:ln>
        </p:spPr>
        <p:txBody>
          <a:bodyPr spcFirstLastPara="1" wrap="square" lIns="121900" tIns="121900" rIns="121900" bIns="121900" anchor="ctr" anchorCtr="0">
            <a:noAutofit/>
          </a:bodyPr>
          <a:lstStyle/>
          <a:p>
            <a:pPr algn="ctr"/>
            <a:r>
              <a:rPr lang="en" sz="6400" dirty="0">
                <a:solidFill>
                  <a:schemeClr val="dk1"/>
                </a:solidFill>
                <a:latin typeface="Raleway ExtraBold"/>
                <a:ea typeface="Raleway ExtraBold"/>
                <a:cs typeface="Raleway ExtraBold"/>
                <a:sym typeface="Raleway ExtraBold"/>
              </a:rPr>
              <a:t>4.1</a:t>
            </a:r>
            <a:endParaRPr sz="6400" dirty="0">
              <a:solidFill>
                <a:schemeClr val="dk1"/>
              </a:solidFill>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579189908"/>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8"/>
          <p:cNvSpPr txBox="1">
            <a:spLocks noGrp="1"/>
          </p:cNvSpPr>
          <p:nvPr>
            <p:ph type="title"/>
          </p:nvPr>
        </p:nvSpPr>
        <p:spPr>
          <a:xfrm>
            <a:off x="929601" y="1079525"/>
            <a:ext cx="10089568" cy="777441"/>
          </a:xfrm>
          <a:prstGeom prst="rect">
            <a:avLst/>
          </a:prstGeom>
        </p:spPr>
        <p:txBody>
          <a:bodyPr spcFirstLastPara="1" vert="horz" wrap="square" lIns="121900" tIns="121900" rIns="121900" bIns="121900" rtlCol="0" anchor="t" anchorCtr="0">
            <a:noAutofit/>
          </a:bodyPr>
          <a:lstStyle/>
          <a:p>
            <a:pPr>
              <a:lnSpc>
                <a:spcPct val="107000"/>
              </a:lnSpc>
              <a:spcBef>
                <a:spcPts val="400"/>
              </a:spcBef>
              <a:spcAft>
                <a:spcPts val="400"/>
              </a:spcAft>
            </a:pPr>
            <a:r>
              <a:rPr lang="vi-VN" sz="2667" dirty="0"/>
              <a:t>Hoàn thành </a:t>
            </a:r>
            <a:r>
              <a:rPr lang="vi-VN" sz="2667" dirty="0">
                <a:solidFill>
                  <a:schemeClr val="accent1"/>
                </a:solidFill>
              </a:rPr>
              <a:t>thống nhất đất nước </a:t>
            </a:r>
            <a:r>
              <a:rPr lang="vi-VN" sz="2667" dirty="0"/>
              <a:t>về mặt nhà nước</a:t>
            </a:r>
            <a:endParaRPr lang="en-US" sz="2667" dirty="0"/>
          </a:p>
        </p:txBody>
      </p:sp>
      <p:sp>
        <p:nvSpPr>
          <p:cNvPr id="106" name="Google Shape;106;p18"/>
          <p:cNvSpPr txBox="1">
            <a:spLocks noGrp="1"/>
          </p:cNvSpPr>
          <p:nvPr>
            <p:ph type="body" idx="1"/>
          </p:nvPr>
        </p:nvSpPr>
        <p:spPr>
          <a:xfrm>
            <a:off x="929602" y="1732474"/>
            <a:ext cx="5476951" cy="1890621"/>
          </a:xfrm>
          <a:prstGeom prst="rect">
            <a:avLst/>
          </a:prstGeom>
        </p:spPr>
        <p:txBody>
          <a:bodyPr spcFirstLastPara="1" vert="horz" wrap="square" lIns="121900" tIns="121900" rIns="121900" bIns="121900" rtlCol="0" anchor="t" anchorCtr="0">
            <a:noAutofit/>
          </a:bodyPr>
          <a:lstStyle/>
          <a:p>
            <a:pPr marL="152396" indent="0" algn="just">
              <a:buSzPts val="1800"/>
              <a:buNone/>
            </a:pPr>
            <a:r>
              <a:rPr lang="en-US" sz="1867" dirty="0"/>
              <a:t>Sau </a:t>
            </a:r>
            <a:r>
              <a:rPr lang="en-US" sz="1867" dirty="0" err="1"/>
              <a:t>năm</a:t>
            </a:r>
            <a:r>
              <a:rPr lang="en-US" sz="1867" dirty="0"/>
              <a:t> 1975 </a:t>
            </a:r>
            <a:r>
              <a:rPr lang="en-US" sz="1867" dirty="0" err="1"/>
              <a:t>Đảng</a:t>
            </a:r>
            <a:r>
              <a:rPr lang="en-US" sz="1867" dirty="0"/>
              <a:t> </a:t>
            </a:r>
            <a:r>
              <a:rPr lang="en-US" sz="1867" dirty="0" err="1"/>
              <a:t>đề</a:t>
            </a:r>
            <a:r>
              <a:rPr lang="en-US" sz="1867" dirty="0"/>
              <a:t> ra </a:t>
            </a:r>
            <a:r>
              <a:rPr lang="en-US" sz="1867" dirty="0" err="1"/>
              <a:t>nhiệm</a:t>
            </a:r>
            <a:r>
              <a:rPr lang="en-US" sz="1867" dirty="0"/>
              <a:t> </a:t>
            </a:r>
            <a:r>
              <a:rPr lang="en-US" sz="1867" dirty="0" err="1"/>
              <a:t>vụ</a:t>
            </a:r>
            <a:r>
              <a:rPr lang="en-US" sz="1867" dirty="0"/>
              <a:t>: t</a:t>
            </a:r>
            <a:r>
              <a:rPr lang="vi-VN" sz="1867" dirty="0"/>
              <a:t>hống nhất hai chính quyền khác nhau ở hai miền là Chính phủ Việt Nam Dân chủ Cộng hòa ở miền Bắc và Chính phủ cách mạng lâm thời Cộng hòa miền Nam Việt Nam ở miền Nam</a:t>
            </a:r>
            <a:r>
              <a:rPr lang="en-US" sz="1867" dirty="0"/>
              <a:t>.</a:t>
            </a:r>
            <a:endParaRPr sz="1867" dirty="0"/>
          </a:p>
        </p:txBody>
      </p:sp>
      <p:sp>
        <p:nvSpPr>
          <p:cNvPr id="107" name="Google Shape;107;p18"/>
          <p:cNvSpPr txBox="1">
            <a:spLocks noGrp="1"/>
          </p:cNvSpPr>
          <p:nvPr>
            <p:ph type="sldNum"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217</a:t>
            </a:fld>
            <a:endParaRPr/>
          </a:p>
        </p:txBody>
      </p:sp>
      <p:sp>
        <p:nvSpPr>
          <p:cNvPr id="11" name="Google Shape;106;p18">
            <a:extLst>
              <a:ext uri="{FF2B5EF4-FFF2-40B4-BE49-F238E27FC236}">
                <a16:creationId xmlns:a16="http://schemas.microsoft.com/office/drawing/2014/main" id="{BF63FE47-8B19-4870-B220-7D20F66E83B7}"/>
              </a:ext>
            </a:extLst>
          </p:cNvPr>
          <p:cNvSpPr txBox="1">
            <a:spLocks/>
          </p:cNvSpPr>
          <p:nvPr/>
        </p:nvSpPr>
        <p:spPr>
          <a:xfrm>
            <a:off x="6249179" y="4276044"/>
            <a:ext cx="5476951" cy="189062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FFB600"/>
              </a:buClr>
              <a:buSzPts val="1800"/>
              <a:buFont typeface="Raleway Light"/>
              <a:buChar char="●"/>
              <a:defRPr sz="1800" b="0" i="0" u="none" strike="noStrike" cap="none">
                <a:solidFill>
                  <a:schemeClr val="dk2"/>
                </a:solidFill>
                <a:latin typeface="Raleway Light"/>
                <a:ea typeface="Raleway Light"/>
                <a:cs typeface="Raleway Light"/>
                <a:sym typeface="Raleway Light"/>
              </a:defRPr>
            </a:lvl1pPr>
            <a:lvl2pPr marL="914400" marR="0" lvl="1" indent="-342900" algn="l" rtl="0">
              <a:lnSpc>
                <a:spcPct val="100000"/>
              </a:lnSpc>
              <a:spcBef>
                <a:spcPts val="0"/>
              </a:spcBef>
              <a:spcAft>
                <a:spcPts val="0"/>
              </a:spcAft>
              <a:buClr>
                <a:srgbClr val="FFB600"/>
              </a:buClr>
              <a:buSzPts val="1800"/>
              <a:buFont typeface="Raleway Light"/>
              <a:buChar char="○"/>
              <a:defRPr sz="1800" b="0" i="0" u="none" strike="noStrike" cap="none">
                <a:solidFill>
                  <a:schemeClr val="dk2"/>
                </a:solidFill>
                <a:latin typeface="Raleway Light"/>
                <a:ea typeface="Raleway Light"/>
                <a:cs typeface="Raleway Light"/>
                <a:sym typeface="Raleway Light"/>
              </a:defRPr>
            </a:lvl2pPr>
            <a:lvl3pPr marL="1371600" marR="0" lvl="2" indent="-342900" algn="l" rtl="0">
              <a:lnSpc>
                <a:spcPct val="100000"/>
              </a:lnSpc>
              <a:spcBef>
                <a:spcPts val="0"/>
              </a:spcBef>
              <a:spcAft>
                <a:spcPts val="0"/>
              </a:spcAft>
              <a:buClr>
                <a:srgbClr val="FFB600"/>
              </a:buClr>
              <a:buSzPts val="1800"/>
              <a:buFont typeface="Raleway Light"/>
              <a:buChar char="■"/>
              <a:defRPr sz="1800" b="0" i="0" u="none" strike="noStrike" cap="none">
                <a:solidFill>
                  <a:schemeClr val="dk2"/>
                </a:solidFill>
                <a:latin typeface="Raleway Light"/>
                <a:ea typeface="Raleway Light"/>
                <a:cs typeface="Raleway Light"/>
                <a:sym typeface="Raleway Light"/>
              </a:defRPr>
            </a:lvl3pPr>
            <a:lvl4pPr marL="1828800" marR="0" lvl="3"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4pPr>
            <a:lvl5pPr marL="2286000" marR="0" lvl="4"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5pPr>
            <a:lvl6pPr marL="2743200" marR="0" lvl="5"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6pPr>
            <a:lvl7pPr marL="3200400" marR="0" lvl="6"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7pPr>
            <a:lvl8pPr marL="3657600" marR="0" lvl="7"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8pPr>
            <a:lvl9pPr marL="4114800" marR="0" lvl="8"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9pPr>
          </a:lstStyle>
          <a:p>
            <a:pPr marL="152396" indent="0" algn="just">
              <a:buNone/>
            </a:pPr>
            <a:r>
              <a:rPr lang="en-US" sz="1867" dirty="0"/>
              <a:t>N</a:t>
            </a:r>
            <a:r>
              <a:rPr lang="vi-VN" sz="1867" dirty="0"/>
              <a:t>gày 27-10-1975, Ủy ban Thường vụ Quốc hội nước Việt Nam Dân chủ Cộng hòa đã họp phiên đặc biệt để bàn chủ trương, biện pháp thống nhất nước nhà về mặt nhà nước</a:t>
            </a:r>
            <a:r>
              <a:rPr lang="en-US" sz="1867" dirty="0"/>
              <a:t>.</a:t>
            </a:r>
          </a:p>
        </p:txBody>
      </p:sp>
      <p:pic>
        <p:nvPicPr>
          <p:cNvPr id="3" name="Picture 2">
            <a:extLst>
              <a:ext uri="{FF2B5EF4-FFF2-40B4-BE49-F238E27FC236}">
                <a16:creationId xmlns:a16="http://schemas.microsoft.com/office/drawing/2014/main" id="{BBF29D26-6C86-4702-BD9C-CD5F4F65DF82}"/>
              </a:ext>
            </a:extLst>
          </p:cNvPr>
          <p:cNvPicPr>
            <a:picLocks noChangeAspect="1"/>
          </p:cNvPicPr>
          <p:nvPr/>
        </p:nvPicPr>
        <p:blipFill>
          <a:blip r:embed="rId3"/>
          <a:stretch>
            <a:fillRect/>
          </a:stretch>
        </p:blipFill>
        <p:spPr>
          <a:xfrm>
            <a:off x="1281963" y="3615414"/>
            <a:ext cx="4386064" cy="2587740"/>
          </a:xfrm>
          <a:prstGeom prst="rect">
            <a:avLst/>
          </a:prstGeom>
        </p:spPr>
      </p:pic>
      <p:pic>
        <p:nvPicPr>
          <p:cNvPr id="5" name="Picture 4">
            <a:extLst>
              <a:ext uri="{FF2B5EF4-FFF2-40B4-BE49-F238E27FC236}">
                <a16:creationId xmlns:a16="http://schemas.microsoft.com/office/drawing/2014/main" id="{AB9ABE99-E44E-45AF-A7D5-B7A31CF8E163}"/>
              </a:ext>
            </a:extLst>
          </p:cNvPr>
          <p:cNvPicPr>
            <a:picLocks noChangeAspect="1"/>
          </p:cNvPicPr>
          <p:nvPr/>
        </p:nvPicPr>
        <p:blipFill>
          <a:blip r:embed="rId4"/>
          <a:stretch>
            <a:fillRect/>
          </a:stretch>
        </p:blipFill>
        <p:spPr>
          <a:xfrm>
            <a:off x="6712911" y="1732473"/>
            <a:ext cx="4549488" cy="2336800"/>
          </a:xfrm>
          <a:prstGeom prst="rect">
            <a:avLst/>
          </a:prstGeom>
        </p:spPr>
      </p:pic>
    </p:spTree>
    <p:extLst>
      <p:ext uri="{BB962C8B-B14F-4D97-AF65-F5344CB8AC3E}">
        <p14:creationId xmlns:p14="http://schemas.microsoft.com/office/powerpoint/2010/main" val="3527645962"/>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33" name="Google Shape;147;p21">
            <a:extLst>
              <a:ext uri="{FF2B5EF4-FFF2-40B4-BE49-F238E27FC236}">
                <a16:creationId xmlns:a16="http://schemas.microsoft.com/office/drawing/2014/main" id="{484829BB-561A-465F-A87F-5D2218BB0D4B}"/>
              </a:ext>
            </a:extLst>
          </p:cNvPr>
          <p:cNvSpPr txBox="1">
            <a:spLocks noGrp="1"/>
          </p:cNvSpPr>
          <p:nvPr>
            <p:ph type="title"/>
          </p:nvPr>
        </p:nvSpPr>
        <p:spPr>
          <a:xfrm>
            <a:off x="2697399" y="398213"/>
            <a:ext cx="7236056" cy="858303"/>
          </a:xfrm>
          <a:prstGeom prst="rect">
            <a:avLst/>
          </a:prstGeom>
        </p:spPr>
        <p:txBody>
          <a:bodyPr spcFirstLastPara="1" vert="horz" wrap="square" lIns="121900" tIns="121900" rIns="121900" bIns="121900" rtlCol="0" anchor="t" anchorCtr="0">
            <a:noAutofit/>
          </a:bodyPr>
          <a:lstStyle/>
          <a:p>
            <a:pPr algn="ctr"/>
            <a:r>
              <a:rPr lang="en" sz="2667" dirty="0"/>
              <a:t>Nhiệm vụ </a:t>
            </a:r>
            <a:r>
              <a:rPr lang="en" sz="2667" dirty="0">
                <a:solidFill>
                  <a:schemeClr val="accent1"/>
                </a:solidFill>
              </a:rPr>
              <a:t>thống nhất đất nước</a:t>
            </a:r>
            <a:endParaRPr sz="2667" dirty="0">
              <a:solidFill>
                <a:schemeClr val="accent1"/>
              </a:solidFill>
            </a:endParaRPr>
          </a:p>
        </p:txBody>
      </p:sp>
      <p:sp>
        <p:nvSpPr>
          <p:cNvPr id="472" name="Google Shape;472;p40"/>
          <p:cNvSpPr txBox="1">
            <a:spLocks noGrp="1"/>
          </p:cNvSpPr>
          <p:nvPr>
            <p:ph type="sldNum" idx="12"/>
          </p:nvPr>
        </p:nvSpPr>
        <p:spPr>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218</a:t>
            </a:fld>
            <a:endParaRPr/>
          </a:p>
        </p:txBody>
      </p:sp>
      <p:sp>
        <p:nvSpPr>
          <p:cNvPr id="473" name="Google Shape;473;p40"/>
          <p:cNvSpPr/>
          <p:nvPr/>
        </p:nvSpPr>
        <p:spPr>
          <a:xfrm>
            <a:off x="0" y="3717737"/>
            <a:ext cx="12192000" cy="49986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74" name="Google Shape;474;p40"/>
          <p:cNvSpPr/>
          <p:nvPr/>
        </p:nvSpPr>
        <p:spPr>
          <a:xfrm>
            <a:off x="0" y="3683165"/>
            <a:ext cx="12192000" cy="49986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121900" tIns="60933" rIns="121900" bIns="60933" anchor="ctr" anchorCtr="0">
            <a:noAutofit/>
          </a:bodyPr>
          <a:lstStyle/>
          <a:p>
            <a:endParaRPr sz="2400">
              <a:solidFill>
                <a:schemeClr val="lt1"/>
              </a:solidFill>
              <a:latin typeface="Calibri"/>
              <a:ea typeface="Calibri"/>
              <a:cs typeface="Calibri"/>
              <a:sym typeface="Calibri"/>
            </a:endParaRPr>
          </a:p>
        </p:txBody>
      </p:sp>
      <p:grpSp>
        <p:nvGrpSpPr>
          <p:cNvPr id="475" name="Google Shape;475;p40"/>
          <p:cNvGrpSpPr/>
          <p:nvPr/>
        </p:nvGrpSpPr>
        <p:grpSpPr>
          <a:xfrm>
            <a:off x="2381800" y="2934801"/>
            <a:ext cx="631200" cy="631200"/>
            <a:chOff x="1786339" y="1703401"/>
            <a:chExt cx="473400" cy="473400"/>
          </a:xfrm>
        </p:grpSpPr>
        <p:sp>
          <p:nvSpPr>
            <p:cNvPr id="476" name="Google Shape;476;p40"/>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121900" tIns="121900" rIns="121900" bIns="121900" anchor="ctr" anchorCtr="0">
              <a:noAutofit/>
            </a:bodyPr>
            <a:lstStyle/>
            <a:p>
              <a:endParaRPr sz="2400">
                <a:latin typeface="Raleway"/>
                <a:ea typeface="Raleway"/>
                <a:cs typeface="Raleway"/>
                <a:sym typeface="Raleway"/>
              </a:endParaRPr>
            </a:p>
          </p:txBody>
        </p:sp>
        <p:sp>
          <p:nvSpPr>
            <p:cNvPr id="477" name="Google Shape;477;p40"/>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 sz="800">
                  <a:solidFill>
                    <a:schemeClr val="dk2"/>
                  </a:solidFill>
                  <a:latin typeface="Raleway"/>
                  <a:ea typeface="Raleway"/>
                  <a:cs typeface="Raleway"/>
                  <a:sym typeface="Raleway"/>
                </a:rPr>
                <a:t>1</a:t>
              </a:r>
              <a:endParaRPr sz="800">
                <a:solidFill>
                  <a:schemeClr val="dk2"/>
                </a:solidFill>
                <a:latin typeface="Raleway"/>
                <a:ea typeface="Raleway"/>
                <a:cs typeface="Raleway"/>
                <a:sym typeface="Raleway"/>
              </a:endParaRPr>
            </a:p>
          </p:txBody>
        </p:sp>
      </p:grpSp>
      <p:grpSp>
        <p:nvGrpSpPr>
          <p:cNvPr id="478" name="Google Shape;478;p40"/>
          <p:cNvGrpSpPr/>
          <p:nvPr/>
        </p:nvGrpSpPr>
        <p:grpSpPr>
          <a:xfrm>
            <a:off x="5133161" y="2941852"/>
            <a:ext cx="631200" cy="631200"/>
            <a:chOff x="3814414" y="1703401"/>
            <a:chExt cx="473400" cy="473400"/>
          </a:xfrm>
        </p:grpSpPr>
        <p:sp>
          <p:nvSpPr>
            <p:cNvPr id="479" name="Google Shape;479;p40"/>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latin typeface="Raleway"/>
                <a:ea typeface="Raleway"/>
                <a:cs typeface="Raleway"/>
                <a:sym typeface="Raleway"/>
              </a:endParaRPr>
            </a:p>
          </p:txBody>
        </p:sp>
        <p:sp>
          <p:nvSpPr>
            <p:cNvPr id="480" name="Google Shape;480;p40"/>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 sz="800">
                  <a:solidFill>
                    <a:schemeClr val="dk2"/>
                  </a:solidFill>
                  <a:latin typeface="Raleway"/>
                  <a:ea typeface="Raleway"/>
                  <a:cs typeface="Raleway"/>
                  <a:sym typeface="Raleway"/>
                </a:rPr>
                <a:t>3</a:t>
              </a:r>
              <a:endParaRPr sz="800">
                <a:solidFill>
                  <a:schemeClr val="dk2"/>
                </a:solidFill>
                <a:latin typeface="Raleway"/>
                <a:ea typeface="Raleway"/>
                <a:cs typeface="Raleway"/>
                <a:sym typeface="Raleway"/>
              </a:endParaRPr>
            </a:p>
          </p:txBody>
        </p:sp>
      </p:grpSp>
      <p:grpSp>
        <p:nvGrpSpPr>
          <p:cNvPr id="481" name="Google Shape;481;p40"/>
          <p:cNvGrpSpPr/>
          <p:nvPr/>
        </p:nvGrpSpPr>
        <p:grpSpPr>
          <a:xfrm>
            <a:off x="9216431" y="3146136"/>
            <a:ext cx="631200" cy="631200"/>
            <a:chOff x="5842489" y="1703401"/>
            <a:chExt cx="473400" cy="473400"/>
          </a:xfrm>
        </p:grpSpPr>
        <p:sp>
          <p:nvSpPr>
            <p:cNvPr id="482" name="Google Shape;482;p40"/>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121900" tIns="121900" rIns="121900" bIns="121900" anchor="ctr" anchorCtr="0">
              <a:noAutofit/>
            </a:bodyPr>
            <a:lstStyle/>
            <a:p>
              <a:endParaRPr sz="2400">
                <a:latin typeface="Raleway"/>
                <a:ea typeface="Raleway"/>
                <a:cs typeface="Raleway"/>
                <a:sym typeface="Raleway"/>
              </a:endParaRPr>
            </a:p>
          </p:txBody>
        </p:sp>
        <p:sp>
          <p:nvSpPr>
            <p:cNvPr id="483" name="Google Shape;483;p40"/>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 sz="800">
                  <a:solidFill>
                    <a:schemeClr val="dk2"/>
                  </a:solidFill>
                  <a:latin typeface="Raleway"/>
                  <a:ea typeface="Raleway"/>
                  <a:cs typeface="Raleway"/>
                  <a:sym typeface="Raleway"/>
                </a:rPr>
                <a:t>5</a:t>
              </a:r>
              <a:endParaRPr sz="800">
                <a:solidFill>
                  <a:schemeClr val="dk2"/>
                </a:solidFill>
                <a:latin typeface="Raleway"/>
                <a:ea typeface="Raleway"/>
                <a:cs typeface="Raleway"/>
                <a:sym typeface="Raleway"/>
              </a:endParaRPr>
            </a:p>
          </p:txBody>
        </p:sp>
      </p:grpSp>
      <p:grpSp>
        <p:nvGrpSpPr>
          <p:cNvPr id="487" name="Google Shape;487;p40"/>
          <p:cNvGrpSpPr/>
          <p:nvPr/>
        </p:nvGrpSpPr>
        <p:grpSpPr>
          <a:xfrm>
            <a:off x="6760119" y="4377691"/>
            <a:ext cx="631200" cy="631200"/>
            <a:chOff x="4852739" y="3576300"/>
            <a:chExt cx="473400" cy="473400"/>
          </a:xfrm>
        </p:grpSpPr>
        <p:sp>
          <p:nvSpPr>
            <p:cNvPr id="488" name="Google Shape;488;p40"/>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121900" tIns="121900" rIns="121900" bIns="121900" anchor="ctr" anchorCtr="0">
              <a:noAutofit/>
            </a:bodyPr>
            <a:lstStyle/>
            <a:p>
              <a:endParaRPr sz="2400">
                <a:latin typeface="Raleway"/>
                <a:ea typeface="Raleway"/>
                <a:cs typeface="Raleway"/>
                <a:sym typeface="Raleway"/>
              </a:endParaRPr>
            </a:p>
          </p:txBody>
        </p:sp>
        <p:sp>
          <p:nvSpPr>
            <p:cNvPr id="489" name="Google Shape;489;p40"/>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 sz="800">
                  <a:solidFill>
                    <a:schemeClr val="dk2"/>
                  </a:solidFill>
                  <a:latin typeface="Raleway"/>
                  <a:ea typeface="Raleway"/>
                  <a:cs typeface="Raleway"/>
                  <a:sym typeface="Raleway"/>
                </a:rPr>
                <a:t>4</a:t>
              </a:r>
              <a:endParaRPr sz="800">
                <a:solidFill>
                  <a:schemeClr val="dk2"/>
                </a:solidFill>
                <a:latin typeface="Raleway"/>
                <a:ea typeface="Raleway"/>
                <a:cs typeface="Raleway"/>
                <a:sym typeface="Raleway"/>
              </a:endParaRPr>
            </a:p>
          </p:txBody>
        </p:sp>
      </p:grpSp>
      <p:grpSp>
        <p:nvGrpSpPr>
          <p:cNvPr id="490" name="Google Shape;490;p40"/>
          <p:cNvGrpSpPr/>
          <p:nvPr/>
        </p:nvGrpSpPr>
        <p:grpSpPr>
          <a:xfrm>
            <a:off x="3710365" y="4372272"/>
            <a:ext cx="631200" cy="631200"/>
            <a:chOff x="2824664" y="3576300"/>
            <a:chExt cx="473400" cy="473400"/>
          </a:xfrm>
        </p:grpSpPr>
        <p:sp>
          <p:nvSpPr>
            <p:cNvPr id="491" name="Google Shape;491;p40"/>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121900" tIns="121900" rIns="121900" bIns="121900" anchor="ctr" anchorCtr="0">
              <a:noAutofit/>
            </a:bodyPr>
            <a:lstStyle/>
            <a:p>
              <a:endParaRPr sz="2400">
                <a:latin typeface="Raleway"/>
                <a:ea typeface="Raleway"/>
                <a:cs typeface="Raleway"/>
                <a:sym typeface="Raleway"/>
              </a:endParaRPr>
            </a:p>
          </p:txBody>
        </p:sp>
        <p:sp>
          <p:nvSpPr>
            <p:cNvPr id="492" name="Google Shape;492;p40"/>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 sz="800">
                  <a:solidFill>
                    <a:schemeClr val="dk2"/>
                  </a:solidFill>
                  <a:latin typeface="Raleway"/>
                  <a:ea typeface="Raleway"/>
                  <a:cs typeface="Raleway"/>
                  <a:sym typeface="Raleway"/>
                </a:rPr>
                <a:t>2</a:t>
              </a:r>
              <a:endParaRPr sz="800">
                <a:solidFill>
                  <a:schemeClr val="dk2"/>
                </a:solidFill>
                <a:latin typeface="Raleway"/>
                <a:ea typeface="Raleway"/>
                <a:cs typeface="Raleway"/>
                <a:sym typeface="Raleway"/>
              </a:endParaRPr>
            </a:p>
          </p:txBody>
        </p:sp>
      </p:grpSp>
      <p:sp>
        <p:nvSpPr>
          <p:cNvPr id="493" name="Google Shape;493;p40"/>
          <p:cNvSpPr txBox="1"/>
          <p:nvPr/>
        </p:nvSpPr>
        <p:spPr>
          <a:xfrm>
            <a:off x="1839800" y="2764998"/>
            <a:ext cx="1715200" cy="240437"/>
          </a:xfrm>
          <a:prstGeom prst="rect">
            <a:avLst/>
          </a:prstGeom>
          <a:noFill/>
          <a:ln>
            <a:noFill/>
          </a:ln>
        </p:spPr>
        <p:txBody>
          <a:bodyPr spcFirstLastPara="1" wrap="square" lIns="0" tIns="0" rIns="0" bIns="0" anchor="b" anchorCtr="0">
            <a:noAutofit/>
          </a:bodyPr>
          <a:lstStyle/>
          <a:p>
            <a:pPr algn="ctr"/>
            <a:r>
              <a:rPr lang="en-US" sz="1600" dirty="0">
                <a:latin typeface="Raleway Light" pitchFamily="2" charset="0"/>
              </a:rPr>
              <a:t>N</a:t>
            </a:r>
            <a:r>
              <a:rPr lang="vi-VN" sz="1600" dirty="0">
                <a:latin typeface="Raleway Light" pitchFamily="2" charset="0"/>
              </a:rPr>
              <a:t>gày 27-10-1975</a:t>
            </a:r>
            <a:endParaRPr sz="1600" dirty="0">
              <a:latin typeface="Raleway Light" pitchFamily="2" charset="0"/>
              <a:sym typeface="Raleway"/>
            </a:endParaRPr>
          </a:p>
        </p:txBody>
      </p:sp>
      <p:sp>
        <p:nvSpPr>
          <p:cNvPr id="494" name="Google Shape;494;p40"/>
          <p:cNvSpPr txBox="1"/>
          <p:nvPr/>
        </p:nvSpPr>
        <p:spPr>
          <a:xfrm>
            <a:off x="4517996" y="2364340"/>
            <a:ext cx="1715200" cy="711200"/>
          </a:xfrm>
          <a:prstGeom prst="rect">
            <a:avLst/>
          </a:prstGeom>
          <a:noFill/>
          <a:ln>
            <a:noFill/>
          </a:ln>
        </p:spPr>
        <p:txBody>
          <a:bodyPr spcFirstLastPara="1" wrap="square" lIns="0" tIns="0" rIns="0" bIns="0" anchor="b" anchorCtr="0">
            <a:noAutofit/>
          </a:bodyPr>
          <a:lstStyle/>
          <a:p>
            <a:pPr algn="ctr"/>
            <a:r>
              <a:rPr lang="vi-VN" sz="1600" dirty="0">
                <a:latin typeface="Raleway Light" pitchFamily="2" charset="0"/>
              </a:rPr>
              <a:t>Ngày 3-1-1976</a:t>
            </a:r>
            <a:endParaRPr sz="1600" dirty="0">
              <a:latin typeface="Raleway Light" pitchFamily="2" charset="0"/>
              <a:sym typeface="Raleway"/>
            </a:endParaRPr>
          </a:p>
        </p:txBody>
      </p:sp>
      <p:sp>
        <p:nvSpPr>
          <p:cNvPr id="495" name="Google Shape;495;p40"/>
          <p:cNvSpPr txBox="1"/>
          <p:nvPr/>
        </p:nvSpPr>
        <p:spPr>
          <a:xfrm>
            <a:off x="8212365" y="2437865"/>
            <a:ext cx="3195700" cy="711200"/>
          </a:xfrm>
          <a:prstGeom prst="rect">
            <a:avLst/>
          </a:prstGeom>
          <a:noFill/>
          <a:ln>
            <a:noFill/>
          </a:ln>
        </p:spPr>
        <p:txBody>
          <a:bodyPr spcFirstLastPara="1" wrap="square" lIns="0" tIns="0" rIns="0" bIns="0" anchor="b" anchorCtr="0">
            <a:noAutofit/>
          </a:bodyPr>
          <a:lstStyle/>
          <a:p>
            <a:pPr algn="ctr"/>
            <a:r>
              <a:rPr lang="vi-VN" sz="1600" dirty="0">
                <a:latin typeface="Raleway Light" pitchFamily="2" charset="0"/>
              </a:rPr>
              <a:t>Từ ngày 24-6 đến ngày 3-7-1976</a:t>
            </a:r>
            <a:endParaRPr sz="1600" dirty="0">
              <a:latin typeface="Raleway Light" pitchFamily="2" charset="0"/>
              <a:sym typeface="Raleway"/>
            </a:endParaRPr>
          </a:p>
        </p:txBody>
      </p:sp>
      <p:sp>
        <p:nvSpPr>
          <p:cNvPr id="496" name="Google Shape;496;p40"/>
          <p:cNvSpPr txBox="1"/>
          <p:nvPr/>
        </p:nvSpPr>
        <p:spPr>
          <a:xfrm>
            <a:off x="2524728" y="4965961"/>
            <a:ext cx="2876757" cy="711200"/>
          </a:xfrm>
          <a:prstGeom prst="rect">
            <a:avLst/>
          </a:prstGeom>
          <a:noFill/>
          <a:ln>
            <a:noFill/>
          </a:ln>
        </p:spPr>
        <p:txBody>
          <a:bodyPr spcFirstLastPara="1" wrap="square" lIns="0" tIns="0" rIns="0" bIns="0" anchor="t" anchorCtr="0">
            <a:noAutofit/>
          </a:bodyPr>
          <a:lstStyle/>
          <a:p>
            <a:pPr algn="ctr"/>
            <a:r>
              <a:rPr lang="en-US" sz="1600" dirty="0" err="1">
                <a:latin typeface="Raleway Light" pitchFamily="2" charset="0"/>
              </a:rPr>
              <a:t>Ngày</a:t>
            </a:r>
            <a:r>
              <a:rPr lang="en-US" sz="1600" dirty="0">
                <a:latin typeface="Raleway Light" pitchFamily="2" charset="0"/>
              </a:rPr>
              <a:t> </a:t>
            </a:r>
            <a:r>
              <a:rPr lang="vi-VN" sz="1600" dirty="0">
                <a:latin typeface="Raleway Light" pitchFamily="2" charset="0"/>
              </a:rPr>
              <a:t>15 đến ngày 21-11-1975</a:t>
            </a:r>
            <a:endParaRPr sz="1600" dirty="0">
              <a:latin typeface="Raleway Light" pitchFamily="2" charset="0"/>
              <a:sym typeface="Raleway"/>
            </a:endParaRPr>
          </a:p>
        </p:txBody>
      </p:sp>
      <p:sp>
        <p:nvSpPr>
          <p:cNvPr id="497" name="Google Shape;497;p40"/>
          <p:cNvSpPr txBox="1"/>
          <p:nvPr/>
        </p:nvSpPr>
        <p:spPr>
          <a:xfrm>
            <a:off x="6218140" y="4962919"/>
            <a:ext cx="1715200" cy="280712"/>
          </a:xfrm>
          <a:prstGeom prst="rect">
            <a:avLst/>
          </a:prstGeom>
          <a:noFill/>
          <a:ln>
            <a:noFill/>
          </a:ln>
        </p:spPr>
        <p:txBody>
          <a:bodyPr spcFirstLastPara="1" wrap="square" lIns="0" tIns="0" rIns="0" bIns="0" anchor="t" anchorCtr="0">
            <a:noAutofit/>
          </a:bodyPr>
          <a:lstStyle/>
          <a:p>
            <a:pPr algn="ctr"/>
            <a:r>
              <a:rPr lang="en-US" sz="1600" dirty="0">
                <a:latin typeface="Raleway Light" pitchFamily="2" charset="0"/>
              </a:rPr>
              <a:t>N</a:t>
            </a:r>
            <a:r>
              <a:rPr lang="vi-VN" sz="1600" dirty="0">
                <a:latin typeface="Raleway Light" pitchFamily="2" charset="0"/>
              </a:rPr>
              <a:t>gày 25-4-1976,</a:t>
            </a:r>
            <a:endParaRPr sz="1600" dirty="0">
              <a:latin typeface="Raleway Light" pitchFamily="2" charset="0"/>
              <a:sym typeface="Raleway"/>
            </a:endParaRPr>
          </a:p>
        </p:txBody>
      </p:sp>
      <p:sp>
        <p:nvSpPr>
          <p:cNvPr id="35" name="TextBox 34">
            <a:extLst>
              <a:ext uri="{FF2B5EF4-FFF2-40B4-BE49-F238E27FC236}">
                <a16:creationId xmlns:a16="http://schemas.microsoft.com/office/drawing/2014/main" id="{E1659E5C-E6A5-4FC3-B30A-D5BF993CC045}"/>
              </a:ext>
            </a:extLst>
          </p:cNvPr>
          <p:cNvSpPr txBox="1"/>
          <p:nvPr/>
        </p:nvSpPr>
        <p:spPr>
          <a:xfrm>
            <a:off x="798128" y="1066443"/>
            <a:ext cx="3224411" cy="1938992"/>
          </a:xfrm>
          <a:prstGeom prst="rect">
            <a:avLst/>
          </a:prstGeom>
          <a:noFill/>
        </p:spPr>
        <p:txBody>
          <a:bodyPr wrap="square">
            <a:spAutoFit/>
          </a:bodyPr>
          <a:lstStyle/>
          <a:p>
            <a:pPr algn="just"/>
            <a:r>
              <a:rPr lang="vi-VN" sz="2400" dirty="0">
                <a:latin typeface="Raleway Light" pitchFamily="2" charset="0"/>
              </a:rPr>
              <a:t>Ủy ban Thường vụ Quốc hội nước Việt Nam Dân chủ Cộng hòa đã họp phiên đặc biệt </a:t>
            </a:r>
            <a:endParaRPr lang="en-US" sz="2400" dirty="0">
              <a:latin typeface="Raleway Light" pitchFamily="2" charset="0"/>
            </a:endParaRPr>
          </a:p>
        </p:txBody>
      </p:sp>
      <p:sp>
        <p:nvSpPr>
          <p:cNvPr id="36" name="TextBox 35">
            <a:extLst>
              <a:ext uri="{FF2B5EF4-FFF2-40B4-BE49-F238E27FC236}">
                <a16:creationId xmlns:a16="http://schemas.microsoft.com/office/drawing/2014/main" id="{48D5E0B6-2C8B-4630-8548-2E9517BF56C7}"/>
              </a:ext>
            </a:extLst>
          </p:cNvPr>
          <p:cNvSpPr txBox="1"/>
          <p:nvPr/>
        </p:nvSpPr>
        <p:spPr>
          <a:xfrm>
            <a:off x="662684" y="5308136"/>
            <a:ext cx="4960936" cy="830997"/>
          </a:xfrm>
          <a:prstGeom prst="rect">
            <a:avLst/>
          </a:prstGeom>
          <a:noFill/>
        </p:spPr>
        <p:txBody>
          <a:bodyPr wrap="square">
            <a:spAutoFit/>
          </a:bodyPr>
          <a:lstStyle/>
          <a:p>
            <a:r>
              <a:rPr lang="vi-VN" sz="2400" dirty="0">
                <a:latin typeface="Raleway Light" pitchFamily="2" charset="0"/>
              </a:rPr>
              <a:t>Hội nghị Hiệp thương chính trị của hai đoàn đại biểu Bắc, Nam đã họp </a:t>
            </a:r>
            <a:endParaRPr lang="en-US" sz="2400" dirty="0">
              <a:latin typeface="Raleway Light" pitchFamily="2" charset="0"/>
            </a:endParaRPr>
          </a:p>
        </p:txBody>
      </p:sp>
      <p:sp>
        <p:nvSpPr>
          <p:cNvPr id="37" name="TextBox 36">
            <a:extLst>
              <a:ext uri="{FF2B5EF4-FFF2-40B4-BE49-F238E27FC236}">
                <a16:creationId xmlns:a16="http://schemas.microsoft.com/office/drawing/2014/main" id="{5AAF59EC-A1CF-415D-B18D-918566794D8C}"/>
              </a:ext>
            </a:extLst>
          </p:cNvPr>
          <p:cNvSpPr txBox="1"/>
          <p:nvPr/>
        </p:nvSpPr>
        <p:spPr>
          <a:xfrm>
            <a:off x="4509661" y="1256516"/>
            <a:ext cx="2315089" cy="1569660"/>
          </a:xfrm>
          <a:prstGeom prst="rect">
            <a:avLst/>
          </a:prstGeom>
          <a:noFill/>
        </p:spPr>
        <p:txBody>
          <a:bodyPr wrap="square">
            <a:spAutoFit/>
          </a:bodyPr>
          <a:lstStyle/>
          <a:p>
            <a:pPr algn="just"/>
            <a:r>
              <a:rPr lang="vi-VN" sz="2400" dirty="0">
                <a:latin typeface="Raleway Light" pitchFamily="2" charset="0"/>
              </a:rPr>
              <a:t>Bộ Chính trị Trung ương Đảng ra Chỉ thị số 228</a:t>
            </a:r>
            <a:endParaRPr lang="en-US" sz="2400" dirty="0">
              <a:latin typeface="Raleway Light" pitchFamily="2" charset="0"/>
            </a:endParaRPr>
          </a:p>
        </p:txBody>
      </p:sp>
      <p:sp>
        <p:nvSpPr>
          <p:cNvPr id="38" name="TextBox 37">
            <a:extLst>
              <a:ext uri="{FF2B5EF4-FFF2-40B4-BE49-F238E27FC236}">
                <a16:creationId xmlns:a16="http://schemas.microsoft.com/office/drawing/2014/main" id="{FB7EF276-A311-4A47-BA26-D5CC38E2BCD7}"/>
              </a:ext>
            </a:extLst>
          </p:cNvPr>
          <p:cNvSpPr txBox="1"/>
          <p:nvPr/>
        </p:nvSpPr>
        <p:spPr>
          <a:xfrm>
            <a:off x="8048753" y="1347329"/>
            <a:ext cx="3321024" cy="1569660"/>
          </a:xfrm>
          <a:prstGeom prst="rect">
            <a:avLst/>
          </a:prstGeom>
          <a:noFill/>
        </p:spPr>
        <p:txBody>
          <a:bodyPr wrap="square">
            <a:spAutoFit/>
          </a:bodyPr>
          <a:lstStyle/>
          <a:p>
            <a:pPr algn="just"/>
            <a:r>
              <a:rPr lang="en-US" sz="2400" dirty="0">
                <a:latin typeface="Raleway Light" pitchFamily="2" charset="0"/>
              </a:rPr>
              <a:t>K</a:t>
            </a:r>
            <a:r>
              <a:rPr lang="vi-VN" sz="2400" dirty="0">
                <a:latin typeface="Raleway Light" pitchFamily="2" charset="0"/>
              </a:rPr>
              <a:t>ỳ họp thứ nhất của Quốc hội nước Việt Nam thống nhất đã họp tại Thủ đô Hà Nội</a:t>
            </a:r>
            <a:endParaRPr lang="en-US" sz="2400" dirty="0">
              <a:latin typeface="Raleway Light" pitchFamily="2" charset="0"/>
            </a:endParaRPr>
          </a:p>
        </p:txBody>
      </p:sp>
      <p:sp>
        <p:nvSpPr>
          <p:cNvPr id="39" name="TextBox 38">
            <a:extLst>
              <a:ext uri="{FF2B5EF4-FFF2-40B4-BE49-F238E27FC236}">
                <a16:creationId xmlns:a16="http://schemas.microsoft.com/office/drawing/2014/main" id="{E483209D-162B-440A-AB3D-1F34D8652E6E}"/>
              </a:ext>
            </a:extLst>
          </p:cNvPr>
          <p:cNvSpPr txBox="1"/>
          <p:nvPr/>
        </p:nvSpPr>
        <p:spPr>
          <a:xfrm>
            <a:off x="6146163" y="5236816"/>
            <a:ext cx="5326370" cy="1200329"/>
          </a:xfrm>
          <a:prstGeom prst="rect">
            <a:avLst/>
          </a:prstGeom>
          <a:noFill/>
        </p:spPr>
        <p:txBody>
          <a:bodyPr wrap="square">
            <a:spAutoFit/>
          </a:bodyPr>
          <a:lstStyle/>
          <a:p>
            <a:pPr algn="just"/>
            <a:r>
              <a:rPr lang="en-US" sz="2400" dirty="0">
                <a:latin typeface="Raleway Light" pitchFamily="2" charset="0"/>
              </a:rPr>
              <a:t>C</a:t>
            </a:r>
            <a:r>
              <a:rPr lang="vi-VN" sz="2400" dirty="0">
                <a:latin typeface="Raleway Light" pitchFamily="2" charset="0"/>
              </a:rPr>
              <a:t>uộc Tổng tuyển cử bầu Quốc hội chung của nước Việt Nam thống nhất được tiến hành</a:t>
            </a:r>
            <a:endParaRPr lang="en-US" sz="2400" dirty="0">
              <a:latin typeface="Raleway Light" pitchFamily="2" charset="0"/>
            </a:endParaRPr>
          </a:p>
        </p:txBody>
      </p:sp>
    </p:spTree>
    <p:extLst>
      <p:ext uri="{BB962C8B-B14F-4D97-AF65-F5344CB8AC3E}">
        <p14:creationId xmlns:p14="http://schemas.microsoft.com/office/powerpoint/2010/main" val="1865589470"/>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7"/>
          <p:cNvSpPr txBox="1">
            <a:spLocks noGrp="1"/>
          </p:cNvSpPr>
          <p:nvPr>
            <p:ph type="body" idx="1"/>
          </p:nvPr>
        </p:nvSpPr>
        <p:spPr>
          <a:xfrm>
            <a:off x="1127186" y="1680755"/>
            <a:ext cx="10437364" cy="3032445"/>
          </a:xfrm>
          <a:prstGeom prst="rect">
            <a:avLst/>
          </a:prstGeom>
        </p:spPr>
        <p:txBody>
          <a:bodyPr spcFirstLastPara="1" vert="horz" wrap="square" lIns="121900" tIns="121900" rIns="121900" bIns="121900" rtlCol="0" anchor="ctr" anchorCtr="0">
            <a:noAutofit/>
          </a:bodyPr>
          <a:lstStyle/>
          <a:p>
            <a:pPr marL="0" indent="0" algn="just">
              <a:lnSpc>
                <a:spcPct val="107000"/>
              </a:lnSpc>
              <a:spcBef>
                <a:spcPts val="400"/>
              </a:spcBef>
              <a:spcAft>
                <a:spcPts val="400"/>
              </a:spcAft>
              <a:buNone/>
            </a:pPr>
            <a:r>
              <a:rPr lang="vi-VN" sz="2667" b="1" dirty="0">
                <a:solidFill>
                  <a:schemeClr val="tx1">
                    <a:lumMod val="50000"/>
                  </a:schemeClr>
                </a:solidFill>
              </a:rPr>
              <a:t>Hoàn thành thống nhất nước nhà về mặt nhà nước là một trong những thành tựu nổi bật, có ý nghĩa to lớn; là cơ sở để thống nhất nước nhà trên các lĩnh vực khác, nhanh chóng tạo ra sức mạnh toàn diện của đất nước; là điều kiện tiên quyết để đưa cả nước quá độ lên chủ nghĩa xã hội. Điều đó còn thể hiện tư duy chính trị nhạy bén của Đảng trong thực hiện bước chuyển giai đoạn cách mạng ở nước ta.</a:t>
            </a:r>
            <a:endParaRPr lang="en-US" sz="2667" b="1" dirty="0">
              <a:solidFill>
                <a:schemeClr val="tx1">
                  <a:lumMod val="50000"/>
                </a:schemeClr>
              </a:solidFill>
            </a:endParaRPr>
          </a:p>
        </p:txBody>
      </p:sp>
      <p:sp>
        <p:nvSpPr>
          <p:cNvPr id="100" name="Google Shape;100;p17"/>
          <p:cNvSpPr txBox="1">
            <a:spLocks noGrp="1"/>
          </p:cNvSpPr>
          <p:nvPr>
            <p:ph type="sldNum" idx="12"/>
          </p:nvPr>
        </p:nvSpPr>
        <p:spPr>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219</a:t>
            </a:fld>
            <a:endParaRPr/>
          </a:p>
        </p:txBody>
      </p:sp>
    </p:spTree>
    <p:extLst>
      <p:ext uri="{BB962C8B-B14F-4D97-AF65-F5344CB8AC3E}">
        <p14:creationId xmlns:p14="http://schemas.microsoft.com/office/powerpoint/2010/main" val="34740285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822819" y="1014654"/>
            <a:ext cx="4365719" cy="1630025"/>
            <a:chOff x="0" y="0"/>
            <a:chExt cx="7660157" cy="1060682"/>
          </a:xfrm>
        </p:grpSpPr>
        <p:sp>
          <p:nvSpPr>
            <p:cNvPr id="3" name="Freeform 3"/>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sp>
        <p:nvSpPr>
          <p:cNvPr id="4" name="TextBox 4"/>
          <p:cNvSpPr txBox="1"/>
          <p:nvPr/>
        </p:nvSpPr>
        <p:spPr>
          <a:xfrm>
            <a:off x="7018041" y="1203259"/>
            <a:ext cx="3897660" cy="1282402"/>
          </a:xfrm>
          <a:prstGeom prst="rect">
            <a:avLst/>
          </a:prstGeom>
        </p:spPr>
        <p:txBody>
          <a:bodyPr wrap="square" lIns="0" tIns="0" rIns="0" bIns="0" rtlCol="0" anchor="t">
            <a:spAutoFit/>
          </a:bodyPr>
          <a:lstStyle/>
          <a:p>
            <a:pPr algn="ctr">
              <a:lnSpc>
                <a:spcPts val="2543"/>
              </a:lnSpc>
            </a:pPr>
            <a:r>
              <a:rPr lang="vi-VN" sz="2400" dirty="0"/>
              <a:t>Chủ nghĩa tư bản phương Tây chuyển nhanh từ giai đoạn tự do cạnh tranh sang giai đoạn độc quyền </a:t>
            </a:r>
            <a:endParaRPr lang="en-US" sz="2400" dirty="0"/>
          </a:p>
        </p:txBody>
      </p:sp>
      <p:grpSp>
        <p:nvGrpSpPr>
          <p:cNvPr id="5" name="Group 5"/>
          <p:cNvGrpSpPr/>
          <p:nvPr/>
        </p:nvGrpSpPr>
        <p:grpSpPr>
          <a:xfrm>
            <a:off x="6879046" y="2743537"/>
            <a:ext cx="4309492" cy="1534296"/>
            <a:chOff x="0" y="0"/>
            <a:chExt cx="7660157" cy="1060682"/>
          </a:xfrm>
        </p:grpSpPr>
        <p:sp>
          <p:nvSpPr>
            <p:cNvPr id="6" name="Freeform 6"/>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sp>
        <p:nvSpPr>
          <p:cNvPr id="7" name="TextBox 7"/>
          <p:cNvSpPr txBox="1"/>
          <p:nvPr/>
        </p:nvSpPr>
        <p:spPr>
          <a:xfrm>
            <a:off x="7208956" y="2967318"/>
            <a:ext cx="3735548" cy="1282402"/>
          </a:xfrm>
          <a:prstGeom prst="rect">
            <a:avLst/>
          </a:prstGeom>
        </p:spPr>
        <p:txBody>
          <a:bodyPr lIns="0" tIns="0" rIns="0" bIns="0" rtlCol="0" anchor="t">
            <a:spAutoFit/>
          </a:bodyPr>
          <a:lstStyle/>
          <a:p>
            <a:pPr algn="ctr">
              <a:lnSpc>
                <a:spcPts val="2543"/>
              </a:lnSpc>
            </a:pPr>
            <a:r>
              <a:rPr lang="en-US" sz="2400" dirty="0"/>
              <a:t>T</a:t>
            </a:r>
            <a:r>
              <a:rPr lang="vi-VN" sz="2400" dirty="0"/>
              <a:t>hắng lợi của Cách mạng tháng Mười Nga năm 1917 đã làm biến đổi sâu sắc tình hình thế giới</a:t>
            </a:r>
            <a:endParaRPr lang="en-US" sz="2400" dirty="0"/>
          </a:p>
        </p:txBody>
      </p:sp>
      <p:grpSp>
        <p:nvGrpSpPr>
          <p:cNvPr id="8" name="Group 8"/>
          <p:cNvGrpSpPr/>
          <p:nvPr/>
        </p:nvGrpSpPr>
        <p:grpSpPr>
          <a:xfrm>
            <a:off x="6780944" y="4678708"/>
            <a:ext cx="4377139" cy="859063"/>
            <a:chOff x="0" y="0"/>
            <a:chExt cx="7660157" cy="1060682"/>
          </a:xfrm>
        </p:grpSpPr>
        <p:sp>
          <p:nvSpPr>
            <p:cNvPr id="9" name="Freeform 9"/>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sp>
        <p:nvSpPr>
          <p:cNvPr id="10" name="TextBox 10"/>
          <p:cNvSpPr txBox="1"/>
          <p:nvPr/>
        </p:nvSpPr>
        <p:spPr>
          <a:xfrm>
            <a:off x="7253554" y="4802327"/>
            <a:ext cx="3604671" cy="641201"/>
          </a:xfrm>
          <a:prstGeom prst="rect">
            <a:avLst/>
          </a:prstGeom>
        </p:spPr>
        <p:txBody>
          <a:bodyPr wrap="square" lIns="0" tIns="0" rIns="0" bIns="0" rtlCol="0" anchor="t">
            <a:spAutoFit/>
          </a:bodyPr>
          <a:lstStyle/>
          <a:p>
            <a:pPr algn="ctr">
              <a:lnSpc>
                <a:spcPts val="2543"/>
              </a:lnSpc>
            </a:pPr>
            <a:r>
              <a:rPr lang="vi-VN" sz="2400" dirty="0"/>
              <a:t>Đại hội II của Quốc tế Cộng sản </a:t>
            </a:r>
            <a:endParaRPr lang="en-US" sz="2400" dirty="0"/>
          </a:p>
        </p:txBody>
      </p:sp>
      <p:grpSp>
        <p:nvGrpSpPr>
          <p:cNvPr id="11" name="Group 11"/>
          <p:cNvGrpSpPr/>
          <p:nvPr/>
        </p:nvGrpSpPr>
        <p:grpSpPr>
          <a:xfrm>
            <a:off x="5976869" y="3351767"/>
            <a:ext cx="981692" cy="189315"/>
            <a:chOff x="0" y="0"/>
            <a:chExt cx="2994890" cy="577549"/>
          </a:xfrm>
        </p:grpSpPr>
        <p:sp>
          <p:nvSpPr>
            <p:cNvPr id="12" name="Freeform 12"/>
            <p:cNvSpPr/>
            <p:nvPr/>
          </p:nvSpPr>
          <p:spPr>
            <a:xfrm>
              <a:off x="-32193" y="-26797"/>
              <a:ext cx="3033197" cy="642041"/>
            </a:xfrm>
            <a:custGeom>
              <a:avLst/>
              <a:gdLst/>
              <a:ahLst/>
              <a:cxnLst/>
              <a:rect l="l" t="t" r="r" b="b"/>
              <a:pathLst>
                <a:path w="3033197" h="642041">
                  <a:moveTo>
                    <a:pt x="3014086" y="368169"/>
                  </a:moveTo>
                  <a:cubicBezTo>
                    <a:pt x="3010930" y="378701"/>
                    <a:pt x="3005663" y="388638"/>
                    <a:pt x="2998185" y="397059"/>
                  </a:cubicBezTo>
                  <a:cubicBezTo>
                    <a:pt x="2931498" y="472176"/>
                    <a:pt x="2836975" y="522827"/>
                    <a:pt x="2763775" y="591867"/>
                  </a:cubicBezTo>
                  <a:cubicBezTo>
                    <a:pt x="2710575" y="642041"/>
                    <a:pt x="2663525" y="527415"/>
                    <a:pt x="2706916" y="486490"/>
                  </a:cubicBezTo>
                  <a:cubicBezTo>
                    <a:pt x="2743045" y="452415"/>
                    <a:pt x="2784379" y="422807"/>
                    <a:pt x="2824999" y="392527"/>
                  </a:cubicBezTo>
                  <a:cubicBezTo>
                    <a:pt x="2362933" y="384081"/>
                    <a:pt x="2016353" y="379346"/>
                    <a:pt x="1592345" y="378908"/>
                  </a:cubicBezTo>
                  <a:cubicBezTo>
                    <a:pt x="1095019" y="378438"/>
                    <a:pt x="596257" y="375898"/>
                    <a:pt x="100811" y="424981"/>
                  </a:cubicBezTo>
                  <a:cubicBezTo>
                    <a:pt x="28227" y="432172"/>
                    <a:pt x="0" y="337039"/>
                    <a:pt x="82377" y="328879"/>
                  </a:cubicBezTo>
                  <a:cubicBezTo>
                    <a:pt x="577823" y="279797"/>
                    <a:pt x="1076585" y="282336"/>
                    <a:pt x="1573912" y="282806"/>
                  </a:cubicBezTo>
                  <a:cubicBezTo>
                    <a:pt x="2016353" y="283254"/>
                    <a:pt x="2364985" y="288153"/>
                    <a:pt x="2837288" y="296965"/>
                  </a:cubicBezTo>
                  <a:cubicBezTo>
                    <a:pt x="2776337" y="238209"/>
                    <a:pt x="2709547" y="184033"/>
                    <a:pt x="2641499" y="137691"/>
                  </a:cubicBezTo>
                  <a:cubicBezTo>
                    <a:pt x="2584967" y="99191"/>
                    <a:pt x="2661474" y="0"/>
                    <a:pt x="2710886" y="33652"/>
                  </a:cubicBezTo>
                  <a:cubicBezTo>
                    <a:pt x="2821363" y="108890"/>
                    <a:pt x="2929555" y="199696"/>
                    <a:pt x="3016535" y="301696"/>
                  </a:cubicBezTo>
                  <a:cubicBezTo>
                    <a:pt x="3033197" y="321235"/>
                    <a:pt x="3028400" y="347199"/>
                    <a:pt x="3014086" y="368169"/>
                  </a:cubicBezTo>
                  <a:close/>
                </a:path>
              </a:pathLst>
            </a:custGeom>
            <a:solidFill>
              <a:srgbClr val="000000"/>
            </a:solidFill>
          </p:spPr>
        </p:sp>
      </p:grpSp>
      <p:pic>
        <p:nvPicPr>
          <p:cNvPr id="13" name="Picture 1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8388669" flipH="1">
            <a:off x="5555967" y="4465849"/>
            <a:ext cx="1051709" cy="562187"/>
          </a:xfrm>
          <a:prstGeom prst="rect">
            <a:avLst/>
          </a:prstGeom>
        </p:spPr>
      </p:pic>
      <p:pic>
        <p:nvPicPr>
          <p:cNvPr id="14" name="Picture 1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935153" flipV="1">
            <a:off x="5166805" y="1582390"/>
            <a:ext cx="1272401" cy="386348"/>
          </a:xfrm>
          <a:prstGeom prst="rect">
            <a:avLst/>
          </a:prstGeom>
        </p:spPr>
      </p:pic>
      <p:pic>
        <p:nvPicPr>
          <p:cNvPr id="15" name="Picture 1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5162885">
            <a:off x="3842087" y="2352712"/>
            <a:ext cx="1331605" cy="1436045"/>
          </a:xfrm>
          <a:prstGeom prst="rect">
            <a:avLst/>
          </a:prstGeom>
        </p:spPr>
      </p:pic>
      <p:sp>
        <p:nvSpPr>
          <p:cNvPr id="16" name="TextBox 16"/>
          <p:cNvSpPr txBox="1"/>
          <p:nvPr/>
        </p:nvSpPr>
        <p:spPr>
          <a:xfrm>
            <a:off x="462740" y="2548883"/>
            <a:ext cx="4433297" cy="961802"/>
          </a:xfrm>
          <a:prstGeom prst="rect">
            <a:avLst/>
          </a:prstGeom>
        </p:spPr>
        <p:txBody>
          <a:bodyPr wrap="square" lIns="0" tIns="0" rIns="0" bIns="0" rtlCol="0" anchor="t">
            <a:spAutoFit/>
          </a:bodyPr>
          <a:lstStyle/>
          <a:p>
            <a:pPr>
              <a:lnSpc>
                <a:spcPts val="7466"/>
              </a:lnSpc>
            </a:pPr>
            <a:r>
              <a:rPr lang="en-US" sz="2667" b="1" dirty="0" err="1">
                <a:latin typeface="Lucida Handwriting" panose="03010101010101010101" pitchFamily="66" charset="0"/>
                <a:cs typeface="Times New Roman" panose="02020603050405020304" pitchFamily="18" charset="0"/>
              </a:rPr>
              <a:t>Bối</a:t>
            </a:r>
            <a:r>
              <a:rPr lang="en-US" sz="2667" b="1" dirty="0">
                <a:latin typeface="Lucida Handwriting" panose="03010101010101010101" pitchFamily="66" charset="0"/>
                <a:cs typeface="Times New Roman" panose="02020603050405020304" pitchFamily="18" charset="0"/>
              </a:rPr>
              <a:t> </a:t>
            </a:r>
            <a:r>
              <a:rPr lang="en-US" sz="2667" b="1" dirty="0" err="1">
                <a:latin typeface="Lucida Handwriting" panose="03010101010101010101" pitchFamily="66" charset="0"/>
                <a:cs typeface="Times New Roman" panose="02020603050405020304" pitchFamily="18" charset="0"/>
              </a:rPr>
              <a:t>cảnh</a:t>
            </a:r>
            <a:r>
              <a:rPr lang="en-US" sz="2667" b="1" dirty="0">
                <a:latin typeface="Lucida Handwriting" panose="03010101010101010101" pitchFamily="66" charset="0"/>
                <a:cs typeface="Times New Roman" panose="02020603050405020304" pitchFamily="18" charset="0"/>
              </a:rPr>
              <a:t> </a:t>
            </a:r>
            <a:r>
              <a:rPr lang="en-US" sz="2667" b="1" dirty="0" err="1">
                <a:latin typeface="Lucida Handwriting" panose="03010101010101010101" pitchFamily="66" charset="0"/>
                <a:cs typeface="Times New Roman" panose="02020603050405020304" pitchFamily="18" charset="0"/>
              </a:rPr>
              <a:t>thế</a:t>
            </a:r>
            <a:r>
              <a:rPr lang="en-US" sz="2667" b="1" dirty="0">
                <a:latin typeface="Lucida Handwriting" panose="03010101010101010101" pitchFamily="66" charset="0"/>
                <a:cs typeface="Times New Roman" panose="02020603050405020304" pitchFamily="18" charset="0"/>
              </a:rPr>
              <a:t> </a:t>
            </a:r>
            <a:r>
              <a:rPr lang="en-US" sz="2667" b="1" dirty="0" err="1">
                <a:latin typeface="Lucida Handwriting" panose="03010101010101010101" pitchFamily="66" charset="0"/>
                <a:cs typeface="Times New Roman" panose="02020603050405020304" pitchFamily="18" charset="0"/>
              </a:rPr>
              <a:t>giới</a:t>
            </a:r>
            <a:endParaRPr lang="en-US" sz="2667" b="1" dirty="0">
              <a:latin typeface="Lucida Handwriting" panose="03010101010101010101" pitchFamily="66" charset="0"/>
              <a:cs typeface="Times New Roman" panose="02020603050405020304" pitchFamily="18" charset="0"/>
            </a:endParaRPr>
          </a:p>
        </p:txBody>
      </p:sp>
      <p:sp>
        <p:nvSpPr>
          <p:cNvPr id="17" name="TextBox 17"/>
          <p:cNvSpPr txBox="1"/>
          <p:nvPr/>
        </p:nvSpPr>
        <p:spPr>
          <a:xfrm>
            <a:off x="3855485" y="2132571"/>
            <a:ext cx="2663092" cy="2226250"/>
          </a:xfrm>
          <a:prstGeom prst="rect">
            <a:avLst/>
          </a:prstGeom>
        </p:spPr>
        <p:txBody>
          <a:bodyPr wrap="square" lIns="0" tIns="0" rIns="0" bIns="0" rtlCol="0" anchor="t">
            <a:spAutoFit/>
          </a:bodyPr>
          <a:lstStyle/>
          <a:p>
            <a:pPr>
              <a:lnSpc>
                <a:spcPts val="5793"/>
              </a:lnSpc>
            </a:pPr>
            <a:endParaRPr sz="2400" dirty="0"/>
          </a:p>
          <a:p>
            <a:r>
              <a:rPr lang="en-US" sz="2400" dirty="0" err="1">
                <a:latin typeface="Dancing Script"/>
              </a:rPr>
              <a:t>Cuối</a:t>
            </a:r>
            <a:r>
              <a:rPr lang="en-US" sz="2400" dirty="0">
                <a:latin typeface="Dancing Script"/>
              </a:rPr>
              <a:t> TK XIX</a:t>
            </a:r>
          </a:p>
          <a:p>
            <a:r>
              <a:rPr lang="en-US" sz="2400" dirty="0">
                <a:latin typeface="Dancing Script"/>
              </a:rPr>
              <a:t> </a:t>
            </a:r>
            <a:r>
              <a:rPr lang="en-US" sz="2400" dirty="0" err="1">
                <a:latin typeface="Dancing Script"/>
              </a:rPr>
              <a:t>đầu</a:t>
            </a:r>
            <a:r>
              <a:rPr lang="en-US" sz="2400" dirty="0">
                <a:latin typeface="Dancing Script"/>
              </a:rPr>
              <a:t> TK XX</a:t>
            </a:r>
          </a:p>
          <a:p>
            <a:pPr>
              <a:lnSpc>
                <a:spcPts val="5793"/>
              </a:lnSpc>
            </a:pPr>
            <a:endParaRPr lang="en-US" sz="2400" dirty="0">
              <a:latin typeface="Dancing Script"/>
            </a:endParaRPr>
          </a:p>
        </p:txBody>
      </p:sp>
      <p:pic>
        <p:nvPicPr>
          <p:cNvPr id="19" name="Picture 18">
            <a:extLst>
              <a:ext uri="{FF2B5EF4-FFF2-40B4-BE49-F238E27FC236}">
                <a16:creationId xmlns:a16="http://schemas.microsoft.com/office/drawing/2014/main" id="{30848CC9-0AD2-4E21-93D8-DE6172E719A5}"/>
              </a:ext>
            </a:extLst>
          </p:cNvPr>
          <p:cNvPicPr>
            <a:picLocks noChangeAspect="1"/>
          </p:cNvPicPr>
          <p:nvPr/>
        </p:nvPicPr>
        <p:blipFill>
          <a:blip r:embed="rId8"/>
          <a:stretch>
            <a:fillRect/>
          </a:stretch>
        </p:blipFill>
        <p:spPr>
          <a:xfrm>
            <a:off x="1797346" y="3793149"/>
            <a:ext cx="2215269" cy="2018352"/>
          </a:xfrm>
          <a:prstGeom prst="ellipse">
            <a:avLst/>
          </a:prstGeom>
          <a:ln>
            <a:noFill/>
          </a:ln>
          <a:effectLst>
            <a:softEdge rad="112500"/>
          </a:effectLst>
        </p:spPr>
      </p:pic>
      <p:pic>
        <p:nvPicPr>
          <p:cNvPr id="21" name="Picture 20">
            <a:extLst>
              <a:ext uri="{FF2B5EF4-FFF2-40B4-BE49-F238E27FC236}">
                <a16:creationId xmlns:a16="http://schemas.microsoft.com/office/drawing/2014/main" id="{2675F775-C9BE-4F31-BE65-2E7171F57B9C}"/>
              </a:ext>
            </a:extLst>
          </p:cNvPr>
          <p:cNvPicPr>
            <a:picLocks noChangeAspect="1"/>
          </p:cNvPicPr>
          <p:nvPr/>
        </p:nvPicPr>
        <p:blipFill>
          <a:blip r:embed="rId9"/>
          <a:stretch>
            <a:fillRect/>
          </a:stretch>
        </p:blipFill>
        <p:spPr>
          <a:xfrm>
            <a:off x="1954475" y="713852"/>
            <a:ext cx="2085948" cy="1885453"/>
          </a:xfrm>
          <a:prstGeom prst="ellipse">
            <a:avLst/>
          </a:prstGeom>
          <a:ln>
            <a:noFill/>
          </a:ln>
          <a:effectLst>
            <a:softEdge rad="112500"/>
          </a:effectLst>
        </p:spPr>
      </p:pic>
      <p:pic>
        <p:nvPicPr>
          <p:cNvPr id="22" name="Picture 21">
            <a:extLst>
              <a:ext uri="{FF2B5EF4-FFF2-40B4-BE49-F238E27FC236}">
                <a16:creationId xmlns:a16="http://schemas.microsoft.com/office/drawing/2014/main" id="{576ECA11-5EAC-41AA-811F-D7B3202AA78B}"/>
              </a:ext>
            </a:extLst>
          </p:cNvPr>
          <p:cNvPicPr>
            <a:picLocks noChangeAspect="1"/>
          </p:cNvPicPr>
          <p:nvPr/>
        </p:nvPicPr>
        <p:blipFill>
          <a:blip r:embed="rId10"/>
          <a:stretch>
            <a:fillRect/>
          </a:stretch>
        </p:blipFill>
        <p:spPr>
          <a:xfrm>
            <a:off x="10735500" y="250272"/>
            <a:ext cx="906077" cy="790552"/>
          </a:xfrm>
          <a:prstGeom prst="rect">
            <a:avLst/>
          </a:prstGeom>
        </p:spPr>
      </p:pic>
    </p:spTree>
    <p:extLst>
      <p:ext uri="{BB962C8B-B14F-4D97-AF65-F5344CB8AC3E}">
        <p14:creationId xmlns:p14="http://schemas.microsoft.com/office/powerpoint/2010/main" val="1630932396"/>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grpSp>
        <p:nvGrpSpPr>
          <p:cNvPr id="25" name="Group 9">
            <a:extLst>
              <a:ext uri="{FF2B5EF4-FFF2-40B4-BE49-F238E27FC236}">
                <a16:creationId xmlns:a16="http://schemas.microsoft.com/office/drawing/2014/main" id="{5C7DB213-837E-4710-8DDF-7BCAADD96F11}"/>
              </a:ext>
            </a:extLst>
          </p:cNvPr>
          <p:cNvGrpSpPr/>
          <p:nvPr/>
        </p:nvGrpSpPr>
        <p:grpSpPr>
          <a:xfrm>
            <a:off x="555723" y="3686697"/>
            <a:ext cx="10024535" cy="1004620"/>
            <a:chOff x="0" y="0"/>
            <a:chExt cx="3952468" cy="386602"/>
          </a:xfrm>
        </p:grpSpPr>
        <p:sp>
          <p:nvSpPr>
            <p:cNvPr id="26" name="Freeform 10">
              <a:extLst>
                <a:ext uri="{FF2B5EF4-FFF2-40B4-BE49-F238E27FC236}">
                  <a16:creationId xmlns:a16="http://schemas.microsoft.com/office/drawing/2014/main" id="{B590BB35-716A-4560-BD35-35D4A9D432EF}"/>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21" name="Group 9">
            <a:extLst>
              <a:ext uri="{FF2B5EF4-FFF2-40B4-BE49-F238E27FC236}">
                <a16:creationId xmlns:a16="http://schemas.microsoft.com/office/drawing/2014/main" id="{9B8721C8-D698-4D06-AF35-E7570B796442}"/>
              </a:ext>
            </a:extLst>
          </p:cNvPr>
          <p:cNvGrpSpPr/>
          <p:nvPr/>
        </p:nvGrpSpPr>
        <p:grpSpPr>
          <a:xfrm>
            <a:off x="876339" y="1958304"/>
            <a:ext cx="9544049" cy="812463"/>
            <a:chOff x="0" y="0"/>
            <a:chExt cx="3952468" cy="386602"/>
          </a:xfrm>
        </p:grpSpPr>
        <p:sp>
          <p:nvSpPr>
            <p:cNvPr id="22" name="Freeform 10">
              <a:extLst>
                <a:ext uri="{FF2B5EF4-FFF2-40B4-BE49-F238E27FC236}">
                  <a16:creationId xmlns:a16="http://schemas.microsoft.com/office/drawing/2014/main" id="{531CCA4C-28AE-4556-94CC-D1F71681AB05}"/>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23" name="Group 9">
            <a:extLst>
              <a:ext uri="{FF2B5EF4-FFF2-40B4-BE49-F238E27FC236}">
                <a16:creationId xmlns:a16="http://schemas.microsoft.com/office/drawing/2014/main" id="{AF8AC6F7-AC7D-44AD-988D-F5DE9FF4F321}"/>
              </a:ext>
            </a:extLst>
          </p:cNvPr>
          <p:cNvGrpSpPr/>
          <p:nvPr/>
        </p:nvGrpSpPr>
        <p:grpSpPr>
          <a:xfrm>
            <a:off x="977496" y="2863747"/>
            <a:ext cx="9107277" cy="822705"/>
            <a:chOff x="0" y="0"/>
            <a:chExt cx="3952468" cy="386602"/>
          </a:xfrm>
        </p:grpSpPr>
        <p:sp>
          <p:nvSpPr>
            <p:cNvPr id="24" name="Freeform 10">
              <a:extLst>
                <a:ext uri="{FF2B5EF4-FFF2-40B4-BE49-F238E27FC236}">
                  <a16:creationId xmlns:a16="http://schemas.microsoft.com/office/drawing/2014/main" id="{DF911B31-2F8E-4B94-B366-5D136F14FA02}"/>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sp>
        <p:nvSpPr>
          <p:cNvPr id="133" name="Google Shape;133;p19"/>
          <p:cNvSpPr txBox="1">
            <a:spLocks noGrp="1"/>
          </p:cNvSpPr>
          <p:nvPr>
            <p:ph type="sldNum" sz="quarter"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220</a:t>
            </a:fld>
            <a:endParaRPr/>
          </a:p>
        </p:txBody>
      </p:sp>
      <p:sp>
        <p:nvSpPr>
          <p:cNvPr id="118" name="Google Shape;118;p19"/>
          <p:cNvSpPr txBox="1">
            <a:spLocks noGrp="1"/>
          </p:cNvSpPr>
          <p:nvPr>
            <p:ph type="ctrTitle" idx="4294967295"/>
          </p:nvPr>
        </p:nvSpPr>
        <p:spPr>
          <a:xfrm>
            <a:off x="1187296" y="1317522"/>
            <a:ext cx="9131300" cy="1546225"/>
          </a:xfrm>
          <a:prstGeom prst="rect">
            <a:avLst/>
          </a:prstGeom>
        </p:spPr>
        <p:txBody>
          <a:bodyPr spcFirstLastPara="1" vert="horz" wrap="square" lIns="121900" tIns="121900" rIns="121900" bIns="121900" rtlCol="0" anchor="b" anchorCtr="0">
            <a:noAutofit/>
          </a:bodyPr>
          <a:lstStyle/>
          <a:p>
            <a:pPr>
              <a:spcBef>
                <a:spcPts val="0"/>
              </a:spcBef>
            </a:pPr>
            <a:r>
              <a:rPr lang="vi-VN" sz="2667" dirty="0">
                <a:solidFill>
                  <a:schemeClr val="tx1">
                    <a:lumMod val="50000"/>
                  </a:schemeClr>
                </a:solidFill>
              </a:rPr>
              <a:t>Đại hội đại biểu toàn quốc lần thứ IV của Đảng</a:t>
            </a:r>
            <a:r>
              <a:rPr lang="en-US" sz="2667" dirty="0">
                <a:solidFill>
                  <a:schemeClr val="tx1">
                    <a:lumMod val="50000"/>
                  </a:schemeClr>
                </a:solidFill>
              </a:rPr>
              <a:t> </a:t>
            </a:r>
            <a:r>
              <a:rPr lang="en-US" sz="2667" dirty="0" err="1">
                <a:solidFill>
                  <a:schemeClr val="tx1">
                    <a:lumMod val="50000"/>
                  </a:schemeClr>
                </a:solidFill>
              </a:rPr>
              <a:t>và</a:t>
            </a:r>
            <a:r>
              <a:rPr lang="en-US" sz="2667" dirty="0">
                <a:solidFill>
                  <a:schemeClr val="tx1">
                    <a:lumMod val="50000"/>
                  </a:schemeClr>
                </a:solidFill>
              </a:rPr>
              <a:t> </a:t>
            </a:r>
            <a:r>
              <a:rPr lang="en-US" sz="2667" dirty="0" err="1">
                <a:solidFill>
                  <a:schemeClr val="tx1">
                    <a:lumMod val="50000"/>
                  </a:schemeClr>
                </a:solidFill>
              </a:rPr>
              <a:t>quá</a:t>
            </a:r>
            <a:r>
              <a:rPr lang="en-US" sz="2667" dirty="0">
                <a:solidFill>
                  <a:schemeClr val="tx1">
                    <a:lumMod val="50000"/>
                  </a:schemeClr>
                </a:solidFill>
              </a:rPr>
              <a:t> </a:t>
            </a:r>
            <a:r>
              <a:rPr lang="en-US" sz="2667" dirty="0" err="1">
                <a:solidFill>
                  <a:schemeClr val="tx1">
                    <a:lumMod val="50000"/>
                  </a:schemeClr>
                </a:solidFill>
              </a:rPr>
              <a:t>trình</a:t>
            </a:r>
            <a:r>
              <a:rPr lang="en-US" sz="2667" dirty="0">
                <a:solidFill>
                  <a:schemeClr val="tx1">
                    <a:lumMod val="50000"/>
                  </a:schemeClr>
                </a:solidFill>
              </a:rPr>
              <a:t> </a:t>
            </a:r>
            <a:r>
              <a:rPr lang="en-US" sz="2667" dirty="0" err="1">
                <a:solidFill>
                  <a:schemeClr val="tx1">
                    <a:lumMod val="50000"/>
                  </a:schemeClr>
                </a:solidFill>
              </a:rPr>
              <a:t>xây</a:t>
            </a:r>
            <a:r>
              <a:rPr lang="en-US" sz="2667" dirty="0">
                <a:solidFill>
                  <a:schemeClr val="tx1">
                    <a:lumMod val="50000"/>
                  </a:schemeClr>
                </a:solidFill>
              </a:rPr>
              <a:t> </a:t>
            </a:r>
            <a:r>
              <a:rPr lang="en-US" sz="2667" dirty="0" err="1">
                <a:solidFill>
                  <a:schemeClr val="tx1">
                    <a:lumMod val="50000"/>
                  </a:schemeClr>
                </a:solidFill>
              </a:rPr>
              <a:t>dựng</a:t>
            </a:r>
            <a:r>
              <a:rPr lang="en-US" sz="2667" dirty="0">
                <a:solidFill>
                  <a:schemeClr val="tx1">
                    <a:lumMod val="50000"/>
                  </a:schemeClr>
                </a:solidFill>
              </a:rPr>
              <a:t> </a:t>
            </a:r>
            <a:r>
              <a:rPr lang="en-US" sz="2667" dirty="0" err="1">
                <a:solidFill>
                  <a:schemeClr val="tx1">
                    <a:lumMod val="50000"/>
                  </a:schemeClr>
                </a:solidFill>
              </a:rPr>
              <a:t>chủ</a:t>
            </a:r>
            <a:r>
              <a:rPr lang="en-US" sz="2667" dirty="0">
                <a:solidFill>
                  <a:schemeClr val="tx1">
                    <a:lumMod val="50000"/>
                  </a:schemeClr>
                </a:solidFill>
              </a:rPr>
              <a:t> </a:t>
            </a:r>
            <a:r>
              <a:rPr lang="en-US" sz="2667" dirty="0" err="1">
                <a:solidFill>
                  <a:schemeClr val="tx1">
                    <a:lumMod val="50000"/>
                  </a:schemeClr>
                </a:solidFill>
              </a:rPr>
              <a:t>nghĩa</a:t>
            </a:r>
            <a:r>
              <a:rPr lang="en-US" sz="2667" dirty="0">
                <a:solidFill>
                  <a:schemeClr val="tx1">
                    <a:lumMod val="50000"/>
                  </a:schemeClr>
                </a:solidFill>
              </a:rPr>
              <a:t> </a:t>
            </a:r>
            <a:r>
              <a:rPr lang="en-US" sz="2667" dirty="0" err="1">
                <a:solidFill>
                  <a:schemeClr val="tx1">
                    <a:lumMod val="50000"/>
                  </a:schemeClr>
                </a:solidFill>
              </a:rPr>
              <a:t>xã</a:t>
            </a:r>
            <a:r>
              <a:rPr lang="en-US" sz="2667" dirty="0">
                <a:solidFill>
                  <a:schemeClr val="tx1">
                    <a:lumMod val="50000"/>
                  </a:schemeClr>
                </a:solidFill>
              </a:rPr>
              <a:t> </a:t>
            </a:r>
            <a:r>
              <a:rPr lang="en-US" sz="2667" dirty="0" err="1">
                <a:solidFill>
                  <a:schemeClr val="tx1">
                    <a:lumMod val="50000"/>
                  </a:schemeClr>
                </a:solidFill>
              </a:rPr>
              <a:t>hội</a:t>
            </a:r>
            <a:r>
              <a:rPr lang="en-US" sz="2667" dirty="0">
                <a:solidFill>
                  <a:schemeClr val="tx1">
                    <a:lumMod val="50000"/>
                  </a:schemeClr>
                </a:solidFill>
              </a:rPr>
              <a:t> </a:t>
            </a:r>
            <a:r>
              <a:rPr lang="en-US" sz="2667" dirty="0" err="1">
                <a:solidFill>
                  <a:schemeClr val="tx1">
                    <a:lumMod val="50000"/>
                  </a:schemeClr>
                </a:solidFill>
              </a:rPr>
              <a:t>và</a:t>
            </a:r>
            <a:r>
              <a:rPr lang="en-US" sz="2667" dirty="0">
                <a:solidFill>
                  <a:schemeClr val="tx1">
                    <a:lumMod val="50000"/>
                  </a:schemeClr>
                </a:solidFill>
              </a:rPr>
              <a:t> </a:t>
            </a:r>
            <a:r>
              <a:rPr lang="en-US" sz="2667" dirty="0" err="1">
                <a:solidFill>
                  <a:schemeClr val="tx1">
                    <a:lumMod val="50000"/>
                  </a:schemeClr>
                </a:solidFill>
              </a:rPr>
              <a:t>bảo</a:t>
            </a:r>
            <a:r>
              <a:rPr lang="en-US" sz="2667" dirty="0">
                <a:solidFill>
                  <a:schemeClr val="tx1">
                    <a:lumMod val="50000"/>
                  </a:schemeClr>
                </a:solidFill>
              </a:rPr>
              <a:t> </a:t>
            </a:r>
            <a:r>
              <a:rPr lang="en-US" sz="2667" dirty="0" err="1">
                <a:solidFill>
                  <a:schemeClr val="tx1">
                    <a:lumMod val="50000"/>
                  </a:schemeClr>
                </a:solidFill>
              </a:rPr>
              <a:t>vệ</a:t>
            </a:r>
            <a:r>
              <a:rPr lang="en-US" sz="2667" dirty="0">
                <a:solidFill>
                  <a:schemeClr val="tx1">
                    <a:lumMod val="50000"/>
                  </a:schemeClr>
                </a:solidFill>
              </a:rPr>
              <a:t> </a:t>
            </a:r>
            <a:r>
              <a:rPr lang="en-US" sz="2667" dirty="0" err="1">
                <a:solidFill>
                  <a:schemeClr val="tx1">
                    <a:lumMod val="50000"/>
                  </a:schemeClr>
                </a:solidFill>
              </a:rPr>
              <a:t>Tổ</a:t>
            </a:r>
            <a:r>
              <a:rPr lang="en-US" sz="2667" dirty="0">
                <a:solidFill>
                  <a:schemeClr val="tx1">
                    <a:lumMod val="50000"/>
                  </a:schemeClr>
                </a:solidFill>
              </a:rPr>
              <a:t> </a:t>
            </a:r>
            <a:r>
              <a:rPr lang="en-US" sz="2667" dirty="0" err="1">
                <a:solidFill>
                  <a:schemeClr val="tx1">
                    <a:lumMod val="50000"/>
                  </a:schemeClr>
                </a:solidFill>
              </a:rPr>
              <a:t>quốc</a:t>
            </a:r>
            <a:endParaRPr sz="2667" dirty="0">
              <a:solidFill>
                <a:schemeClr val="tx1">
                  <a:lumMod val="50000"/>
                </a:schemeClr>
              </a:solidFill>
            </a:endParaRPr>
          </a:p>
        </p:txBody>
      </p:sp>
      <p:sp>
        <p:nvSpPr>
          <p:cNvPr id="119" name="Google Shape;119;p19"/>
          <p:cNvSpPr txBox="1">
            <a:spLocks noGrp="1"/>
          </p:cNvSpPr>
          <p:nvPr>
            <p:ph type="subTitle" idx="4294967295"/>
          </p:nvPr>
        </p:nvSpPr>
        <p:spPr>
          <a:xfrm>
            <a:off x="1114746" y="3829238"/>
            <a:ext cx="9407525" cy="1047750"/>
          </a:xfrm>
          <a:prstGeom prst="rect">
            <a:avLst/>
          </a:prstGeom>
        </p:spPr>
        <p:txBody>
          <a:bodyPr spcFirstLastPara="1" vert="horz" wrap="square" lIns="121900" tIns="121900" rIns="121900" bIns="121900" rtlCol="0" anchor="t" anchorCtr="0">
            <a:noAutofit/>
          </a:bodyPr>
          <a:lstStyle/>
          <a:p>
            <a:pPr marL="0" indent="0">
              <a:spcBef>
                <a:spcPts val="800"/>
              </a:spcBef>
              <a:buNone/>
            </a:pPr>
            <a:r>
              <a:rPr lang="vi-VN" b="1" dirty="0">
                <a:solidFill>
                  <a:srgbClr val="FF0000"/>
                </a:solidFill>
              </a:rPr>
              <a:t>Đại hội lần thứ IV của Đảng họp từ ngày 14 đến ngày 20-12-1976</a:t>
            </a:r>
            <a:r>
              <a:rPr lang="en-US" b="1" dirty="0">
                <a:solidFill>
                  <a:srgbClr val="FF0000"/>
                </a:solidFill>
              </a:rPr>
              <a:t>.</a:t>
            </a:r>
            <a:endParaRPr b="1" dirty="0">
              <a:solidFill>
                <a:srgbClr val="FF0000"/>
              </a:solidFill>
            </a:endParaRPr>
          </a:p>
        </p:txBody>
      </p:sp>
      <p:sp>
        <p:nvSpPr>
          <p:cNvPr id="131" name="Google Shape;131;p19"/>
          <p:cNvSpPr/>
          <p:nvPr/>
        </p:nvSpPr>
        <p:spPr>
          <a:xfrm rot="2926063">
            <a:off x="10995384" y="2003827"/>
            <a:ext cx="299305" cy="28578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2495157669"/>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930703" y="1842226"/>
            <a:ext cx="1017371" cy="3213263"/>
            <a:chOff x="0" y="0"/>
            <a:chExt cx="2034741" cy="6426526"/>
          </a:xfrm>
        </p:grpSpPr>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577221" y="0"/>
              <a:ext cx="887823" cy="1547728"/>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l="958" t="958" r="2927" b="627"/>
            <a:stretch>
              <a:fillRect/>
            </a:stretch>
          </p:blipFill>
          <p:spPr>
            <a:xfrm>
              <a:off x="537705" y="2364591"/>
              <a:ext cx="1319940" cy="4061935"/>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r="368" b="450"/>
            <a:stretch>
              <a:fillRect/>
            </a:stretch>
          </p:blipFill>
          <p:spPr>
            <a:xfrm>
              <a:off x="0" y="1060625"/>
              <a:ext cx="2034741" cy="2132421"/>
            </a:xfrm>
            <a:prstGeom prst="rect">
              <a:avLst/>
            </a:prstGeom>
          </p:spPr>
        </p:pic>
      </p:grpSp>
      <p:grpSp>
        <p:nvGrpSpPr>
          <p:cNvPr id="14" name="Group 14"/>
          <p:cNvGrpSpPr/>
          <p:nvPr/>
        </p:nvGrpSpPr>
        <p:grpSpPr>
          <a:xfrm>
            <a:off x="2128378" y="1411906"/>
            <a:ext cx="9028453" cy="2818929"/>
            <a:chOff x="-1370317" y="-4318112"/>
            <a:chExt cx="18056903" cy="6365263"/>
          </a:xfrm>
        </p:grpSpPr>
        <p:sp>
          <p:nvSpPr>
            <p:cNvPr id="15" name="TextBox 15"/>
            <p:cNvSpPr txBox="1"/>
            <p:nvPr/>
          </p:nvSpPr>
          <p:spPr>
            <a:xfrm>
              <a:off x="-1370317" y="-733175"/>
              <a:ext cx="4613523" cy="2780326"/>
            </a:xfrm>
            <a:prstGeom prst="rect">
              <a:avLst/>
            </a:prstGeom>
          </p:spPr>
          <p:txBody>
            <a:bodyPr wrap="square" lIns="0" tIns="0" rIns="0" bIns="0" rtlCol="0" anchor="t">
              <a:spAutoFit/>
            </a:bodyPr>
            <a:lstStyle/>
            <a:p>
              <a:pPr marL="457189" indent="-457189" algn="ctr">
                <a:buClr>
                  <a:schemeClr val="accent1"/>
                </a:buClr>
                <a:buFont typeface="Arial" panose="020B0604020202020204" pitchFamily="34" charset="0"/>
                <a:buChar char="•"/>
              </a:pPr>
              <a:r>
                <a:rPr lang="en-US" sz="2667" b="1" dirty="0" err="1">
                  <a:latin typeface="Raleway Light" pitchFamily="2" charset="0"/>
                </a:rPr>
                <a:t>Đại</a:t>
              </a:r>
              <a:r>
                <a:rPr lang="en-US" sz="2667" b="1" dirty="0">
                  <a:latin typeface="Raleway Light" pitchFamily="2" charset="0"/>
                </a:rPr>
                <a:t> </a:t>
              </a:r>
              <a:r>
                <a:rPr lang="en-US" sz="2667" b="1" dirty="0" err="1">
                  <a:latin typeface="Raleway Light" pitchFamily="2" charset="0"/>
                </a:rPr>
                <a:t>hội</a:t>
              </a:r>
              <a:r>
                <a:rPr lang="en-US" sz="2667" b="1" dirty="0">
                  <a:latin typeface="Raleway Light" pitchFamily="2" charset="0"/>
                </a:rPr>
                <a:t> </a:t>
              </a:r>
              <a:r>
                <a:rPr lang="en-US" sz="2667" b="1" dirty="0" err="1">
                  <a:latin typeface="Raleway Light" pitchFamily="2" charset="0"/>
                </a:rPr>
                <a:t>lần</a:t>
              </a:r>
              <a:r>
                <a:rPr lang="en-US" sz="2667" b="1" dirty="0">
                  <a:latin typeface="Raleway Light" pitchFamily="2" charset="0"/>
                </a:rPr>
                <a:t> </a:t>
              </a:r>
              <a:r>
                <a:rPr lang="en-US" sz="2667" b="1" dirty="0" err="1">
                  <a:latin typeface="Raleway Light" pitchFamily="2" charset="0"/>
                </a:rPr>
                <a:t>thứ</a:t>
              </a:r>
              <a:r>
                <a:rPr lang="en-US" sz="2667" b="1">
                  <a:latin typeface="Raleway Light" pitchFamily="2" charset="0"/>
                </a:rPr>
                <a:t> IV </a:t>
              </a:r>
              <a:r>
                <a:rPr lang="en-US" sz="2667" b="1" dirty="0" err="1">
                  <a:latin typeface="Raleway Light" pitchFamily="2" charset="0"/>
                </a:rPr>
                <a:t>của</a:t>
              </a:r>
              <a:r>
                <a:rPr lang="en-US" sz="2667" b="1" dirty="0">
                  <a:latin typeface="Raleway Light" pitchFamily="2" charset="0"/>
                </a:rPr>
                <a:t> </a:t>
              </a:r>
              <a:r>
                <a:rPr lang="en-US" sz="2667" b="1" dirty="0" err="1">
                  <a:latin typeface="Raleway Light" pitchFamily="2" charset="0"/>
                </a:rPr>
                <a:t>Đảng</a:t>
              </a:r>
              <a:endParaRPr lang="en-US" sz="2667" b="1" dirty="0">
                <a:latin typeface="Raleway Light" pitchFamily="2" charset="0"/>
              </a:endParaRPr>
            </a:p>
          </p:txBody>
        </p:sp>
        <p:sp>
          <p:nvSpPr>
            <p:cNvPr id="16" name="TextBox 16"/>
            <p:cNvSpPr txBox="1"/>
            <p:nvPr/>
          </p:nvSpPr>
          <p:spPr>
            <a:xfrm>
              <a:off x="3780914" y="-4318112"/>
              <a:ext cx="12905672" cy="3040505"/>
            </a:xfrm>
            <a:prstGeom prst="rect">
              <a:avLst/>
            </a:prstGeom>
          </p:spPr>
          <p:txBody>
            <a:bodyPr wrap="square" lIns="0" tIns="0" rIns="0" bIns="0" rtlCol="0" anchor="t">
              <a:spAutoFit/>
            </a:bodyPr>
            <a:lstStyle/>
            <a:p>
              <a:pPr marL="380990" indent="-380990" algn="just">
                <a:lnSpc>
                  <a:spcPts val="2053"/>
                </a:lnSpc>
                <a:buClr>
                  <a:schemeClr val="accent1"/>
                </a:buClr>
                <a:buFont typeface="Arial" panose="020B0604020202020204" pitchFamily="34" charset="0"/>
                <a:buChar char="•"/>
              </a:pPr>
              <a:r>
                <a:rPr lang="vi-VN" sz="2133" dirty="0">
                  <a:latin typeface="Raleway Light" pitchFamily="2" charset="0"/>
                </a:rPr>
                <a:t>Đại hội đã thông qua Báo cáo chính trị, Báo cáo về phương hướng, nhiệm vụ và mục tiêu kế hoạch 5 năm (1976-1980), Báo cáo tổng kết công tác xây dựng Đảng; quyết định đổi tên Đảng Lao động Việt Nam thành Đảng Cộng sản Việt Nam</a:t>
              </a:r>
              <a:r>
                <a:rPr lang="en-US" sz="2133" dirty="0">
                  <a:latin typeface="Raleway Light" pitchFamily="2" charset="0"/>
                </a:rPr>
                <a:t>.</a:t>
              </a:r>
            </a:p>
          </p:txBody>
        </p:sp>
      </p:grpSp>
      <p:sp>
        <p:nvSpPr>
          <p:cNvPr id="27" name="TextBox 16">
            <a:extLst>
              <a:ext uri="{FF2B5EF4-FFF2-40B4-BE49-F238E27FC236}">
                <a16:creationId xmlns:a16="http://schemas.microsoft.com/office/drawing/2014/main" id="{B96F4B68-AFFC-419C-AF2B-196CC346E608}"/>
              </a:ext>
            </a:extLst>
          </p:cNvPr>
          <p:cNvSpPr txBox="1"/>
          <p:nvPr/>
        </p:nvSpPr>
        <p:spPr>
          <a:xfrm>
            <a:off x="4703995" y="2999537"/>
            <a:ext cx="6736279" cy="269304"/>
          </a:xfrm>
          <a:prstGeom prst="rect">
            <a:avLst/>
          </a:prstGeom>
        </p:spPr>
        <p:txBody>
          <a:bodyPr wrap="square" lIns="0" tIns="0" rIns="0" bIns="0" rtlCol="0" anchor="t">
            <a:spAutoFit/>
          </a:bodyPr>
          <a:lstStyle/>
          <a:p>
            <a:pPr marL="380990" indent="-380990" algn="just">
              <a:lnSpc>
                <a:spcPts val="2053"/>
              </a:lnSpc>
              <a:buClr>
                <a:schemeClr val="accent1"/>
              </a:buClr>
              <a:buFont typeface="Arial" panose="020B0604020202020204" pitchFamily="34" charset="0"/>
              <a:buChar char="•"/>
            </a:pPr>
            <a:r>
              <a:rPr lang="vi-VN" sz="2133" dirty="0">
                <a:latin typeface="Raleway Light" pitchFamily="2" charset="0"/>
              </a:rPr>
              <a:t>Đại hội đã tổng kết cuộc kháng chiến chống Mỹ</a:t>
            </a:r>
            <a:endParaRPr lang="en-US" sz="2133" dirty="0">
              <a:latin typeface="Raleway Light" pitchFamily="2" charset="0"/>
            </a:endParaRPr>
          </a:p>
        </p:txBody>
      </p:sp>
      <p:sp>
        <p:nvSpPr>
          <p:cNvPr id="28" name="TextBox 16">
            <a:extLst>
              <a:ext uri="{FF2B5EF4-FFF2-40B4-BE49-F238E27FC236}">
                <a16:creationId xmlns:a16="http://schemas.microsoft.com/office/drawing/2014/main" id="{75DE86B2-2C85-40BE-A3A5-7872364A4114}"/>
              </a:ext>
            </a:extLst>
          </p:cNvPr>
          <p:cNvSpPr txBox="1"/>
          <p:nvPr/>
        </p:nvSpPr>
        <p:spPr>
          <a:xfrm>
            <a:off x="4703993" y="3838016"/>
            <a:ext cx="6694377" cy="807913"/>
          </a:xfrm>
          <a:prstGeom prst="rect">
            <a:avLst/>
          </a:prstGeom>
        </p:spPr>
        <p:txBody>
          <a:bodyPr wrap="square" lIns="0" tIns="0" rIns="0" bIns="0" rtlCol="0" anchor="t">
            <a:spAutoFit/>
          </a:bodyPr>
          <a:lstStyle/>
          <a:p>
            <a:pPr marL="380990" indent="-380990" algn="just">
              <a:lnSpc>
                <a:spcPts val="2053"/>
              </a:lnSpc>
              <a:buClr>
                <a:schemeClr val="accent1"/>
              </a:buClr>
              <a:buFont typeface="Arial" panose="020B0604020202020204" pitchFamily="34" charset="0"/>
              <a:buChar char="•"/>
            </a:pPr>
            <a:r>
              <a:rPr lang="vi-VN" sz="2133" dirty="0">
                <a:latin typeface="Raleway Light" pitchFamily="2" charset="0"/>
              </a:rPr>
              <a:t>Đại hội đã phân tích tình hình thế giới, trong nước và nêu lên ba đặc điểm lớn của cách mạng Việt Nam trong giai đoạn </a:t>
            </a:r>
            <a:r>
              <a:rPr lang="en-US" sz="2133" dirty="0" err="1">
                <a:latin typeface="Raleway Light" pitchFamily="2" charset="0"/>
              </a:rPr>
              <a:t>này</a:t>
            </a:r>
            <a:r>
              <a:rPr lang="en-US" sz="2133" dirty="0">
                <a:latin typeface="Raleway Light" pitchFamily="2" charset="0"/>
              </a:rPr>
              <a:t>.</a:t>
            </a:r>
          </a:p>
        </p:txBody>
      </p:sp>
      <p:sp>
        <p:nvSpPr>
          <p:cNvPr id="29" name="TextBox 16">
            <a:extLst>
              <a:ext uri="{FF2B5EF4-FFF2-40B4-BE49-F238E27FC236}">
                <a16:creationId xmlns:a16="http://schemas.microsoft.com/office/drawing/2014/main" id="{5C1FFF8D-9A78-451D-ADC0-D9638EC3CEBF}"/>
              </a:ext>
            </a:extLst>
          </p:cNvPr>
          <p:cNvSpPr txBox="1"/>
          <p:nvPr/>
        </p:nvSpPr>
        <p:spPr>
          <a:xfrm>
            <a:off x="4703993" y="4990486"/>
            <a:ext cx="6694377" cy="538609"/>
          </a:xfrm>
          <a:prstGeom prst="rect">
            <a:avLst/>
          </a:prstGeom>
        </p:spPr>
        <p:txBody>
          <a:bodyPr wrap="square" lIns="0" tIns="0" rIns="0" bIns="0" rtlCol="0" anchor="t">
            <a:spAutoFit/>
          </a:bodyPr>
          <a:lstStyle/>
          <a:p>
            <a:pPr marL="380990" indent="-380990" algn="just">
              <a:lnSpc>
                <a:spcPts val="2053"/>
              </a:lnSpc>
              <a:buClr>
                <a:schemeClr val="accent1"/>
              </a:buClr>
              <a:buFont typeface="Arial" panose="020B0604020202020204" pitchFamily="34" charset="0"/>
              <a:buChar char="•"/>
            </a:pPr>
            <a:r>
              <a:rPr lang="vi-VN" sz="2133" dirty="0">
                <a:latin typeface="Raleway Light" pitchFamily="2" charset="0"/>
              </a:rPr>
              <a:t>Đại hội xác định đường lối chung của cách mạng xã hội chủ nghĩa trong giai đoạn mới của nước</a:t>
            </a:r>
            <a:r>
              <a:rPr lang="en-US" sz="2133" dirty="0">
                <a:latin typeface="Raleway Light" pitchFamily="2" charset="0"/>
              </a:rPr>
              <a:t> ta.</a:t>
            </a:r>
          </a:p>
        </p:txBody>
      </p:sp>
    </p:spTree>
    <p:extLst>
      <p:ext uri="{BB962C8B-B14F-4D97-AF65-F5344CB8AC3E}">
        <p14:creationId xmlns:p14="http://schemas.microsoft.com/office/powerpoint/2010/main" val="2978210725"/>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53384BC-A034-4C41-9065-2F5A945A0D4F}"/>
              </a:ext>
            </a:extLst>
          </p:cNvPr>
          <p:cNvPicPr>
            <a:picLocks noChangeAspect="1"/>
          </p:cNvPicPr>
          <p:nvPr/>
        </p:nvPicPr>
        <p:blipFill>
          <a:blip r:embed="rId2"/>
          <a:stretch>
            <a:fillRect/>
          </a:stretch>
        </p:blipFill>
        <p:spPr>
          <a:xfrm>
            <a:off x="771625" y="1219201"/>
            <a:ext cx="4080539" cy="1326079"/>
          </a:xfrm>
          <a:prstGeom prst="rect">
            <a:avLst/>
          </a:prstGeom>
        </p:spPr>
      </p:pic>
      <p:sp>
        <p:nvSpPr>
          <p:cNvPr id="9" name="Google Shape;138;p20">
            <a:extLst>
              <a:ext uri="{FF2B5EF4-FFF2-40B4-BE49-F238E27FC236}">
                <a16:creationId xmlns:a16="http://schemas.microsoft.com/office/drawing/2014/main" id="{AFAF8EC8-5965-4CFC-ABE8-AF70A1560449}"/>
              </a:ext>
            </a:extLst>
          </p:cNvPr>
          <p:cNvSpPr txBox="1">
            <a:spLocks noGrp="1"/>
          </p:cNvSpPr>
          <p:nvPr>
            <p:ph type="body" idx="1"/>
          </p:nvPr>
        </p:nvSpPr>
        <p:spPr>
          <a:xfrm>
            <a:off x="5064724" y="2032274"/>
            <a:ext cx="5057969" cy="3463821"/>
          </a:xfrm>
          <a:prstGeom prst="rect">
            <a:avLst/>
          </a:prstGeom>
        </p:spPr>
        <p:txBody>
          <a:bodyPr spcFirstLastPara="1" vert="horz" wrap="square" lIns="121900" tIns="121900" rIns="121900" bIns="121900" rtlCol="0" anchor="t" anchorCtr="0">
            <a:noAutofit/>
          </a:bodyPr>
          <a:lstStyle/>
          <a:p>
            <a:pPr marL="380990" indent="-380990" algn="just"/>
            <a:r>
              <a:rPr lang="vi-VN" sz="2800" dirty="0"/>
              <a:t>Đại hội xác định đường lối xây dựng, phát triển kinh tế.</a:t>
            </a:r>
          </a:p>
          <a:p>
            <a:pPr marL="380990" indent="-380990" algn="just"/>
            <a:r>
              <a:rPr lang="vi-VN" sz="2800" dirty="0"/>
              <a:t>Xác định phương hướng, nhiệm vụ của kế hoạch phát triển kinh tế và văn hóa.</a:t>
            </a:r>
          </a:p>
          <a:p>
            <a:pPr marL="0" indent="0">
              <a:buNone/>
            </a:pPr>
            <a:endParaRPr lang="vi-VN" dirty="0"/>
          </a:p>
        </p:txBody>
      </p:sp>
      <p:sp>
        <p:nvSpPr>
          <p:cNvPr id="4" name="Slide Number Placeholder 3">
            <a:extLst>
              <a:ext uri="{FF2B5EF4-FFF2-40B4-BE49-F238E27FC236}">
                <a16:creationId xmlns:a16="http://schemas.microsoft.com/office/drawing/2014/main" id="{EAF484B9-17FD-40AD-85E9-03C10A298DDA}"/>
              </a:ext>
            </a:extLst>
          </p:cNvPr>
          <p:cNvSpPr>
            <a:spLocks noGrp="1"/>
          </p:cNvSpPr>
          <p:nvPr>
            <p:ph type="sldNum" idx="12"/>
          </p:nvPr>
        </p:nvSpPr>
        <p:spPr/>
        <p:txBody>
          <a:bodyPr/>
          <a:lstStyle/>
          <a:p>
            <a:pPr algn="ctr"/>
            <a:fld id="{00000000-1234-1234-1234-123412341234}" type="slidenum">
              <a:rPr lang="en" smtClean="0"/>
              <a:pPr algn="ctr"/>
              <a:t>222</a:t>
            </a:fld>
            <a:endParaRPr lang="en"/>
          </a:p>
        </p:txBody>
      </p:sp>
      <p:grpSp>
        <p:nvGrpSpPr>
          <p:cNvPr id="5" name="Group 10">
            <a:extLst>
              <a:ext uri="{FF2B5EF4-FFF2-40B4-BE49-F238E27FC236}">
                <a16:creationId xmlns:a16="http://schemas.microsoft.com/office/drawing/2014/main" id="{89E6E96A-78E3-443C-B517-B0925A5E2FA2}"/>
              </a:ext>
            </a:extLst>
          </p:cNvPr>
          <p:cNvGrpSpPr/>
          <p:nvPr/>
        </p:nvGrpSpPr>
        <p:grpSpPr>
          <a:xfrm>
            <a:off x="9875946" y="2179111"/>
            <a:ext cx="1372900" cy="3213263"/>
            <a:chOff x="0" y="0"/>
            <a:chExt cx="2745800" cy="6426526"/>
          </a:xfrm>
        </p:grpSpPr>
        <p:pic>
          <p:nvPicPr>
            <p:cNvPr id="6" name="Picture 11">
              <a:extLst>
                <a:ext uri="{FF2B5EF4-FFF2-40B4-BE49-F238E27FC236}">
                  <a16:creationId xmlns:a16="http://schemas.microsoft.com/office/drawing/2014/main" id="{0D48387D-0300-4E74-BD63-2EC09CBE42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65808" y="2508150"/>
              <a:ext cx="1488983" cy="3918376"/>
            </a:xfrm>
            <a:prstGeom prst="rect">
              <a:avLst/>
            </a:prstGeom>
          </p:spPr>
        </p:pic>
        <p:pic>
          <p:nvPicPr>
            <p:cNvPr id="7" name="Picture 12">
              <a:extLst>
                <a:ext uri="{FF2B5EF4-FFF2-40B4-BE49-F238E27FC236}">
                  <a16:creationId xmlns:a16="http://schemas.microsoft.com/office/drawing/2014/main" id="{2B7F90FD-2088-4966-AE2D-185E04CC9B1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380558" y="0"/>
              <a:ext cx="859482" cy="1324132"/>
            </a:xfrm>
            <a:prstGeom prst="rect">
              <a:avLst/>
            </a:prstGeom>
          </p:spPr>
        </p:pic>
        <p:pic>
          <p:nvPicPr>
            <p:cNvPr id="8" name="Picture 13">
              <a:extLst>
                <a:ext uri="{FF2B5EF4-FFF2-40B4-BE49-F238E27FC236}">
                  <a16:creationId xmlns:a16="http://schemas.microsoft.com/office/drawing/2014/main" id="{3A50E1A7-6676-486E-A6FD-042832DE8C8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r="743"/>
            <a:stretch>
              <a:fillRect/>
            </a:stretch>
          </p:blipFill>
          <p:spPr>
            <a:xfrm>
              <a:off x="0" y="826024"/>
              <a:ext cx="2745800" cy="3364252"/>
            </a:xfrm>
            <a:prstGeom prst="rect">
              <a:avLst/>
            </a:prstGeom>
          </p:spPr>
        </p:pic>
      </p:grpSp>
      <p:sp>
        <p:nvSpPr>
          <p:cNvPr id="11" name="TextBox 10">
            <a:extLst>
              <a:ext uri="{FF2B5EF4-FFF2-40B4-BE49-F238E27FC236}">
                <a16:creationId xmlns:a16="http://schemas.microsoft.com/office/drawing/2014/main" id="{3470AE76-05D4-4206-A1E8-8F9FFB34CD28}"/>
              </a:ext>
            </a:extLst>
          </p:cNvPr>
          <p:cNvSpPr txBox="1"/>
          <p:nvPr/>
        </p:nvSpPr>
        <p:spPr>
          <a:xfrm>
            <a:off x="867933" y="2545280"/>
            <a:ext cx="3737484" cy="830997"/>
          </a:xfrm>
          <a:prstGeom prst="rect">
            <a:avLst/>
          </a:prstGeom>
          <a:noFill/>
        </p:spPr>
        <p:txBody>
          <a:bodyPr wrap="square">
            <a:spAutoFit/>
          </a:bodyPr>
          <a:lstStyle/>
          <a:p>
            <a:pPr algn="ctr"/>
            <a:r>
              <a:rPr lang="en-US" sz="2400" dirty="0" err="1">
                <a:latin typeface="Raleway Light" pitchFamily="2" charset="0"/>
              </a:rPr>
              <a:t>Đẩy</a:t>
            </a:r>
            <a:r>
              <a:rPr lang="en-US" sz="2400" dirty="0">
                <a:latin typeface="Raleway Light" pitchFamily="2" charset="0"/>
              </a:rPr>
              <a:t> </a:t>
            </a:r>
            <a:r>
              <a:rPr lang="vi-VN" sz="2400" dirty="0">
                <a:latin typeface="Raleway Light" pitchFamily="2" charset="0"/>
              </a:rPr>
              <a:t>mạnh công nghiệp hóa xã hội chủ nghĩa </a:t>
            </a:r>
            <a:endParaRPr lang="en-US" sz="2400" dirty="0">
              <a:latin typeface="Raleway Light" pitchFamily="2" charset="0"/>
            </a:endParaRPr>
          </a:p>
        </p:txBody>
      </p:sp>
      <p:sp>
        <p:nvSpPr>
          <p:cNvPr id="13" name="TextBox 12">
            <a:extLst>
              <a:ext uri="{FF2B5EF4-FFF2-40B4-BE49-F238E27FC236}">
                <a16:creationId xmlns:a16="http://schemas.microsoft.com/office/drawing/2014/main" id="{A76ED37F-67F4-4B9C-A3A7-57228051DCBD}"/>
              </a:ext>
            </a:extLst>
          </p:cNvPr>
          <p:cNvSpPr txBox="1"/>
          <p:nvPr/>
        </p:nvSpPr>
        <p:spPr>
          <a:xfrm>
            <a:off x="867933" y="5439587"/>
            <a:ext cx="3738113" cy="830997"/>
          </a:xfrm>
          <a:prstGeom prst="rect">
            <a:avLst/>
          </a:prstGeom>
          <a:noFill/>
        </p:spPr>
        <p:txBody>
          <a:bodyPr wrap="square">
            <a:spAutoFit/>
          </a:bodyPr>
          <a:lstStyle/>
          <a:p>
            <a:pPr algn="ctr"/>
            <a:r>
              <a:rPr lang="en-US" sz="2400" dirty="0">
                <a:latin typeface="Raleway Light" pitchFamily="2" charset="0"/>
              </a:rPr>
              <a:t>X</a:t>
            </a:r>
            <a:r>
              <a:rPr lang="vi-VN" sz="2400" dirty="0">
                <a:latin typeface="Raleway Light" pitchFamily="2" charset="0"/>
              </a:rPr>
              <a:t>ây dựng và phát triển nền văn hóa mới</a:t>
            </a:r>
            <a:endParaRPr lang="en-US" sz="2400" dirty="0">
              <a:latin typeface="Raleway Light" pitchFamily="2" charset="0"/>
            </a:endParaRPr>
          </a:p>
        </p:txBody>
      </p:sp>
      <p:pic>
        <p:nvPicPr>
          <p:cNvPr id="17" name="Picture 16">
            <a:extLst>
              <a:ext uri="{FF2B5EF4-FFF2-40B4-BE49-F238E27FC236}">
                <a16:creationId xmlns:a16="http://schemas.microsoft.com/office/drawing/2014/main" id="{F9CC379E-1312-4664-AA89-092462190B29}"/>
              </a:ext>
            </a:extLst>
          </p:cNvPr>
          <p:cNvPicPr>
            <a:picLocks noChangeAspect="1"/>
          </p:cNvPicPr>
          <p:nvPr/>
        </p:nvPicPr>
        <p:blipFill>
          <a:blip r:embed="rId9"/>
          <a:stretch>
            <a:fillRect/>
          </a:stretch>
        </p:blipFill>
        <p:spPr>
          <a:xfrm>
            <a:off x="685861" y="3449364"/>
            <a:ext cx="4252067" cy="1966616"/>
          </a:xfrm>
          <a:prstGeom prst="rect">
            <a:avLst/>
          </a:prstGeom>
        </p:spPr>
      </p:pic>
    </p:spTree>
    <p:extLst>
      <p:ext uri="{BB962C8B-B14F-4D97-AF65-F5344CB8AC3E}">
        <p14:creationId xmlns:p14="http://schemas.microsoft.com/office/powerpoint/2010/main" val="2207073449"/>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grpSp>
        <p:nvGrpSpPr>
          <p:cNvPr id="372" name="Google Shape;372;p34"/>
          <p:cNvGrpSpPr/>
          <p:nvPr/>
        </p:nvGrpSpPr>
        <p:grpSpPr>
          <a:xfrm>
            <a:off x="4920269" y="1891728"/>
            <a:ext cx="7111471" cy="4166525"/>
            <a:chOff x="1177450" y="241631"/>
            <a:chExt cx="6173152" cy="3616776"/>
          </a:xfrm>
        </p:grpSpPr>
        <p:sp>
          <p:nvSpPr>
            <p:cNvPr id="373" name="Google Shape;373;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374" name="Google Shape;374;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375" name="Google Shape;375;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376" name="Google Shape;376;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sp>
        <p:nvSpPr>
          <p:cNvPr id="378" name="Google Shape;378;p34"/>
          <p:cNvSpPr txBox="1">
            <a:spLocks noGrp="1"/>
          </p:cNvSpPr>
          <p:nvPr>
            <p:ph type="sldNum" sz="quarter"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223</a:t>
            </a:fld>
            <a:endParaRPr/>
          </a:p>
        </p:txBody>
      </p:sp>
      <p:sp>
        <p:nvSpPr>
          <p:cNvPr id="379" name="Google Shape;379;p34"/>
          <p:cNvSpPr txBox="1">
            <a:spLocks noGrp="1"/>
          </p:cNvSpPr>
          <p:nvPr>
            <p:ph type="body" idx="4294967295"/>
          </p:nvPr>
        </p:nvSpPr>
        <p:spPr>
          <a:xfrm>
            <a:off x="410451" y="881899"/>
            <a:ext cx="5111393" cy="5022850"/>
          </a:xfrm>
          <a:prstGeom prst="rect">
            <a:avLst/>
          </a:prstGeom>
        </p:spPr>
        <p:txBody>
          <a:bodyPr spcFirstLastPara="1" vert="horz" wrap="square" lIns="121900" tIns="121900" rIns="121900" bIns="121900" rtlCol="0" anchor="ctr" anchorCtr="0">
            <a:noAutofit/>
          </a:bodyPr>
          <a:lstStyle/>
          <a:p>
            <a:pPr marL="0" indent="0" algn="just">
              <a:spcBef>
                <a:spcPts val="800"/>
              </a:spcBef>
              <a:buNone/>
            </a:pPr>
            <a:r>
              <a:rPr lang="vi-VN" sz="2800" dirty="0">
                <a:latin typeface="Raleway ExtraBold" pitchFamily="2" charset="0"/>
              </a:rPr>
              <a:t>Hội nghị Trung ương 6 (8-1979)</a:t>
            </a:r>
            <a:endParaRPr lang="en-US" sz="2800" dirty="0">
              <a:latin typeface="Raleway ExtraBold" pitchFamily="2" charset="0"/>
            </a:endParaRPr>
          </a:p>
          <a:p>
            <a:pPr marL="0" indent="0" algn="just">
              <a:spcBef>
                <a:spcPts val="800"/>
              </a:spcBef>
              <a:buNone/>
            </a:pPr>
            <a:r>
              <a:rPr lang="en-US" sz="2800" dirty="0"/>
              <a:t>L</a:t>
            </a:r>
            <a:r>
              <a:rPr lang="vi-VN" sz="2800" dirty="0"/>
              <a:t>à bước đột phá đầu tiên đổi mới kinh tế của Đảng với chủ trương khắc phục những khuyết điểm, sai lầm trong quản lý kinh tế, trong cải tạo xã hội chủ nghĩa, phá bỏ những rào cản để cho “sản xuất bung ra”</a:t>
            </a:r>
            <a:r>
              <a:rPr lang="en-US" sz="2800" dirty="0"/>
              <a:t>.</a:t>
            </a:r>
            <a:endParaRPr sz="2800" dirty="0"/>
          </a:p>
        </p:txBody>
      </p:sp>
      <p:pic>
        <p:nvPicPr>
          <p:cNvPr id="3" name="Picture 2">
            <a:extLst>
              <a:ext uri="{FF2B5EF4-FFF2-40B4-BE49-F238E27FC236}">
                <a16:creationId xmlns:a16="http://schemas.microsoft.com/office/drawing/2014/main" id="{FAA63E68-37B0-4B08-BE52-B171BF764B9C}"/>
              </a:ext>
            </a:extLst>
          </p:cNvPr>
          <p:cNvPicPr>
            <a:picLocks noChangeAspect="1"/>
          </p:cNvPicPr>
          <p:nvPr/>
        </p:nvPicPr>
        <p:blipFill>
          <a:blip r:embed="rId3"/>
          <a:stretch>
            <a:fillRect/>
          </a:stretch>
        </p:blipFill>
        <p:spPr>
          <a:xfrm>
            <a:off x="5717947" y="2121985"/>
            <a:ext cx="5533947" cy="3537167"/>
          </a:xfrm>
          <a:prstGeom prst="rect">
            <a:avLst/>
          </a:prstGeom>
        </p:spPr>
      </p:pic>
    </p:spTree>
    <p:extLst>
      <p:ext uri="{BB962C8B-B14F-4D97-AF65-F5344CB8AC3E}">
        <p14:creationId xmlns:p14="http://schemas.microsoft.com/office/powerpoint/2010/main" val="167442757"/>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2"/>
          <p:cNvSpPr txBox="1">
            <a:spLocks noGrp="1"/>
          </p:cNvSpPr>
          <p:nvPr>
            <p:ph type="title"/>
          </p:nvPr>
        </p:nvSpPr>
        <p:spPr>
          <a:xfrm>
            <a:off x="1275000" y="1188800"/>
            <a:ext cx="5161600" cy="1143200"/>
          </a:xfrm>
          <a:prstGeom prst="rect">
            <a:avLst/>
          </a:prstGeom>
        </p:spPr>
        <p:txBody>
          <a:bodyPr spcFirstLastPara="1" vert="horz" wrap="square" lIns="121900" tIns="121900" rIns="121900" bIns="121900" rtlCol="0" anchor="t" anchorCtr="0">
            <a:noAutofit/>
          </a:bodyPr>
          <a:lstStyle/>
          <a:p>
            <a:r>
              <a:rPr lang="vi-VN" sz="3200" dirty="0"/>
              <a:t>“</a:t>
            </a:r>
            <a:r>
              <a:rPr lang="en-US" sz="3200" dirty="0"/>
              <a:t>K</a:t>
            </a:r>
            <a:r>
              <a:rPr lang="vi-VN" sz="3200" dirty="0"/>
              <a:t>hoán chui”</a:t>
            </a:r>
            <a:endParaRPr sz="3200" dirty="0"/>
          </a:p>
        </p:txBody>
      </p:sp>
      <p:sp>
        <p:nvSpPr>
          <p:cNvPr id="158" name="Google Shape;158;p22"/>
          <p:cNvSpPr txBox="1">
            <a:spLocks noGrp="1"/>
          </p:cNvSpPr>
          <p:nvPr>
            <p:ph type="body" idx="1"/>
          </p:nvPr>
        </p:nvSpPr>
        <p:spPr>
          <a:xfrm>
            <a:off x="1101800" y="2220525"/>
            <a:ext cx="5161600" cy="3541920"/>
          </a:xfrm>
          <a:prstGeom prst="rect">
            <a:avLst/>
          </a:prstGeom>
        </p:spPr>
        <p:txBody>
          <a:bodyPr spcFirstLastPara="1" vert="horz" wrap="square" lIns="121900" tIns="121900" rIns="121900" bIns="121900" rtlCol="0" anchor="t" anchorCtr="0">
            <a:noAutofit/>
          </a:bodyPr>
          <a:lstStyle/>
          <a:p>
            <a:pPr marL="0" indent="0" algn="just">
              <a:buNone/>
            </a:pPr>
            <a:r>
              <a:rPr lang="vi-VN" sz="2400" dirty="0"/>
              <a:t>Trước hiện tượng “khoán chui” trong hợp tác xã nông nghiệp ở một số địa phương, sau khi tổ chức thí điểm, Ban Bí thư đã ban hành Chỉ thị số 100-CT/TW (1-1981) về khoán sản phẩm đến nhóm và người lao động trong các hợp tác xã nông nghiệp</a:t>
            </a:r>
            <a:endParaRPr sz="2400" dirty="0"/>
          </a:p>
        </p:txBody>
      </p:sp>
      <p:sp>
        <p:nvSpPr>
          <p:cNvPr id="160" name="Google Shape;160;p22"/>
          <p:cNvSpPr txBox="1">
            <a:spLocks noGrp="1"/>
          </p:cNvSpPr>
          <p:nvPr>
            <p:ph type="sldNum"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224</a:t>
            </a:fld>
            <a:endParaRPr/>
          </a:p>
        </p:txBody>
      </p:sp>
      <p:pic>
        <p:nvPicPr>
          <p:cNvPr id="159" name="Google Shape;159;p22"/>
          <p:cNvPicPr preferRelativeResize="0"/>
          <p:nvPr/>
        </p:nvPicPr>
        <p:blipFill>
          <a:blip r:embed="rId3"/>
          <a:srcRect l="23750" r="23750"/>
          <a:stretch/>
        </p:blipFill>
        <p:spPr>
          <a:xfrm>
            <a:off x="6609800" y="1188800"/>
            <a:ext cx="4480400" cy="4480400"/>
          </a:xfrm>
          <a:prstGeom prst="ellipse">
            <a:avLst/>
          </a:prstGeom>
          <a:noFill/>
          <a:ln>
            <a:noFill/>
          </a:ln>
        </p:spPr>
      </p:pic>
    </p:spTree>
    <p:extLst>
      <p:ext uri="{BB962C8B-B14F-4D97-AF65-F5344CB8AC3E}">
        <p14:creationId xmlns:p14="http://schemas.microsoft.com/office/powerpoint/2010/main" val="1633108937"/>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2"/>
          <p:cNvSpPr txBox="1">
            <a:spLocks noGrp="1"/>
          </p:cNvSpPr>
          <p:nvPr>
            <p:ph type="title"/>
          </p:nvPr>
        </p:nvSpPr>
        <p:spPr>
          <a:xfrm>
            <a:off x="1229333" y="1189033"/>
            <a:ext cx="6289116" cy="1143200"/>
          </a:xfrm>
          <a:prstGeom prst="rect">
            <a:avLst/>
          </a:prstGeom>
        </p:spPr>
        <p:txBody>
          <a:bodyPr spcFirstLastPara="1" vert="horz" wrap="square" lIns="121900" tIns="121900" rIns="121900" bIns="121900" rtlCol="0" anchor="t" anchorCtr="0">
            <a:noAutofit/>
          </a:bodyPr>
          <a:lstStyle/>
          <a:p>
            <a:r>
              <a:rPr lang="en-US" sz="3200" dirty="0"/>
              <a:t>“</a:t>
            </a:r>
            <a:r>
              <a:rPr lang="en-US" sz="3200" dirty="0" err="1"/>
              <a:t>Xé</a:t>
            </a:r>
            <a:r>
              <a:rPr lang="en-US" sz="3200" dirty="0"/>
              <a:t> </a:t>
            </a:r>
            <a:r>
              <a:rPr lang="en-US" sz="3200" dirty="0" err="1"/>
              <a:t>rào</a:t>
            </a:r>
            <a:r>
              <a:rPr lang="en-US" sz="3200" dirty="0"/>
              <a:t>”, </a:t>
            </a:r>
            <a:r>
              <a:rPr lang="en-US" sz="3200" dirty="0" err="1"/>
              <a:t>bù</a:t>
            </a:r>
            <a:r>
              <a:rPr lang="en-US" sz="3200" dirty="0"/>
              <a:t> </a:t>
            </a:r>
            <a:r>
              <a:rPr lang="en-US" sz="3200" dirty="0" err="1"/>
              <a:t>giá</a:t>
            </a:r>
            <a:r>
              <a:rPr lang="en-US" sz="3200" dirty="0"/>
              <a:t> </a:t>
            </a:r>
            <a:r>
              <a:rPr lang="en-US" sz="3200" dirty="0" err="1"/>
              <a:t>vào</a:t>
            </a:r>
            <a:r>
              <a:rPr lang="en-US" sz="3200" dirty="0"/>
              <a:t> </a:t>
            </a:r>
            <a:r>
              <a:rPr lang="en-US" sz="3200" dirty="0" err="1"/>
              <a:t>lương</a:t>
            </a:r>
            <a:endParaRPr sz="3200" dirty="0"/>
          </a:p>
        </p:txBody>
      </p:sp>
      <p:sp>
        <p:nvSpPr>
          <p:cNvPr id="158" name="Google Shape;158;p22"/>
          <p:cNvSpPr txBox="1">
            <a:spLocks noGrp="1"/>
          </p:cNvSpPr>
          <p:nvPr>
            <p:ph type="body" idx="1"/>
          </p:nvPr>
        </p:nvSpPr>
        <p:spPr>
          <a:xfrm>
            <a:off x="179798" y="1905857"/>
            <a:ext cx="6878773" cy="4554296"/>
          </a:xfrm>
          <a:prstGeom prst="rect">
            <a:avLst/>
          </a:prstGeom>
        </p:spPr>
        <p:txBody>
          <a:bodyPr spcFirstLastPara="1" vert="horz" wrap="square" lIns="121900" tIns="121900" rIns="121900" bIns="121900" rtlCol="0" anchor="t" anchorCtr="0">
            <a:noAutofit/>
          </a:bodyPr>
          <a:lstStyle/>
          <a:p>
            <a:pPr marL="0" indent="0" algn="just">
              <a:buNone/>
            </a:pPr>
            <a:r>
              <a:rPr lang="vi-VN" sz="2800" dirty="0"/>
              <a:t>Trong lĩnh vực công nghiệp</a:t>
            </a:r>
            <a:r>
              <a:rPr lang="en-US" sz="2800" dirty="0"/>
              <a:t>,</a:t>
            </a:r>
            <a:r>
              <a:rPr lang="vi-VN" sz="2800" dirty="0"/>
              <a:t> Chính phủ ban hành Quyết định số 25-CP (1-1981) về quyền chủ động sản xuất kinh doanh và quyền tự chủ về tài chính của các xí nghiệp quốc doanh và Quyết định số 26-CP về việc mở rộng hình thức trả lương khoán, lương sản phẩm và vận dụng hình thức tiền thưởng trong các đơn vị sản xuất kinh doanh của Nhà nước</a:t>
            </a:r>
            <a:r>
              <a:rPr lang="en-US" sz="2800" dirty="0"/>
              <a:t>.</a:t>
            </a:r>
            <a:endParaRPr sz="2800" dirty="0"/>
          </a:p>
        </p:txBody>
      </p:sp>
      <p:sp>
        <p:nvSpPr>
          <p:cNvPr id="160" name="Google Shape;160;p22"/>
          <p:cNvSpPr txBox="1">
            <a:spLocks noGrp="1"/>
          </p:cNvSpPr>
          <p:nvPr>
            <p:ph type="sldNum"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225</a:t>
            </a:fld>
            <a:endParaRPr/>
          </a:p>
        </p:txBody>
      </p:sp>
      <p:pic>
        <p:nvPicPr>
          <p:cNvPr id="159" name="Google Shape;159;p22"/>
          <p:cNvPicPr preferRelativeResize="0"/>
          <p:nvPr/>
        </p:nvPicPr>
        <p:blipFill>
          <a:blip r:embed="rId3"/>
          <a:srcRect l="17773" r="17773"/>
          <a:stretch/>
        </p:blipFill>
        <p:spPr>
          <a:xfrm>
            <a:off x="6992133" y="1436361"/>
            <a:ext cx="4480400" cy="4480400"/>
          </a:xfrm>
          <a:prstGeom prst="ellipse">
            <a:avLst/>
          </a:prstGeom>
          <a:noFill/>
          <a:ln>
            <a:noFill/>
          </a:ln>
        </p:spPr>
      </p:pic>
    </p:spTree>
    <p:extLst>
      <p:ext uri="{BB962C8B-B14F-4D97-AF65-F5344CB8AC3E}">
        <p14:creationId xmlns:p14="http://schemas.microsoft.com/office/powerpoint/2010/main" val="1559469391"/>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862623" y="2340472"/>
            <a:ext cx="3085125" cy="1735361"/>
            <a:chOff x="0" y="0"/>
            <a:chExt cx="11289030" cy="6350000"/>
          </a:xfrm>
          <a:blipFill>
            <a:blip r:embed="rId2"/>
            <a:stretch>
              <a:fillRect/>
            </a:stretch>
          </a:blipFill>
        </p:grpSpPr>
        <p:sp>
          <p:nvSpPr>
            <p:cNvPr id="3" name="Freeform 3"/>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grpFill/>
          </p:spPr>
        </p:sp>
      </p:grpSp>
      <p:grpSp>
        <p:nvGrpSpPr>
          <p:cNvPr id="4" name="Group 4"/>
          <p:cNvGrpSpPr>
            <a:grpSpLocks noChangeAspect="1"/>
          </p:cNvGrpSpPr>
          <p:nvPr/>
        </p:nvGrpSpPr>
        <p:grpSpPr>
          <a:xfrm>
            <a:off x="4454280" y="2194583"/>
            <a:ext cx="3085125" cy="1735361"/>
            <a:chOff x="0" y="0"/>
            <a:chExt cx="11289030" cy="6350000"/>
          </a:xfrm>
          <a:blipFill>
            <a:blip r:embed="rId3"/>
            <a:stretch>
              <a:fillRect/>
            </a:stretch>
          </a:blipFill>
        </p:grpSpPr>
        <p:sp>
          <p:nvSpPr>
            <p:cNvPr id="5" name="Freeform 5"/>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grpFill/>
          </p:spPr>
        </p:sp>
      </p:grpSp>
      <p:grpSp>
        <p:nvGrpSpPr>
          <p:cNvPr id="6" name="Group 6"/>
          <p:cNvGrpSpPr>
            <a:grpSpLocks noChangeAspect="1"/>
          </p:cNvGrpSpPr>
          <p:nvPr/>
        </p:nvGrpSpPr>
        <p:grpSpPr>
          <a:xfrm>
            <a:off x="8132911" y="2356229"/>
            <a:ext cx="3085125" cy="1735361"/>
            <a:chOff x="0" y="0"/>
            <a:chExt cx="11289030" cy="6350000"/>
          </a:xfrm>
          <a:blipFill>
            <a:blip r:embed="rId4"/>
            <a:stretch>
              <a:fillRect/>
            </a:stretch>
          </a:blipFill>
        </p:grpSpPr>
        <p:sp>
          <p:nvSpPr>
            <p:cNvPr id="7" name="Freeform 7"/>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grpFill/>
          </p:spPr>
        </p:sp>
      </p:grpSp>
      <p:grpSp>
        <p:nvGrpSpPr>
          <p:cNvPr id="8" name="Group 8"/>
          <p:cNvGrpSpPr/>
          <p:nvPr/>
        </p:nvGrpSpPr>
        <p:grpSpPr>
          <a:xfrm>
            <a:off x="589111" y="4273393"/>
            <a:ext cx="3358290" cy="2137021"/>
            <a:chOff x="0" y="0"/>
            <a:chExt cx="5503589" cy="1220251"/>
          </a:xfrm>
        </p:grpSpPr>
        <p:sp>
          <p:nvSpPr>
            <p:cNvPr id="9" name="Freeform 9"/>
            <p:cNvSpPr/>
            <p:nvPr/>
          </p:nvSpPr>
          <p:spPr>
            <a:xfrm>
              <a:off x="-6350" y="-2540"/>
              <a:ext cx="5512479" cy="1224061"/>
            </a:xfrm>
            <a:custGeom>
              <a:avLst/>
              <a:gdLst/>
              <a:ahLst/>
              <a:cxnLst/>
              <a:rect l="l" t="t" r="r" b="b"/>
              <a:pathLst>
                <a:path w="5512479" h="1224061">
                  <a:moveTo>
                    <a:pt x="4576489" y="1205011"/>
                  </a:moveTo>
                  <a:cubicBezTo>
                    <a:pt x="4572679" y="1212631"/>
                    <a:pt x="4558709" y="1215171"/>
                    <a:pt x="4552359" y="1215171"/>
                  </a:cubicBezTo>
                  <a:cubicBezTo>
                    <a:pt x="4530769" y="1215171"/>
                    <a:pt x="4509179" y="1216441"/>
                    <a:pt x="4487589" y="1216441"/>
                  </a:cubicBezTo>
                  <a:cubicBezTo>
                    <a:pt x="4154849" y="1224061"/>
                    <a:pt x="1394460" y="1217711"/>
                    <a:pt x="1127760" y="1213901"/>
                  </a:cubicBezTo>
                  <a:cubicBezTo>
                    <a:pt x="1003300" y="1212631"/>
                    <a:pt x="878840" y="1206281"/>
                    <a:pt x="754380" y="1193581"/>
                  </a:cubicBezTo>
                  <a:cubicBezTo>
                    <a:pt x="576580" y="1175801"/>
                    <a:pt x="394970" y="1145321"/>
                    <a:pt x="242570" y="1048801"/>
                  </a:cubicBezTo>
                  <a:cubicBezTo>
                    <a:pt x="125730" y="976411"/>
                    <a:pt x="35560" y="865921"/>
                    <a:pt x="12700" y="728761"/>
                  </a:cubicBezTo>
                  <a:cubicBezTo>
                    <a:pt x="0" y="655101"/>
                    <a:pt x="8890" y="516890"/>
                    <a:pt x="25400" y="444500"/>
                  </a:cubicBezTo>
                  <a:cubicBezTo>
                    <a:pt x="44450" y="364490"/>
                    <a:pt x="81280" y="290830"/>
                    <a:pt x="144780" y="237490"/>
                  </a:cubicBezTo>
                  <a:cubicBezTo>
                    <a:pt x="260350" y="140970"/>
                    <a:pt x="415290" y="92710"/>
                    <a:pt x="561340" y="62230"/>
                  </a:cubicBezTo>
                  <a:cubicBezTo>
                    <a:pt x="750570" y="22860"/>
                    <a:pt x="943610" y="10160"/>
                    <a:pt x="1136650" y="7620"/>
                  </a:cubicBezTo>
                  <a:cubicBezTo>
                    <a:pt x="1240790" y="6350"/>
                    <a:pt x="1346200" y="10160"/>
                    <a:pt x="1450340" y="10160"/>
                  </a:cubicBezTo>
                  <a:cubicBezTo>
                    <a:pt x="1652270" y="11430"/>
                    <a:pt x="4158659" y="0"/>
                    <a:pt x="4429169" y="7620"/>
                  </a:cubicBezTo>
                  <a:cubicBezTo>
                    <a:pt x="4627289" y="13970"/>
                    <a:pt x="4826679" y="35560"/>
                    <a:pt x="5019719" y="85090"/>
                  </a:cubicBezTo>
                  <a:cubicBezTo>
                    <a:pt x="5098459" y="105410"/>
                    <a:pt x="5177199" y="130810"/>
                    <a:pt x="5252129" y="165100"/>
                  </a:cubicBezTo>
                  <a:cubicBezTo>
                    <a:pt x="5320709" y="196850"/>
                    <a:pt x="5388019" y="237490"/>
                    <a:pt x="5436279" y="297180"/>
                  </a:cubicBezTo>
                  <a:cubicBezTo>
                    <a:pt x="5480729" y="353060"/>
                    <a:pt x="5503589" y="421640"/>
                    <a:pt x="5508669" y="492760"/>
                  </a:cubicBezTo>
                  <a:cubicBezTo>
                    <a:pt x="5512479" y="554236"/>
                    <a:pt x="5511209" y="670341"/>
                    <a:pt x="5502319" y="726221"/>
                  </a:cubicBezTo>
                  <a:cubicBezTo>
                    <a:pt x="5485809" y="820201"/>
                    <a:pt x="5437549" y="902751"/>
                    <a:pt x="5368969" y="968791"/>
                  </a:cubicBezTo>
                  <a:cubicBezTo>
                    <a:pt x="5282609" y="1050071"/>
                    <a:pt x="5170849" y="1100871"/>
                    <a:pt x="5057819" y="1136431"/>
                  </a:cubicBezTo>
                  <a:cubicBezTo>
                    <a:pt x="4895259" y="1187231"/>
                    <a:pt x="4722539" y="1206281"/>
                    <a:pt x="4553629" y="1213901"/>
                  </a:cubicBezTo>
                  <a:cubicBezTo>
                    <a:pt x="4546009" y="1213901"/>
                    <a:pt x="4540929" y="1211361"/>
                    <a:pt x="4543469" y="1203741"/>
                  </a:cubicBezTo>
                  <a:cubicBezTo>
                    <a:pt x="4547279" y="1196121"/>
                    <a:pt x="4561249" y="1193581"/>
                    <a:pt x="4567599" y="1193581"/>
                  </a:cubicBezTo>
                  <a:cubicBezTo>
                    <a:pt x="4656499" y="1189771"/>
                    <a:pt x="4744129" y="1182151"/>
                    <a:pt x="4831759" y="1168181"/>
                  </a:cubicBezTo>
                  <a:cubicBezTo>
                    <a:pt x="5051469" y="1135161"/>
                    <a:pt x="5323249" y="1058961"/>
                    <a:pt x="5428659" y="841791"/>
                  </a:cubicBezTo>
                  <a:cubicBezTo>
                    <a:pt x="5448979" y="801151"/>
                    <a:pt x="5460409" y="757971"/>
                    <a:pt x="5466759" y="712251"/>
                  </a:cubicBezTo>
                  <a:cubicBezTo>
                    <a:pt x="5474379" y="653831"/>
                    <a:pt x="5475649" y="529590"/>
                    <a:pt x="5466759" y="471170"/>
                  </a:cubicBezTo>
                  <a:cubicBezTo>
                    <a:pt x="5456599" y="400050"/>
                    <a:pt x="5426119" y="335280"/>
                    <a:pt x="5375319" y="284480"/>
                  </a:cubicBezTo>
                  <a:cubicBezTo>
                    <a:pt x="5321979" y="231140"/>
                    <a:pt x="5252129" y="194310"/>
                    <a:pt x="5182279" y="166370"/>
                  </a:cubicBezTo>
                  <a:cubicBezTo>
                    <a:pt x="5015909" y="97790"/>
                    <a:pt x="4834299" y="64770"/>
                    <a:pt x="4656499" y="45720"/>
                  </a:cubicBezTo>
                  <a:cubicBezTo>
                    <a:pt x="4535849" y="33020"/>
                    <a:pt x="4415199" y="27940"/>
                    <a:pt x="4294549" y="26670"/>
                  </a:cubicBezTo>
                  <a:cubicBezTo>
                    <a:pt x="4147229" y="25400"/>
                    <a:pt x="963930" y="30480"/>
                    <a:pt x="830580" y="41910"/>
                  </a:cubicBezTo>
                  <a:cubicBezTo>
                    <a:pt x="661670" y="57150"/>
                    <a:pt x="487680" y="83820"/>
                    <a:pt x="330200" y="151130"/>
                  </a:cubicBezTo>
                  <a:cubicBezTo>
                    <a:pt x="266700" y="177800"/>
                    <a:pt x="200660" y="213360"/>
                    <a:pt x="152400" y="262890"/>
                  </a:cubicBezTo>
                  <a:cubicBezTo>
                    <a:pt x="93980" y="322580"/>
                    <a:pt x="66040" y="402590"/>
                    <a:pt x="53340" y="482600"/>
                  </a:cubicBezTo>
                  <a:cubicBezTo>
                    <a:pt x="41910" y="566146"/>
                    <a:pt x="38100" y="683041"/>
                    <a:pt x="55880" y="752891"/>
                  </a:cubicBezTo>
                  <a:cubicBezTo>
                    <a:pt x="71120" y="815121"/>
                    <a:pt x="101600" y="873541"/>
                    <a:pt x="143510" y="923071"/>
                  </a:cubicBezTo>
                  <a:cubicBezTo>
                    <a:pt x="247650" y="1047531"/>
                    <a:pt x="407670" y="1112301"/>
                    <a:pt x="563880" y="1144051"/>
                  </a:cubicBezTo>
                  <a:cubicBezTo>
                    <a:pt x="810260" y="1193581"/>
                    <a:pt x="1064260" y="1192311"/>
                    <a:pt x="1314450" y="1196121"/>
                  </a:cubicBezTo>
                  <a:cubicBezTo>
                    <a:pt x="1610360" y="1199931"/>
                    <a:pt x="4298359" y="1202471"/>
                    <a:pt x="4567599" y="1194851"/>
                  </a:cubicBezTo>
                  <a:cubicBezTo>
                    <a:pt x="4573949" y="1193581"/>
                    <a:pt x="4579029" y="1197391"/>
                    <a:pt x="4576489" y="1205011"/>
                  </a:cubicBezTo>
                  <a:close/>
                </a:path>
              </a:pathLst>
            </a:custGeom>
            <a:solidFill>
              <a:srgbClr val="000000"/>
            </a:solidFill>
          </p:spPr>
        </p:sp>
      </p:grpSp>
      <p:sp>
        <p:nvSpPr>
          <p:cNvPr id="10" name="TextBox 10"/>
          <p:cNvSpPr txBox="1"/>
          <p:nvPr/>
        </p:nvSpPr>
        <p:spPr>
          <a:xfrm>
            <a:off x="884204" y="4454726"/>
            <a:ext cx="2871087" cy="1923604"/>
          </a:xfrm>
          <a:prstGeom prst="rect">
            <a:avLst/>
          </a:prstGeom>
        </p:spPr>
        <p:txBody>
          <a:bodyPr wrap="square" lIns="0" tIns="0" rIns="0" bIns="0" rtlCol="0" anchor="t">
            <a:spAutoFit/>
          </a:bodyPr>
          <a:lstStyle/>
          <a:p>
            <a:pPr algn="ctr">
              <a:lnSpc>
                <a:spcPts val="2543"/>
              </a:lnSpc>
            </a:pPr>
            <a:r>
              <a:rPr lang="vi-VN" sz="2400" dirty="0">
                <a:latin typeface="Raleway Light" pitchFamily="2" charset="0"/>
              </a:rPr>
              <a:t>Từ tháng 4-1975, tập đoàn Pôn Pốt đã thi hành chính sách diệt chủng ở Campuchia và tăng cường chống Việt Nam</a:t>
            </a:r>
            <a:endParaRPr lang="en-US" sz="2400" dirty="0">
              <a:latin typeface="Raleway Light" pitchFamily="2" charset="0"/>
            </a:endParaRPr>
          </a:p>
        </p:txBody>
      </p:sp>
      <p:sp>
        <p:nvSpPr>
          <p:cNvPr id="13" name="TextBox 13"/>
          <p:cNvSpPr txBox="1"/>
          <p:nvPr/>
        </p:nvSpPr>
        <p:spPr>
          <a:xfrm>
            <a:off x="3502916" y="359566"/>
            <a:ext cx="5215745" cy="1192634"/>
          </a:xfrm>
          <a:prstGeom prst="rect">
            <a:avLst/>
          </a:prstGeom>
        </p:spPr>
        <p:txBody>
          <a:bodyPr wrap="square" lIns="0" tIns="0" rIns="0" bIns="0" rtlCol="0" anchor="t">
            <a:spAutoFit/>
          </a:bodyPr>
          <a:lstStyle/>
          <a:p>
            <a:pPr algn="ctr">
              <a:lnSpc>
                <a:spcPts val="9313"/>
              </a:lnSpc>
            </a:pPr>
            <a:r>
              <a:rPr lang="en-US" sz="2667" dirty="0">
                <a:latin typeface="Raleway ExtraBold" pitchFamily="2" charset="0"/>
              </a:rPr>
              <a:t>B</a:t>
            </a:r>
            <a:r>
              <a:rPr lang="vi-VN" sz="2667" dirty="0">
                <a:latin typeface="Raleway ExtraBold" pitchFamily="2" charset="0"/>
              </a:rPr>
              <a:t>ảo vệ </a:t>
            </a:r>
            <a:r>
              <a:rPr lang="vi-VN" sz="2667" dirty="0">
                <a:solidFill>
                  <a:schemeClr val="accent1"/>
                </a:solidFill>
                <a:latin typeface="Raleway ExtraBold" pitchFamily="2" charset="0"/>
              </a:rPr>
              <a:t>biên giới phía Tây Nam </a:t>
            </a:r>
            <a:endParaRPr lang="en-US" sz="2667" dirty="0">
              <a:solidFill>
                <a:schemeClr val="accent1"/>
              </a:solidFill>
              <a:latin typeface="Raleway ExtraBold" pitchFamily="2" charset="0"/>
            </a:endParaRPr>
          </a:p>
        </p:txBody>
      </p:sp>
      <p:grpSp>
        <p:nvGrpSpPr>
          <p:cNvPr id="14" name="Group 14"/>
          <p:cNvGrpSpPr/>
          <p:nvPr/>
        </p:nvGrpSpPr>
        <p:grpSpPr>
          <a:xfrm>
            <a:off x="4337039" y="3954435"/>
            <a:ext cx="3319259" cy="2772711"/>
            <a:chOff x="0" y="0"/>
            <a:chExt cx="5503589" cy="1220251"/>
          </a:xfrm>
        </p:grpSpPr>
        <p:sp>
          <p:nvSpPr>
            <p:cNvPr id="15" name="Freeform 15"/>
            <p:cNvSpPr/>
            <p:nvPr/>
          </p:nvSpPr>
          <p:spPr>
            <a:xfrm>
              <a:off x="-6350" y="-2540"/>
              <a:ext cx="5512479" cy="1224061"/>
            </a:xfrm>
            <a:custGeom>
              <a:avLst/>
              <a:gdLst/>
              <a:ahLst/>
              <a:cxnLst/>
              <a:rect l="l" t="t" r="r" b="b"/>
              <a:pathLst>
                <a:path w="5512479" h="1224061">
                  <a:moveTo>
                    <a:pt x="4576489" y="1205011"/>
                  </a:moveTo>
                  <a:cubicBezTo>
                    <a:pt x="4572679" y="1212631"/>
                    <a:pt x="4558709" y="1215171"/>
                    <a:pt x="4552359" y="1215171"/>
                  </a:cubicBezTo>
                  <a:cubicBezTo>
                    <a:pt x="4530769" y="1215171"/>
                    <a:pt x="4509179" y="1216441"/>
                    <a:pt x="4487589" y="1216441"/>
                  </a:cubicBezTo>
                  <a:cubicBezTo>
                    <a:pt x="4154849" y="1224061"/>
                    <a:pt x="1394460" y="1217711"/>
                    <a:pt x="1127760" y="1213901"/>
                  </a:cubicBezTo>
                  <a:cubicBezTo>
                    <a:pt x="1003300" y="1212631"/>
                    <a:pt x="878840" y="1206281"/>
                    <a:pt x="754380" y="1193581"/>
                  </a:cubicBezTo>
                  <a:cubicBezTo>
                    <a:pt x="576580" y="1175801"/>
                    <a:pt x="394970" y="1145321"/>
                    <a:pt x="242570" y="1048801"/>
                  </a:cubicBezTo>
                  <a:cubicBezTo>
                    <a:pt x="125730" y="976411"/>
                    <a:pt x="35560" y="865921"/>
                    <a:pt x="12700" y="728761"/>
                  </a:cubicBezTo>
                  <a:cubicBezTo>
                    <a:pt x="0" y="655101"/>
                    <a:pt x="8890" y="516890"/>
                    <a:pt x="25400" y="444500"/>
                  </a:cubicBezTo>
                  <a:cubicBezTo>
                    <a:pt x="44450" y="364490"/>
                    <a:pt x="81280" y="290830"/>
                    <a:pt x="144780" y="237490"/>
                  </a:cubicBezTo>
                  <a:cubicBezTo>
                    <a:pt x="260350" y="140970"/>
                    <a:pt x="415290" y="92710"/>
                    <a:pt x="561340" y="62230"/>
                  </a:cubicBezTo>
                  <a:cubicBezTo>
                    <a:pt x="750570" y="22860"/>
                    <a:pt x="943610" y="10160"/>
                    <a:pt x="1136650" y="7620"/>
                  </a:cubicBezTo>
                  <a:cubicBezTo>
                    <a:pt x="1240790" y="6350"/>
                    <a:pt x="1346200" y="10160"/>
                    <a:pt x="1450340" y="10160"/>
                  </a:cubicBezTo>
                  <a:cubicBezTo>
                    <a:pt x="1652270" y="11430"/>
                    <a:pt x="4158659" y="0"/>
                    <a:pt x="4429169" y="7620"/>
                  </a:cubicBezTo>
                  <a:cubicBezTo>
                    <a:pt x="4627289" y="13970"/>
                    <a:pt x="4826679" y="35560"/>
                    <a:pt x="5019719" y="85090"/>
                  </a:cubicBezTo>
                  <a:cubicBezTo>
                    <a:pt x="5098459" y="105410"/>
                    <a:pt x="5177199" y="130810"/>
                    <a:pt x="5252129" y="165100"/>
                  </a:cubicBezTo>
                  <a:cubicBezTo>
                    <a:pt x="5320709" y="196850"/>
                    <a:pt x="5388019" y="237490"/>
                    <a:pt x="5436279" y="297180"/>
                  </a:cubicBezTo>
                  <a:cubicBezTo>
                    <a:pt x="5480729" y="353060"/>
                    <a:pt x="5503589" y="421640"/>
                    <a:pt x="5508669" y="492760"/>
                  </a:cubicBezTo>
                  <a:cubicBezTo>
                    <a:pt x="5512479" y="554236"/>
                    <a:pt x="5511209" y="670341"/>
                    <a:pt x="5502319" y="726221"/>
                  </a:cubicBezTo>
                  <a:cubicBezTo>
                    <a:pt x="5485809" y="820201"/>
                    <a:pt x="5437549" y="902751"/>
                    <a:pt x="5368969" y="968791"/>
                  </a:cubicBezTo>
                  <a:cubicBezTo>
                    <a:pt x="5282609" y="1050071"/>
                    <a:pt x="5170849" y="1100871"/>
                    <a:pt x="5057819" y="1136431"/>
                  </a:cubicBezTo>
                  <a:cubicBezTo>
                    <a:pt x="4895259" y="1187231"/>
                    <a:pt x="4722539" y="1206281"/>
                    <a:pt x="4553629" y="1213901"/>
                  </a:cubicBezTo>
                  <a:cubicBezTo>
                    <a:pt x="4546009" y="1213901"/>
                    <a:pt x="4540929" y="1211361"/>
                    <a:pt x="4543469" y="1203741"/>
                  </a:cubicBezTo>
                  <a:cubicBezTo>
                    <a:pt x="4547279" y="1196121"/>
                    <a:pt x="4561249" y="1193581"/>
                    <a:pt x="4567599" y="1193581"/>
                  </a:cubicBezTo>
                  <a:cubicBezTo>
                    <a:pt x="4656499" y="1189771"/>
                    <a:pt x="4744129" y="1182151"/>
                    <a:pt x="4831759" y="1168181"/>
                  </a:cubicBezTo>
                  <a:cubicBezTo>
                    <a:pt x="5051469" y="1135161"/>
                    <a:pt x="5323249" y="1058961"/>
                    <a:pt x="5428659" y="841791"/>
                  </a:cubicBezTo>
                  <a:cubicBezTo>
                    <a:pt x="5448979" y="801151"/>
                    <a:pt x="5460409" y="757971"/>
                    <a:pt x="5466759" y="712251"/>
                  </a:cubicBezTo>
                  <a:cubicBezTo>
                    <a:pt x="5474379" y="653831"/>
                    <a:pt x="5475649" y="529590"/>
                    <a:pt x="5466759" y="471170"/>
                  </a:cubicBezTo>
                  <a:cubicBezTo>
                    <a:pt x="5456599" y="400050"/>
                    <a:pt x="5426119" y="335280"/>
                    <a:pt x="5375319" y="284480"/>
                  </a:cubicBezTo>
                  <a:cubicBezTo>
                    <a:pt x="5321979" y="231140"/>
                    <a:pt x="5252129" y="194310"/>
                    <a:pt x="5182279" y="166370"/>
                  </a:cubicBezTo>
                  <a:cubicBezTo>
                    <a:pt x="5015909" y="97790"/>
                    <a:pt x="4834299" y="64770"/>
                    <a:pt x="4656499" y="45720"/>
                  </a:cubicBezTo>
                  <a:cubicBezTo>
                    <a:pt x="4535849" y="33020"/>
                    <a:pt x="4415199" y="27940"/>
                    <a:pt x="4294549" y="26670"/>
                  </a:cubicBezTo>
                  <a:cubicBezTo>
                    <a:pt x="4147229" y="25400"/>
                    <a:pt x="963930" y="30480"/>
                    <a:pt x="830580" y="41910"/>
                  </a:cubicBezTo>
                  <a:cubicBezTo>
                    <a:pt x="661670" y="57150"/>
                    <a:pt x="487680" y="83820"/>
                    <a:pt x="330200" y="151130"/>
                  </a:cubicBezTo>
                  <a:cubicBezTo>
                    <a:pt x="266700" y="177800"/>
                    <a:pt x="200660" y="213360"/>
                    <a:pt x="152400" y="262890"/>
                  </a:cubicBezTo>
                  <a:cubicBezTo>
                    <a:pt x="93980" y="322580"/>
                    <a:pt x="66040" y="402590"/>
                    <a:pt x="53340" y="482600"/>
                  </a:cubicBezTo>
                  <a:cubicBezTo>
                    <a:pt x="41910" y="566146"/>
                    <a:pt x="38100" y="683041"/>
                    <a:pt x="55880" y="752891"/>
                  </a:cubicBezTo>
                  <a:cubicBezTo>
                    <a:pt x="71120" y="815121"/>
                    <a:pt x="101600" y="873541"/>
                    <a:pt x="143510" y="923071"/>
                  </a:cubicBezTo>
                  <a:cubicBezTo>
                    <a:pt x="247650" y="1047531"/>
                    <a:pt x="407670" y="1112301"/>
                    <a:pt x="563880" y="1144051"/>
                  </a:cubicBezTo>
                  <a:cubicBezTo>
                    <a:pt x="810260" y="1193581"/>
                    <a:pt x="1064260" y="1192311"/>
                    <a:pt x="1314450" y="1196121"/>
                  </a:cubicBezTo>
                  <a:cubicBezTo>
                    <a:pt x="1610360" y="1199931"/>
                    <a:pt x="4298359" y="1202471"/>
                    <a:pt x="4567599" y="1194851"/>
                  </a:cubicBezTo>
                  <a:cubicBezTo>
                    <a:pt x="4573949" y="1193581"/>
                    <a:pt x="4579029" y="1197391"/>
                    <a:pt x="4576489" y="1205011"/>
                  </a:cubicBezTo>
                  <a:close/>
                </a:path>
              </a:pathLst>
            </a:custGeom>
            <a:solidFill>
              <a:srgbClr val="000000"/>
            </a:solidFill>
          </p:spPr>
        </p:sp>
      </p:grpSp>
      <p:sp>
        <p:nvSpPr>
          <p:cNvPr id="16" name="TextBox 16"/>
          <p:cNvSpPr txBox="1"/>
          <p:nvPr/>
        </p:nvSpPr>
        <p:spPr>
          <a:xfrm>
            <a:off x="4407265" y="4183945"/>
            <a:ext cx="3176508" cy="2564805"/>
          </a:xfrm>
          <a:prstGeom prst="rect">
            <a:avLst/>
          </a:prstGeom>
        </p:spPr>
        <p:txBody>
          <a:bodyPr wrap="square" lIns="0" tIns="0" rIns="0" bIns="0" rtlCol="0" anchor="t">
            <a:spAutoFit/>
          </a:bodyPr>
          <a:lstStyle/>
          <a:p>
            <a:pPr algn="ctr">
              <a:lnSpc>
                <a:spcPts val="2543"/>
              </a:lnSpc>
            </a:pPr>
            <a:r>
              <a:rPr lang="en-US" sz="2400" dirty="0">
                <a:latin typeface="Raleway Light" pitchFamily="2" charset="0"/>
              </a:rPr>
              <a:t>T</a:t>
            </a:r>
            <a:r>
              <a:rPr lang="vi-VN" sz="2400" dirty="0">
                <a:latin typeface="Raleway Light" pitchFamily="2" charset="0"/>
              </a:rPr>
              <a:t>ừ ngày 26-12-1978, quân tình nguyện Việt Nam phối hợp chặt chẽ cùng quân dân Campuchia tổng tiến công</a:t>
            </a:r>
            <a:r>
              <a:rPr lang="en-US" sz="2400" dirty="0">
                <a:latin typeface="Raleway Light" pitchFamily="2" charset="0"/>
              </a:rPr>
              <a:t>, </a:t>
            </a:r>
            <a:r>
              <a:rPr lang="vi-VN" sz="2400" dirty="0">
                <a:latin typeface="Raleway Light" pitchFamily="2" charset="0"/>
              </a:rPr>
              <a:t>đến ngày 7-1-1979 giải phóng Phnôm Pênh</a:t>
            </a:r>
            <a:endParaRPr lang="en-US" sz="2400" dirty="0">
              <a:latin typeface="Raleway Light" pitchFamily="2" charset="0"/>
            </a:endParaRPr>
          </a:p>
        </p:txBody>
      </p:sp>
      <p:grpSp>
        <p:nvGrpSpPr>
          <p:cNvPr id="17" name="Group 17"/>
          <p:cNvGrpSpPr/>
          <p:nvPr/>
        </p:nvGrpSpPr>
        <p:grpSpPr>
          <a:xfrm>
            <a:off x="8244254" y="4135427"/>
            <a:ext cx="3085125" cy="2143693"/>
            <a:chOff x="0" y="0"/>
            <a:chExt cx="5503589" cy="1220251"/>
          </a:xfrm>
        </p:grpSpPr>
        <p:sp>
          <p:nvSpPr>
            <p:cNvPr id="18" name="Freeform 18"/>
            <p:cNvSpPr/>
            <p:nvPr/>
          </p:nvSpPr>
          <p:spPr>
            <a:xfrm>
              <a:off x="-6350" y="-2540"/>
              <a:ext cx="5512479" cy="1224061"/>
            </a:xfrm>
            <a:custGeom>
              <a:avLst/>
              <a:gdLst/>
              <a:ahLst/>
              <a:cxnLst/>
              <a:rect l="l" t="t" r="r" b="b"/>
              <a:pathLst>
                <a:path w="5512479" h="1224061">
                  <a:moveTo>
                    <a:pt x="4576489" y="1205011"/>
                  </a:moveTo>
                  <a:cubicBezTo>
                    <a:pt x="4572679" y="1212631"/>
                    <a:pt x="4558709" y="1215171"/>
                    <a:pt x="4552359" y="1215171"/>
                  </a:cubicBezTo>
                  <a:cubicBezTo>
                    <a:pt x="4530769" y="1215171"/>
                    <a:pt x="4509179" y="1216441"/>
                    <a:pt x="4487589" y="1216441"/>
                  </a:cubicBezTo>
                  <a:cubicBezTo>
                    <a:pt x="4154849" y="1224061"/>
                    <a:pt x="1394460" y="1217711"/>
                    <a:pt x="1127760" y="1213901"/>
                  </a:cubicBezTo>
                  <a:cubicBezTo>
                    <a:pt x="1003300" y="1212631"/>
                    <a:pt x="878840" y="1206281"/>
                    <a:pt x="754380" y="1193581"/>
                  </a:cubicBezTo>
                  <a:cubicBezTo>
                    <a:pt x="576580" y="1175801"/>
                    <a:pt x="394970" y="1145321"/>
                    <a:pt x="242570" y="1048801"/>
                  </a:cubicBezTo>
                  <a:cubicBezTo>
                    <a:pt x="125730" y="976411"/>
                    <a:pt x="35560" y="865921"/>
                    <a:pt x="12700" y="728761"/>
                  </a:cubicBezTo>
                  <a:cubicBezTo>
                    <a:pt x="0" y="655101"/>
                    <a:pt x="8890" y="516890"/>
                    <a:pt x="25400" y="444500"/>
                  </a:cubicBezTo>
                  <a:cubicBezTo>
                    <a:pt x="44450" y="364490"/>
                    <a:pt x="81280" y="290830"/>
                    <a:pt x="144780" y="237490"/>
                  </a:cubicBezTo>
                  <a:cubicBezTo>
                    <a:pt x="260350" y="140970"/>
                    <a:pt x="415290" y="92710"/>
                    <a:pt x="561340" y="62230"/>
                  </a:cubicBezTo>
                  <a:cubicBezTo>
                    <a:pt x="750570" y="22860"/>
                    <a:pt x="943610" y="10160"/>
                    <a:pt x="1136650" y="7620"/>
                  </a:cubicBezTo>
                  <a:cubicBezTo>
                    <a:pt x="1240790" y="6350"/>
                    <a:pt x="1346200" y="10160"/>
                    <a:pt x="1450340" y="10160"/>
                  </a:cubicBezTo>
                  <a:cubicBezTo>
                    <a:pt x="1652270" y="11430"/>
                    <a:pt x="4158659" y="0"/>
                    <a:pt x="4429169" y="7620"/>
                  </a:cubicBezTo>
                  <a:cubicBezTo>
                    <a:pt x="4627289" y="13970"/>
                    <a:pt x="4826679" y="35560"/>
                    <a:pt x="5019719" y="85090"/>
                  </a:cubicBezTo>
                  <a:cubicBezTo>
                    <a:pt x="5098459" y="105410"/>
                    <a:pt x="5177199" y="130810"/>
                    <a:pt x="5252129" y="165100"/>
                  </a:cubicBezTo>
                  <a:cubicBezTo>
                    <a:pt x="5320709" y="196850"/>
                    <a:pt x="5388019" y="237490"/>
                    <a:pt x="5436279" y="297180"/>
                  </a:cubicBezTo>
                  <a:cubicBezTo>
                    <a:pt x="5480729" y="353060"/>
                    <a:pt x="5503589" y="421640"/>
                    <a:pt x="5508669" y="492760"/>
                  </a:cubicBezTo>
                  <a:cubicBezTo>
                    <a:pt x="5512479" y="554236"/>
                    <a:pt x="5511209" y="670341"/>
                    <a:pt x="5502319" y="726221"/>
                  </a:cubicBezTo>
                  <a:cubicBezTo>
                    <a:pt x="5485809" y="820201"/>
                    <a:pt x="5437549" y="902751"/>
                    <a:pt x="5368969" y="968791"/>
                  </a:cubicBezTo>
                  <a:cubicBezTo>
                    <a:pt x="5282609" y="1050071"/>
                    <a:pt x="5170849" y="1100871"/>
                    <a:pt x="5057819" y="1136431"/>
                  </a:cubicBezTo>
                  <a:cubicBezTo>
                    <a:pt x="4895259" y="1187231"/>
                    <a:pt x="4722539" y="1206281"/>
                    <a:pt x="4553629" y="1213901"/>
                  </a:cubicBezTo>
                  <a:cubicBezTo>
                    <a:pt x="4546009" y="1213901"/>
                    <a:pt x="4540929" y="1211361"/>
                    <a:pt x="4543469" y="1203741"/>
                  </a:cubicBezTo>
                  <a:cubicBezTo>
                    <a:pt x="4547279" y="1196121"/>
                    <a:pt x="4561249" y="1193581"/>
                    <a:pt x="4567599" y="1193581"/>
                  </a:cubicBezTo>
                  <a:cubicBezTo>
                    <a:pt x="4656499" y="1189771"/>
                    <a:pt x="4744129" y="1182151"/>
                    <a:pt x="4831759" y="1168181"/>
                  </a:cubicBezTo>
                  <a:cubicBezTo>
                    <a:pt x="5051469" y="1135161"/>
                    <a:pt x="5323249" y="1058961"/>
                    <a:pt x="5428659" y="841791"/>
                  </a:cubicBezTo>
                  <a:cubicBezTo>
                    <a:pt x="5448979" y="801151"/>
                    <a:pt x="5460409" y="757971"/>
                    <a:pt x="5466759" y="712251"/>
                  </a:cubicBezTo>
                  <a:cubicBezTo>
                    <a:pt x="5474379" y="653831"/>
                    <a:pt x="5475649" y="529590"/>
                    <a:pt x="5466759" y="471170"/>
                  </a:cubicBezTo>
                  <a:cubicBezTo>
                    <a:pt x="5456599" y="400050"/>
                    <a:pt x="5426119" y="335280"/>
                    <a:pt x="5375319" y="284480"/>
                  </a:cubicBezTo>
                  <a:cubicBezTo>
                    <a:pt x="5321979" y="231140"/>
                    <a:pt x="5252129" y="194310"/>
                    <a:pt x="5182279" y="166370"/>
                  </a:cubicBezTo>
                  <a:cubicBezTo>
                    <a:pt x="5015909" y="97790"/>
                    <a:pt x="4834299" y="64770"/>
                    <a:pt x="4656499" y="45720"/>
                  </a:cubicBezTo>
                  <a:cubicBezTo>
                    <a:pt x="4535849" y="33020"/>
                    <a:pt x="4415199" y="27940"/>
                    <a:pt x="4294549" y="26670"/>
                  </a:cubicBezTo>
                  <a:cubicBezTo>
                    <a:pt x="4147229" y="25400"/>
                    <a:pt x="963930" y="30480"/>
                    <a:pt x="830580" y="41910"/>
                  </a:cubicBezTo>
                  <a:cubicBezTo>
                    <a:pt x="661670" y="57150"/>
                    <a:pt x="487680" y="83820"/>
                    <a:pt x="330200" y="151130"/>
                  </a:cubicBezTo>
                  <a:cubicBezTo>
                    <a:pt x="266700" y="177800"/>
                    <a:pt x="200660" y="213360"/>
                    <a:pt x="152400" y="262890"/>
                  </a:cubicBezTo>
                  <a:cubicBezTo>
                    <a:pt x="93980" y="322580"/>
                    <a:pt x="66040" y="402590"/>
                    <a:pt x="53340" y="482600"/>
                  </a:cubicBezTo>
                  <a:cubicBezTo>
                    <a:pt x="41910" y="566146"/>
                    <a:pt x="38100" y="683041"/>
                    <a:pt x="55880" y="752891"/>
                  </a:cubicBezTo>
                  <a:cubicBezTo>
                    <a:pt x="71120" y="815121"/>
                    <a:pt x="101600" y="873541"/>
                    <a:pt x="143510" y="923071"/>
                  </a:cubicBezTo>
                  <a:cubicBezTo>
                    <a:pt x="247650" y="1047531"/>
                    <a:pt x="407670" y="1112301"/>
                    <a:pt x="563880" y="1144051"/>
                  </a:cubicBezTo>
                  <a:cubicBezTo>
                    <a:pt x="810260" y="1193581"/>
                    <a:pt x="1064260" y="1192311"/>
                    <a:pt x="1314450" y="1196121"/>
                  </a:cubicBezTo>
                  <a:cubicBezTo>
                    <a:pt x="1610360" y="1199931"/>
                    <a:pt x="4298359" y="1202471"/>
                    <a:pt x="4567599" y="1194851"/>
                  </a:cubicBezTo>
                  <a:cubicBezTo>
                    <a:pt x="4573949" y="1193581"/>
                    <a:pt x="4579029" y="1197391"/>
                    <a:pt x="4576489" y="1205011"/>
                  </a:cubicBezTo>
                  <a:close/>
                </a:path>
              </a:pathLst>
            </a:custGeom>
            <a:solidFill>
              <a:srgbClr val="000000"/>
            </a:solidFill>
          </p:spPr>
        </p:sp>
      </p:grpSp>
      <p:sp>
        <p:nvSpPr>
          <p:cNvPr id="19" name="TextBox 19"/>
          <p:cNvSpPr txBox="1"/>
          <p:nvPr/>
        </p:nvSpPr>
        <p:spPr>
          <a:xfrm>
            <a:off x="8485272" y="4417277"/>
            <a:ext cx="2732417" cy="1603003"/>
          </a:xfrm>
          <a:prstGeom prst="rect">
            <a:avLst/>
          </a:prstGeom>
        </p:spPr>
        <p:txBody>
          <a:bodyPr wrap="square" lIns="0" tIns="0" rIns="0" bIns="0" rtlCol="0" anchor="t">
            <a:spAutoFit/>
          </a:bodyPr>
          <a:lstStyle/>
          <a:p>
            <a:pPr algn="ctr">
              <a:lnSpc>
                <a:spcPts val="2543"/>
              </a:lnSpc>
            </a:pPr>
            <a:r>
              <a:rPr lang="vi-VN" sz="2400" dirty="0">
                <a:latin typeface="Raleway Light" pitchFamily="2" charset="0"/>
              </a:rPr>
              <a:t>Ngày 18-2-1979, Việt Nam và Campuchia ký Hiệp ước hòa bình, hữu nghị và hợp tác</a:t>
            </a:r>
            <a:endParaRPr lang="en-US" sz="2400" dirty="0">
              <a:latin typeface="Raleway Light" pitchFamily="2" charset="0"/>
            </a:endParaRPr>
          </a:p>
        </p:txBody>
      </p:sp>
      <p:pic>
        <p:nvPicPr>
          <p:cNvPr id="20" name="Picture 2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2511551" flipH="1">
            <a:off x="3148382" y="1579967"/>
            <a:ext cx="1051709" cy="562187"/>
          </a:xfrm>
          <a:prstGeom prst="rect">
            <a:avLst/>
          </a:prstGeom>
        </p:spPr>
      </p:pic>
      <p:grpSp>
        <p:nvGrpSpPr>
          <p:cNvPr id="21" name="Group 21"/>
          <p:cNvGrpSpPr/>
          <p:nvPr/>
        </p:nvGrpSpPr>
        <p:grpSpPr>
          <a:xfrm rot="5400000">
            <a:off x="5571157" y="1786215"/>
            <a:ext cx="671911" cy="239167"/>
            <a:chOff x="0" y="0"/>
            <a:chExt cx="2994890" cy="577549"/>
          </a:xfrm>
        </p:grpSpPr>
        <p:sp>
          <p:nvSpPr>
            <p:cNvPr id="22" name="Freeform 22"/>
            <p:cNvSpPr/>
            <p:nvPr/>
          </p:nvSpPr>
          <p:spPr>
            <a:xfrm>
              <a:off x="-32193" y="-26797"/>
              <a:ext cx="3033197" cy="642041"/>
            </a:xfrm>
            <a:custGeom>
              <a:avLst/>
              <a:gdLst/>
              <a:ahLst/>
              <a:cxnLst/>
              <a:rect l="l" t="t" r="r" b="b"/>
              <a:pathLst>
                <a:path w="3033197" h="642041">
                  <a:moveTo>
                    <a:pt x="3014086" y="368169"/>
                  </a:moveTo>
                  <a:cubicBezTo>
                    <a:pt x="3010930" y="378701"/>
                    <a:pt x="3005663" y="388638"/>
                    <a:pt x="2998185" y="397059"/>
                  </a:cubicBezTo>
                  <a:cubicBezTo>
                    <a:pt x="2931498" y="472176"/>
                    <a:pt x="2836975" y="522827"/>
                    <a:pt x="2763775" y="591867"/>
                  </a:cubicBezTo>
                  <a:cubicBezTo>
                    <a:pt x="2710575" y="642041"/>
                    <a:pt x="2663525" y="527415"/>
                    <a:pt x="2706916" y="486490"/>
                  </a:cubicBezTo>
                  <a:cubicBezTo>
                    <a:pt x="2743045" y="452415"/>
                    <a:pt x="2784379" y="422807"/>
                    <a:pt x="2824999" y="392527"/>
                  </a:cubicBezTo>
                  <a:cubicBezTo>
                    <a:pt x="2362933" y="384081"/>
                    <a:pt x="2016353" y="379346"/>
                    <a:pt x="1592345" y="378908"/>
                  </a:cubicBezTo>
                  <a:cubicBezTo>
                    <a:pt x="1095019" y="378438"/>
                    <a:pt x="596257" y="375898"/>
                    <a:pt x="100811" y="424981"/>
                  </a:cubicBezTo>
                  <a:cubicBezTo>
                    <a:pt x="28227" y="432172"/>
                    <a:pt x="0" y="337039"/>
                    <a:pt x="82377" y="328879"/>
                  </a:cubicBezTo>
                  <a:cubicBezTo>
                    <a:pt x="577823" y="279797"/>
                    <a:pt x="1076585" y="282336"/>
                    <a:pt x="1573912" y="282806"/>
                  </a:cubicBezTo>
                  <a:cubicBezTo>
                    <a:pt x="2016353" y="283254"/>
                    <a:pt x="2364985" y="288153"/>
                    <a:pt x="2837288" y="296965"/>
                  </a:cubicBezTo>
                  <a:cubicBezTo>
                    <a:pt x="2776337" y="238209"/>
                    <a:pt x="2709547" y="184033"/>
                    <a:pt x="2641499" y="137691"/>
                  </a:cubicBezTo>
                  <a:cubicBezTo>
                    <a:pt x="2584967" y="99191"/>
                    <a:pt x="2661474" y="0"/>
                    <a:pt x="2710886" y="33652"/>
                  </a:cubicBezTo>
                  <a:cubicBezTo>
                    <a:pt x="2821363" y="108890"/>
                    <a:pt x="2929555" y="199696"/>
                    <a:pt x="3016535" y="301696"/>
                  </a:cubicBezTo>
                  <a:cubicBezTo>
                    <a:pt x="3033197" y="321235"/>
                    <a:pt x="3028400" y="347199"/>
                    <a:pt x="3014086" y="368169"/>
                  </a:cubicBezTo>
                  <a:close/>
                </a:path>
              </a:pathLst>
            </a:custGeom>
            <a:solidFill>
              <a:srgbClr val="000000"/>
            </a:solidFill>
          </p:spPr>
        </p:sp>
      </p:grpSp>
      <p:pic>
        <p:nvPicPr>
          <p:cNvPr id="23" name="Picture 23"/>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rot="2520304" flipV="1">
            <a:off x="8080490" y="1554393"/>
            <a:ext cx="1272401" cy="386348"/>
          </a:xfrm>
          <a:prstGeom prst="rect">
            <a:avLst/>
          </a:prstGeom>
        </p:spPr>
      </p:pic>
      <p:pic>
        <p:nvPicPr>
          <p:cNvPr id="24" name="Picture 24"/>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rot="1102714">
            <a:off x="573815" y="38603"/>
            <a:ext cx="1765952" cy="700645"/>
          </a:xfrm>
          <a:prstGeom prst="rect">
            <a:avLst/>
          </a:prstGeom>
        </p:spPr>
      </p:pic>
    </p:spTree>
    <p:extLst>
      <p:ext uri="{BB962C8B-B14F-4D97-AF65-F5344CB8AC3E}">
        <p14:creationId xmlns:p14="http://schemas.microsoft.com/office/powerpoint/2010/main" val="2876397340"/>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862623" y="2340472"/>
            <a:ext cx="3085125" cy="1735361"/>
            <a:chOff x="0" y="0"/>
            <a:chExt cx="11289030" cy="6350000"/>
          </a:xfrm>
          <a:blipFill>
            <a:blip r:embed="rId2"/>
            <a:stretch>
              <a:fillRect/>
            </a:stretch>
          </a:blipFill>
        </p:grpSpPr>
        <p:sp>
          <p:nvSpPr>
            <p:cNvPr id="3" name="Freeform 3"/>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grpFill/>
          </p:spPr>
        </p:sp>
      </p:grpSp>
      <p:grpSp>
        <p:nvGrpSpPr>
          <p:cNvPr id="4" name="Group 4"/>
          <p:cNvGrpSpPr>
            <a:grpSpLocks noChangeAspect="1"/>
          </p:cNvGrpSpPr>
          <p:nvPr/>
        </p:nvGrpSpPr>
        <p:grpSpPr>
          <a:xfrm>
            <a:off x="4482620" y="2400066"/>
            <a:ext cx="3085125" cy="1735361"/>
            <a:chOff x="0" y="0"/>
            <a:chExt cx="11289030" cy="6350000"/>
          </a:xfrm>
          <a:blipFill>
            <a:blip r:embed="rId3"/>
            <a:stretch>
              <a:fillRect/>
            </a:stretch>
          </a:blipFill>
        </p:grpSpPr>
        <p:sp>
          <p:nvSpPr>
            <p:cNvPr id="5" name="Freeform 5"/>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grpFill/>
          </p:spPr>
        </p:sp>
      </p:grpSp>
      <p:grpSp>
        <p:nvGrpSpPr>
          <p:cNvPr id="6" name="Group 6"/>
          <p:cNvGrpSpPr>
            <a:grpSpLocks noChangeAspect="1"/>
          </p:cNvGrpSpPr>
          <p:nvPr/>
        </p:nvGrpSpPr>
        <p:grpSpPr>
          <a:xfrm>
            <a:off x="7984120" y="2371136"/>
            <a:ext cx="3085125" cy="1735361"/>
            <a:chOff x="0" y="0"/>
            <a:chExt cx="11289030" cy="6350000"/>
          </a:xfrm>
          <a:blipFill>
            <a:blip r:embed="rId4"/>
            <a:stretch>
              <a:fillRect/>
            </a:stretch>
          </a:blipFill>
        </p:grpSpPr>
        <p:sp>
          <p:nvSpPr>
            <p:cNvPr id="7" name="Freeform 7"/>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grpFill/>
          </p:spPr>
        </p:sp>
      </p:grpSp>
      <p:grpSp>
        <p:nvGrpSpPr>
          <p:cNvPr id="8" name="Group 8"/>
          <p:cNvGrpSpPr/>
          <p:nvPr/>
        </p:nvGrpSpPr>
        <p:grpSpPr>
          <a:xfrm>
            <a:off x="830559" y="4106496"/>
            <a:ext cx="3085125" cy="2137021"/>
            <a:chOff x="0" y="0"/>
            <a:chExt cx="5503589" cy="1220251"/>
          </a:xfrm>
        </p:grpSpPr>
        <p:sp>
          <p:nvSpPr>
            <p:cNvPr id="9" name="Freeform 9"/>
            <p:cNvSpPr/>
            <p:nvPr/>
          </p:nvSpPr>
          <p:spPr>
            <a:xfrm>
              <a:off x="-6350" y="-2540"/>
              <a:ext cx="5512479" cy="1224061"/>
            </a:xfrm>
            <a:custGeom>
              <a:avLst/>
              <a:gdLst/>
              <a:ahLst/>
              <a:cxnLst/>
              <a:rect l="l" t="t" r="r" b="b"/>
              <a:pathLst>
                <a:path w="5512479" h="1224061">
                  <a:moveTo>
                    <a:pt x="4576489" y="1205011"/>
                  </a:moveTo>
                  <a:cubicBezTo>
                    <a:pt x="4572679" y="1212631"/>
                    <a:pt x="4558709" y="1215171"/>
                    <a:pt x="4552359" y="1215171"/>
                  </a:cubicBezTo>
                  <a:cubicBezTo>
                    <a:pt x="4530769" y="1215171"/>
                    <a:pt x="4509179" y="1216441"/>
                    <a:pt x="4487589" y="1216441"/>
                  </a:cubicBezTo>
                  <a:cubicBezTo>
                    <a:pt x="4154849" y="1224061"/>
                    <a:pt x="1394460" y="1217711"/>
                    <a:pt x="1127760" y="1213901"/>
                  </a:cubicBezTo>
                  <a:cubicBezTo>
                    <a:pt x="1003300" y="1212631"/>
                    <a:pt x="878840" y="1206281"/>
                    <a:pt x="754380" y="1193581"/>
                  </a:cubicBezTo>
                  <a:cubicBezTo>
                    <a:pt x="576580" y="1175801"/>
                    <a:pt x="394970" y="1145321"/>
                    <a:pt x="242570" y="1048801"/>
                  </a:cubicBezTo>
                  <a:cubicBezTo>
                    <a:pt x="125730" y="976411"/>
                    <a:pt x="35560" y="865921"/>
                    <a:pt x="12700" y="728761"/>
                  </a:cubicBezTo>
                  <a:cubicBezTo>
                    <a:pt x="0" y="655101"/>
                    <a:pt x="8890" y="516890"/>
                    <a:pt x="25400" y="444500"/>
                  </a:cubicBezTo>
                  <a:cubicBezTo>
                    <a:pt x="44450" y="364490"/>
                    <a:pt x="81280" y="290830"/>
                    <a:pt x="144780" y="237490"/>
                  </a:cubicBezTo>
                  <a:cubicBezTo>
                    <a:pt x="260350" y="140970"/>
                    <a:pt x="415290" y="92710"/>
                    <a:pt x="561340" y="62230"/>
                  </a:cubicBezTo>
                  <a:cubicBezTo>
                    <a:pt x="750570" y="22860"/>
                    <a:pt x="943610" y="10160"/>
                    <a:pt x="1136650" y="7620"/>
                  </a:cubicBezTo>
                  <a:cubicBezTo>
                    <a:pt x="1240790" y="6350"/>
                    <a:pt x="1346200" y="10160"/>
                    <a:pt x="1450340" y="10160"/>
                  </a:cubicBezTo>
                  <a:cubicBezTo>
                    <a:pt x="1652270" y="11430"/>
                    <a:pt x="4158659" y="0"/>
                    <a:pt x="4429169" y="7620"/>
                  </a:cubicBezTo>
                  <a:cubicBezTo>
                    <a:pt x="4627289" y="13970"/>
                    <a:pt x="4826679" y="35560"/>
                    <a:pt x="5019719" y="85090"/>
                  </a:cubicBezTo>
                  <a:cubicBezTo>
                    <a:pt x="5098459" y="105410"/>
                    <a:pt x="5177199" y="130810"/>
                    <a:pt x="5252129" y="165100"/>
                  </a:cubicBezTo>
                  <a:cubicBezTo>
                    <a:pt x="5320709" y="196850"/>
                    <a:pt x="5388019" y="237490"/>
                    <a:pt x="5436279" y="297180"/>
                  </a:cubicBezTo>
                  <a:cubicBezTo>
                    <a:pt x="5480729" y="353060"/>
                    <a:pt x="5503589" y="421640"/>
                    <a:pt x="5508669" y="492760"/>
                  </a:cubicBezTo>
                  <a:cubicBezTo>
                    <a:pt x="5512479" y="554236"/>
                    <a:pt x="5511209" y="670341"/>
                    <a:pt x="5502319" y="726221"/>
                  </a:cubicBezTo>
                  <a:cubicBezTo>
                    <a:pt x="5485809" y="820201"/>
                    <a:pt x="5437549" y="902751"/>
                    <a:pt x="5368969" y="968791"/>
                  </a:cubicBezTo>
                  <a:cubicBezTo>
                    <a:pt x="5282609" y="1050071"/>
                    <a:pt x="5170849" y="1100871"/>
                    <a:pt x="5057819" y="1136431"/>
                  </a:cubicBezTo>
                  <a:cubicBezTo>
                    <a:pt x="4895259" y="1187231"/>
                    <a:pt x="4722539" y="1206281"/>
                    <a:pt x="4553629" y="1213901"/>
                  </a:cubicBezTo>
                  <a:cubicBezTo>
                    <a:pt x="4546009" y="1213901"/>
                    <a:pt x="4540929" y="1211361"/>
                    <a:pt x="4543469" y="1203741"/>
                  </a:cubicBezTo>
                  <a:cubicBezTo>
                    <a:pt x="4547279" y="1196121"/>
                    <a:pt x="4561249" y="1193581"/>
                    <a:pt x="4567599" y="1193581"/>
                  </a:cubicBezTo>
                  <a:cubicBezTo>
                    <a:pt x="4656499" y="1189771"/>
                    <a:pt x="4744129" y="1182151"/>
                    <a:pt x="4831759" y="1168181"/>
                  </a:cubicBezTo>
                  <a:cubicBezTo>
                    <a:pt x="5051469" y="1135161"/>
                    <a:pt x="5323249" y="1058961"/>
                    <a:pt x="5428659" y="841791"/>
                  </a:cubicBezTo>
                  <a:cubicBezTo>
                    <a:pt x="5448979" y="801151"/>
                    <a:pt x="5460409" y="757971"/>
                    <a:pt x="5466759" y="712251"/>
                  </a:cubicBezTo>
                  <a:cubicBezTo>
                    <a:pt x="5474379" y="653831"/>
                    <a:pt x="5475649" y="529590"/>
                    <a:pt x="5466759" y="471170"/>
                  </a:cubicBezTo>
                  <a:cubicBezTo>
                    <a:pt x="5456599" y="400050"/>
                    <a:pt x="5426119" y="335280"/>
                    <a:pt x="5375319" y="284480"/>
                  </a:cubicBezTo>
                  <a:cubicBezTo>
                    <a:pt x="5321979" y="231140"/>
                    <a:pt x="5252129" y="194310"/>
                    <a:pt x="5182279" y="166370"/>
                  </a:cubicBezTo>
                  <a:cubicBezTo>
                    <a:pt x="5015909" y="97790"/>
                    <a:pt x="4834299" y="64770"/>
                    <a:pt x="4656499" y="45720"/>
                  </a:cubicBezTo>
                  <a:cubicBezTo>
                    <a:pt x="4535849" y="33020"/>
                    <a:pt x="4415199" y="27940"/>
                    <a:pt x="4294549" y="26670"/>
                  </a:cubicBezTo>
                  <a:cubicBezTo>
                    <a:pt x="4147229" y="25400"/>
                    <a:pt x="963930" y="30480"/>
                    <a:pt x="830580" y="41910"/>
                  </a:cubicBezTo>
                  <a:cubicBezTo>
                    <a:pt x="661670" y="57150"/>
                    <a:pt x="487680" y="83820"/>
                    <a:pt x="330200" y="151130"/>
                  </a:cubicBezTo>
                  <a:cubicBezTo>
                    <a:pt x="266700" y="177800"/>
                    <a:pt x="200660" y="213360"/>
                    <a:pt x="152400" y="262890"/>
                  </a:cubicBezTo>
                  <a:cubicBezTo>
                    <a:pt x="93980" y="322580"/>
                    <a:pt x="66040" y="402590"/>
                    <a:pt x="53340" y="482600"/>
                  </a:cubicBezTo>
                  <a:cubicBezTo>
                    <a:pt x="41910" y="566146"/>
                    <a:pt x="38100" y="683041"/>
                    <a:pt x="55880" y="752891"/>
                  </a:cubicBezTo>
                  <a:cubicBezTo>
                    <a:pt x="71120" y="815121"/>
                    <a:pt x="101600" y="873541"/>
                    <a:pt x="143510" y="923071"/>
                  </a:cubicBezTo>
                  <a:cubicBezTo>
                    <a:pt x="247650" y="1047531"/>
                    <a:pt x="407670" y="1112301"/>
                    <a:pt x="563880" y="1144051"/>
                  </a:cubicBezTo>
                  <a:cubicBezTo>
                    <a:pt x="810260" y="1193581"/>
                    <a:pt x="1064260" y="1192311"/>
                    <a:pt x="1314450" y="1196121"/>
                  </a:cubicBezTo>
                  <a:cubicBezTo>
                    <a:pt x="1610360" y="1199931"/>
                    <a:pt x="4298359" y="1202471"/>
                    <a:pt x="4567599" y="1194851"/>
                  </a:cubicBezTo>
                  <a:cubicBezTo>
                    <a:pt x="4573949" y="1193581"/>
                    <a:pt x="4579029" y="1197391"/>
                    <a:pt x="4576489" y="1205011"/>
                  </a:cubicBezTo>
                  <a:close/>
                </a:path>
              </a:pathLst>
            </a:custGeom>
            <a:solidFill>
              <a:srgbClr val="000000"/>
            </a:solidFill>
          </p:spPr>
        </p:sp>
      </p:grpSp>
      <p:sp>
        <p:nvSpPr>
          <p:cNvPr id="10" name="TextBox 10"/>
          <p:cNvSpPr txBox="1"/>
          <p:nvPr/>
        </p:nvSpPr>
        <p:spPr>
          <a:xfrm>
            <a:off x="915553" y="4289709"/>
            <a:ext cx="2805411" cy="2564805"/>
          </a:xfrm>
          <a:prstGeom prst="rect">
            <a:avLst/>
          </a:prstGeom>
        </p:spPr>
        <p:txBody>
          <a:bodyPr wrap="square" lIns="0" tIns="0" rIns="0" bIns="0" rtlCol="0" anchor="t">
            <a:spAutoFit/>
          </a:bodyPr>
          <a:lstStyle/>
          <a:p>
            <a:pPr algn="ctr">
              <a:lnSpc>
                <a:spcPts val="2543"/>
              </a:lnSpc>
            </a:pPr>
            <a:r>
              <a:rPr lang="vi-VN" sz="2400" dirty="0">
                <a:latin typeface="Raleway Light" pitchFamily="2" charset="0"/>
              </a:rPr>
              <a:t>Ngày 17-2-1979, Trung Quốc huy động hơn 60 vạn quân đồng loạt tấn công toàn tuyến biên giới nước ta từ Lai Châu đến Quảng Ninh</a:t>
            </a:r>
            <a:endParaRPr lang="en-US" sz="2400" dirty="0">
              <a:latin typeface="Raleway Light" pitchFamily="2" charset="0"/>
            </a:endParaRPr>
          </a:p>
        </p:txBody>
      </p:sp>
      <p:sp>
        <p:nvSpPr>
          <p:cNvPr id="13" name="TextBox 13"/>
          <p:cNvSpPr txBox="1"/>
          <p:nvPr/>
        </p:nvSpPr>
        <p:spPr>
          <a:xfrm>
            <a:off x="3502916" y="359566"/>
            <a:ext cx="5215745" cy="1192634"/>
          </a:xfrm>
          <a:prstGeom prst="rect">
            <a:avLst/>
          </a:prstGeom>
        </p:spPr>
        <p:txBody>
          <a:bodyPr wrap="square" lIns="0" tIns="0" rIns="0" bIns="0" rtlCol="0" anchor="t">
            <a:spAutoFit/>
          </a:bodyPr>
          <a:lstStyle/>
          <a:p>
            <a:pPr algn="ctr">
              <a:lnSpc>
                <a:spcPts val="9313"/>
              </a:lnSpc>
            </a:pPr>
            <a:r>
              <a:rPr lang="en-US" sz="2667" dirty="0">
                <a:latin typeface="Raleway ExtraBold" pitchFamily="2" charset="0"/>
              </a:rPr>
              <a:t>B</a:t>
            </a:r>
            <a:r>
              <a:rPr lang="vi-VN" sz="2667" dirty="0">
                <a:latin typeface="Raleway ExtraBold" pitchFamily="2" charset="0"/>
              </a:rPr>
              <a:t>ảo vệ </a:t>
            </a:r>
            <a:r>
              <a:rPr lang="vi-VN" sz="2667" dirty="0">
                <a:solidFill>
                  <a:schemeClr val="accent1"/>
                </a:solidFill>
                <a:latin typeface="Raleway ExtraBold" pitchFamily="2" charset="0"/>
              </a:rPr>
              <a:t>biên giới phía Tây </a:t>
            </a:r>
            <a:r>
              <a:rPr lang="en-US" sz="2667" dirty="0" err="1">
                <a:solidFill>
                  <a:schemeClr val="accent1"/>
                </a:solidFill>
                <a:latin typeface="Raleway ExtraBold" pitchFamily="2" charset="0"/>
              </a:rPr>
              <a:t>Bắc</a:t>
            </a:r>
            <a:endParaRPr lang="en-US" sz="2667" dirty="0">
              <a:solidFill>
                <a:schemeClr val="accent1"/>
              </a:solidFill>
              <a:latin typeface="Raleway ExtraBold" pitchFamily="2" charset="0"/>
            </a:endParaRPr>
          </a:p>
        </p:txBody>
      </p:sp>
      <p:grpSp>
        <p:nvGrpSpPr>
          <p:cNvPr id="14" name="Group 14"/>
          <p:cNvGrpSpPr/>
          <p:nvPr/>
        </p:nvGrpSpPr>
        <p:grpSpPr>
          <a:xfrm>
            <a:off x="4253461" y="4161708"/>
            <a:ext cx="3402737" cy="2083811"/>
            <a:chOff x="0" y="0"/>
            <a:chExt cx="5503589" cy="1220251"/>
          </a:xfrm>
        </p:grpSpPr>
        <p:sp>
          <p:nvSpPr>
            <p:cNvPr id="15" name="Freeform 15"/>
            <p:cNvSpPr/>
            <p:nvPr/>
          </p:nvSpPr>
          <p:spPr>
            <a:xfrm>
              <a:off x="-6350" y="-2540"/>
              <a:ext cx="5512479" cy="1224061"/>
            </a:xfrm>
            <a:custGeom>
              <a:avLst/>
              <a:gdLst/>
              <a:ahLst/>
              <a:cxnLst/>
              <a:rect l="l" t="t" r="r" b="b"/>
              <a:pathLst>
                <a:path w="5512479" h="1224061">
                  <a:moveTo>
                    <a:pt x="4576489" y="1205011"/>
                  </a:moveTo>
                  <a:cubicBezTo>
                    <a:pt x="4572679" y="1212631"/>
                    <a:pt x="4558709" y="1215171"/>
                    <a:pt x="4552359" y="1215171"/>
                  </a:cubicBezTo>
                  <a:cubicBezTo>
                    <a:pt x="4530769" y="1215171"/>
                    <a:pt x="4509179" y="1216441"/>
                    <a:pt x="4487589" y="1216441"/>
                  </a:cubicBezTo>
                  <a:cubicBezTo>
                    <a:pt x="4154849" y="1224061"/>
                    <a:pt x="1394460" y="1217711"/>
                    <a:pt x="1127760" y="1213901"/>
                  </a:cubicBezTo>
                  <a:cubicBezTo>
                    <a:pt x="1003300" y="1212631"/>
                    <a:pt x="878840" y="1206281"/>
                    <a:pt x="754380" y="1193581"/>
                  </a:cubicBezTo>
                  <a:cubicBezTo>
                    <a:pt x="576580" y="1175801"/>
                    <a:pt x="394970" y="1145321"/>
                    <a:pt x="242570" y="1048801"/>
                  </a:cubicBezTo>
                  <a:cubicBezTo>
                    <a:pt x="125730" y="976411"/>
                    <a:pt x="35560" y="865921"/>
                    <a:pt x="12700" y="728761"/>
                  </a:cubicBezTo>
                  <a:cubicBezTo>
                    <a:pt x="0" y="655101"/>
                    <a:pt x="8890" y="516890"/>
                    <a:pt x="25400" y="444500"/>
                  </a:cubicBezTo>
                  <a:cubicBezTo>
                    <a:pt x="44450" y="364490"/>
                    <a:pt x="81280" y="290830"/>
                    <a:pt x="144780" y="237490"/>
                  </a:cubicBezTo>
                  <a:cubicBezTo>
                    <a:pt x="260350" y="140970"/>
                    <a:pt x="415290" y="92710"/>
                    <a:pt x="561340" y="62230"/>
                  </a:cubicBezTo>
                  <a:cubicBezTo>
                    <a:pt x="750570" y="22860"/>
                    <a:pt x="943610" y="10160"/>
                    <a:pt x="1136650" y="7620"/>
                  </a:cubicBezTo>
                  <a:cubicBezTo>
                    <a:pt x="1240790" y="6350"/>
                    <a:pt x="1346200" y="10160"/>
                    <a:pt x="1450340" y="10160"/>
                  </a:cubicBezTo>
                  <a:cubicBezTo>
                    <a:pt x="1652270" y="11430"/>
                    <a:pt x="4158659" y="0"/>
                    <a:pt x="4429169" y="7620"/>
                  </a:cubicBezTo>
                  <a:cubicBezTo>
                    <a:pt x="4627289" y="13970"/>
                    <a:pt x="4826679" y="35560"/>
                    <a:pt x="5019719" y="85090"/>
                  </a:cubicBezTo>
                  <a:cubicBezTo>
                    <a:pt x="5098459" y="105410"/>
                    <a:pt x="5177199" y="130810"/>
                    <a:pt x="5252129" y="165100"/>
                  </a:cubicBezTo>
                  <a:cubicBezTo>
                    <a:pt x="5320709" y="196850"/>
                    <a:pt x="5388019" y="237490"/>
                    <a:pt x="5436279" y="297180"/>
                  </a:cubicBezTo>
                  <a:cubicBezTo>
                    <a:pt x="5480729" y="353060"/>
                    <a:pt x="5503589" y="421640"/>
                    <a:pt x="5508669" y="492760"/>
                  </a:cubicBezTo>
                  <a:cubicBezTo>
                    <a:pt x="5512479" y="554236"/>
                    <a:pt x="5511209" y="670341"/>
                    <a:pt x="5502319" y="726221"/>
                  </a:cubicBezTo>
                  <a:cubicBezTo>
                    <a:pt x="5485809" y="820201"/>
                    <a:pt x="5437549" y="902751"/>
                    <a:pt x="5368969" y="968791"/>
                  </a:cubicBezTo>
                  <a:cubicBezTo>
                    <a:pt x="5282609" y="1050071"/>
                    <a:pt x="5170849" y="1100871"/>
                    <a:pt x="5057819" y="1136431"/>
                  </a:cubicBezTo>
                  <a:cubicBezTo>
                    <a:pt x="4895259" y="1187231"/>
                    <a:pt x="4722539" y="1206281"/>
                    <a:pt x="4553629" y="1213901"/>
                  </a:cubicBezTo>
                  <a:cubicBezTo>
                    <a:pt x="4546009" y="1213901"/>
                    <a:pt x="4540929" y="1211361"/>
                    <a:pt x="4543469" y="1203741"/>
                  </a:cubicBezTo>
                  <a:cubicBezTo>
                    <a:pt x="4547279" y="1196121"/>
                    <a:pt x="4561249" y="1193581"/>
                    <a:pt x="4567599" y="1193581"/>
                  </a:cubicBezTo>
                  <a:cubicBezTo>
                    <a:pt x="4656499" y="1189771"/>
                    <a:pt x="4744129" y="1182151"/>
                    <a:pt x="4831759" y="1168181"/>
                  </a:cubicBezTo>
                  <a:cubicBezTo>
                    <a:pt x="5051469" y="1135161"/>
                    <a:pt x="5323249" y="1058961"/>
                    <a:pt x="5428659" y="841791"/>
                  </a:cubicBezTo>
                  <a:cubicBezTo>
                    <a:pt x="5448979" y="801151"/>
                    <a:pt x="5460409" y="757971"/>
                    <a:pt x="5466759" y="712251"/>
                  </a:cubicBezTo>
                  <a:cubicBezTo>
                    <a:pt x="5474379" y="653831"/>
                    <a:pt x="5475649" y="529590"/>
                    <a:pt x="5466759" y="471170"/>
                  </a:cubicBezTo>
                  <a:cubicBezTo>
                    <a:pt x="5456599" y="400050"/>
                    <a:pt x="5426119" y="335280"/>
                    <a:pt x="5375319" y="284480"/>
                  </a:cubicBezTo>
                  <a:cubicBezTo>
                    <a:pt x="5321979" y="231140"/>
                    <a:pt x="5252129" y="194310"/>
                    <a:pt x="5182279" y="166370"/>
                  </a:cubicBezTo>
                  <a:cubicBezTo>
                    <a:pt x="5015909" y="97790"/>
                    <a:pt x="4834299" y="64770"/>
                    <a:pt x="4656499" y="45720"/>
                  </a:cubicBezTo>
                  <a:cubicBezTo>
                    <a:pt x="4535849" y="33020"/>
                    <a:pt x="4415199" y="27940"/>
                    <a:pt x="4294549" y="26670"/>
                  </a:cubicBezTo>
                  <a:cubicBezTo>
                    <a:pt x="4147229" y="25400"/>
                    <a:pt x="963930" y="30480"/>
                    <a:pt x="830580" y="41910"/>
                  </a:cubicBezTo>
                  <a:cubicBezTo>
                    <a:pt x="661670" y="57150"/>
                    <a:pt x="487680" y="83820"/>
                    <a:pt x="330200" y="151130"/>
                  </a:cubicBezTo>
                  <a:cubicBezTo>
                    <a:pt x="266700" y="177800"/>
                    <a:pt x="200660" y="213360"/>
                    <a:pt x="152400" y="262890"/>
                  </a:cubicBezTo>
                  <a:cubicBezTo>
                    <a:pt x="93980" y="322580"/>
                    <a:pt x="66040" y="402590"/>
                    <a:pt x="53340" y="482600"/>
                  </a:cubicBezTo>
                  <a:cubicBezTo>
                    <a:pt x="41910" y="566146"/>
                    <a:pt x="38100" y="683041"/>
                    <a:pt x="55880" y="752891"/>
                  </a:cubicBezTo>
                  <a:cubicBezTo>
                    <a:pt x="71120" y="815121"/>
                    <a:pt x="101600" y="873541"/>
                    <a:pt x="143510" y="923071"/>
                  </a:cubicBezTo>
                  <a:cubicBezTo>
                    <a:pt x="247650" y="1047531"/>
                    <a:pt x="407670" y="1112301"/>
                    <a:pt x="563880" y="1144051"/>
                  </a:cubicBezTo>
                  <a:cubicBezTo>
                    <a:pt x="810260" y="1193581"/>
                    <a:pt x="1064260" y="1192311"/>
                    <a:pt x="1314450" y="1196121"/>
                  </a:cubicBezTo>
                  <a:cubicBezTo>
                    <a:pt x="1610360" y="1199931"/>
                    <a:pt x="4298359" y="1202471"/>
                    <a:pt x="4567599" y="1194851"/>
                  </a:cubicBezTo>
                  <a:cubicBezTo>
                    <a:pt x="4573949" y="1193581"/>
                    <a:pt x="4579029" y="1197391"/>
                    <a:pt x="4576489" y="1205011"/>
                  </a:cubicBezTo>
                  <a:close/>
                </a:path>
              </a:pathLst>
            </a:custGeom>
            <a:solidFill>
              <a:srgbClr val="000000"/>
            </a:solidFill>
          </p:spPr>
        </p:sp>
      </p:grpSp>
      <p:sp>
        <p:nvSpPr>
          <p:cNvPr id="16" name="TextBox 16"/>
          <p:cNvSpPr txBox="1"/>
          <p:nvPr/>
        </p:nvSpPr>
        <p:spPr>
          <a:xfrm>
            <a:off x="4394259" y="4372526"/>
            <a:ext cx="3172995" cy="2244204"/>
          </a:xfrm>
          <a:prstGeom prst="rect">
            <a:avLst/>
          </a:prstGeom>
        </p:spPr>
        <p:txBody>
          <a:bodyPr wrap="square" lIns="0" tIns="0" rIns="0" bIns="0" rtlCol="0" anchor="t">
            <a:spAutoFit/>
          </a:bodyPr>
          <a:lstStyle/>
          <a:p>
            <a:pPr algn="ctr">
              <a:lnSpc>
                <a:spcPts val="2543"/>
              </a:lnSpc>
            </a:pPr>
            <a:r>
              <a:rPr lang="vi-VN" sz="2400" dirty="0">
                <a:latin typeface="Raleway Light" pitchFamily="2" charset="0"/>
              </a:rPr>
              <a:t>Ngày 5-3-1979, Trung Quốc tuyên bố rút quân </a:t>
            </a:r>
            <a:r>
              <a:rPr lang="en-US" sz="2400" dirty="0">
                <a:latin typeface="Raleway Light" pitchFamily="2" charset="0"/>
              </a:rPr>
              <a:t>song </a:t>
            </a:r>
            <a:r>
              <a:rPr lang="en-US" sz="2400" dirty="0" err="1">
                <a:latin typeface="Raleway Light" pitchFamily="2" charset="0"/>
              </a:rPr>
              <a:t>cuộc</a:t>
            </a:r>
            <a:r>
              <a:rPr lang="en-US" sz="2400" dirty="0">
                <a:latin typeface="Raleway Light" pitchFamily="2" charset="0"/>
              </a:rPr>
              <a:t> </a:t>
            </a:r>
            <a:r>
              <a:rPr lang="en-US" sz="2400" dirty="0" err="1">
                <a:latin typeface="Raleway Light" pitchFamily="2" charset="0"/>
              </a:rPr>
              <a:t>chiến</a:t>
            </a:r>
            <a:r>
              <a:rPr lang="en-US" sz="2400" dirty="0">
                <a:latin typeface="Raleway Light" pitchFamily="2" charset="0"/>
              </a:rPr>
              <a:t> </a:t>
            </a:r>
            <a:r>
              <a:rPr lang="en-US" sz="2400" dirty="0" err="1">
                <a:latin typeface="Raleway Light" pitchFamily="2" charset="0"/>
              </a:rPr>
              <a:t>đấu</a:t>
            </a:r>
            <a:r>
              <a:rPr lang="en-US" sz="2400" dirty="0">
                <a:latin typeface="Raleway Light" pitchFamily="2" charset="0"/>
              </a:rPr>
              <a:t> </a:t>
            </a:r>
            <a:r>
              <a:rPr lang="en-US" sz="2400" dirty="0" err="1">
                <a:latin typeface="Raleway Light" pitchFamily="2" charset="0"/>
              </a:rPr>
              <a:t>bảo</a:t>
            </a:r>
            <a:r>
              <a:rPr lang="en-US" sz="2400" dirty="0">
                <a:latin typeface="Raleway Light" pitchFamily="2" charset="0"/>
              </a:rPr>
              <a:t> </a:t>
            </a:r>
            <a:r>
              <a:rPr lang="en-US" sz="2400" dirty="0" err="1">
                <a:latin typeface="Raleway Light" pitchFamily="2" charset="0"/>
              </a:rPr>
              <a:t>vệ</a:t>
            </a:r>
            <a:r>
              <a:rPr lang="en-US" sz="2400" dirty="0">
                <a:latin typeface="Raleway Light" pitchFamily="2" charset="0"/>
              </a:rPr>
              <a:t> </a:t>
            </a:r>
            <a:r>
              <a:rPr lang="en-US" sz="2400" dirty="0" err="1">
                <a:latin typeface="Raleway Light" pitchFamily="2" charset="0"/>
              </a:rPr>
              <a:t>biên</a:t>
            </a:r>
            <a:r>
              <a:rPr lang="en-US" sz="2400" dirty="0">
                <a:latin typeface="Raleway Light" pitchFamily="2" charset="0"/>
              </a:rPr>
              <a:t> </a:t>
            </a:r>
            <a:r>
              <a:rPr lang="en-US" sz="2400" dirty="0" err="1">
                <a:latin typeface="Raleway Light" pitchFamily="2" charset="0"/>
              </a:rPr>
              <a:t>giới</a:t>
            </a:r>
            <a:r>
              <a:rPr lang="en-US" sz="2400" dirty="0">
                <a:latin typeface="Raleway Light" pitchFamily="2" charset="0"/>
              </a:rPr>
              <a:t> </a:t>
            </a:r>
            <a:r>
              <a:rPr lang="en-US" sz="2400" dirty="0" err="1">
                <a:latin typeface="Raleway Light" pitchFamily="2" charset="0"/>
              </a:rPr>
              <a:t>phía</a:t>
            </a:r>
            <a:r>
              <a:rPr lang="en-US" sz="2400" dirty="0">
                <a:latin typeface="Raleway Light" pitchFamily="2" charset="0"/>
              </a:rPr>
              <a:t> </a:t>
            </a:r>
            <a:r>
              <a:rPr lang="en-US" sz="2400" dirty="0" err="1">
                <a:latin typeface="Raleway Light" pitchFamily="2" charset="0"/>
              </a:rPr>
              <a:t>bắc</a:t>
            </a:r>
            <a:r>
              <a:rPr lang="en-US" sz="2400" dirty="0">
                <a:latin typeface="Raleway Light" pitchFamily="2" charset="0"/>
              </a:rPr>
              <a:t> </a:t>
            </a:r>
            <a:r>
              <a:rPr lang="en-US" sz="2400" dirty="0" err="1">
                <a:latin typeface="Raleway Light" pitchFamily="2" charset="0"/>
              </a:rPr>
              <a:t>của</a:t>
            </a:r>
            <a:r>
              <a:rPr lang="en-US" sz="2400" dirty="0">
                <a:latin typeface="Raleway Light" pitchFamily="2" charset="0"/>
              </a:rPr>
              <a:t> </a:t>
            </a:r>
            <a:r>
              <a:rPr lang="en-US" sz="2400" dirty="0" err="1">
                <a:latin typeface="Raleway Light" pitchFamily="2" charset="0"/>
              </a:rPr>
              <a:t>quân</a:t>
            </a:r>
            <a:r>
              <a:rPr lang="en-US" sz="2400" dirty="0">
                <a:latin typeface="Raleway Light" pitchFamily="2" charset="0"/>
              </a:rPr>
              <a:t> </a:t>
            </a:r>
            <a:r>
              <a:rPr lang="en-US" sz="2400" dirty="0" err="1">
                <a:latin typeface="Raleway Light" pitchFamily="2" charset="0"/>
              </a:rPr>
              <a:t>và</a:t>
            </a:r>
            <a:r>
              <a:rPr lang="en-US" sz="2400" dirty="0">
                <a:latin typeface="Raleway Light" pitchFamily="2" charset="0"/>
              </a:rPr>
              <a:t> </a:t>
            </a:r>
            <a:r>
              <a:rPr lang="en-US" sz="2400" dirty="0" err="1">
                <a:latin typeface="Raleway Light" pitchFamily="2" charset="0"/>
              </a:rPr>
              <a:t>dân</a:t>
            </a:r>
            <a:r>
              <a:rPr lang="en-US" sz="2400" dirty="0">
                <a:latin typeface="Raleway Light" pitchFamily="2" charset="0"/>
              </a:rPr>
              <a:t> ta </a:t>
            </a:r>
            <a:r>
              <a:rPr lang="en-US" sz="2400" dirty="0" err="1">
                <a:latin typeface="Raleway Light" pitchFamily="2" charset="0"/>
              </a:rPr>
              <a:t>vẫn</a:t>
            </a:r>
            <a:r>
              <a:rPr lang="en-US" sz="2400" dirty="0">
                <a:latin typeface="Raleway Light" pitchFamily="2" charset="0"/>
              </a:rPr>
              <a:t> </a:t>
            </a:r>
            <a:r>
              <a:rPr lang="en-US" sz="2400" dirty="0" err="1">
                <a:latin typeface="Raleway Light" pitchFamily="2" charset="0"/>
              </a:rPr>
              <a:t>diễn</a:t>
            </a:r>
            <a:r>
              <a:rPr lang="en-US" sz="2400" dirty="0">
                <a:latin typeface="Raleway Light" pitchFamily="2" charset="0"/>
              </a:rPr>
              <a:t> ra </a:t>
            </a:r>
            <a:r>
              <a:rPr lang="en-US" sz="2400" dirty="0" err="1">
                <a:latin typeface="Raleway Light" pitchFamily="2" charset="0"/>
              </a:rPr>
              <a:t>nhiều</a:t>
            </a:r>
            <a:r>
              <a:rPr lang="en-US" sz="2400" dirty="0">
                <a:latin typeface="Raleway Light" pitchFamily="2" charset="0"/>
              </a:rPr>
              <a:t> </a:t>
            </a:r>
            <a:r>
              <a:rPr lang="en-US" sz="2400" dirty="0" err="1">
                <a:latin typeface="Raleway Light" pitchFamily="2" charset="0"/>
              </a:rPr>
              <a:t>năm</a:t>
            </a:r>
            <a:r>
              <a:rPr lang="en-US" sz="2400" dirty="0">
                <a:latin typeface="Raleway Light" pitchFamily="2" charset="0"/>
              </a:rPr>
              <a:t> </a:t>
            </a:r>
            <a:r>
              <a:rPr lang="en-US" sz="2400" dirty="0" err="1">
                <a:latin typeface="Raleway Light" pitchFamily="2" charset="0"/>
              </a:rPr>
              <a:t>sau</a:t>
            </a:r>
            <a:r>
              <a:rPr lang="en-US" sz="2400" dirty="0">
                <a:latin typeface="Raleway Light" pitchFamily="2" charset="0"/>
              </a:rPr>
              <a:t> </a:t>
            </a:r>
            <a:r>
              <a:rPr lang="en-US" sz="2400" dirty="0" err="1">
                <a:latin typeface="Raleway Light" pitchFamily="2" charset="0"/>
              </a:rPr>
              <a:t>đó</a:t>
            </a:r>
            <a:endParaRPr lang="en-US" sz="2400" dirty="0">
              <a:latin typeface="Raleway Light" pitchFamily="2" charset="0"/>
            </a:endParaRPr>
          </a:p>
        </p:txBody>
      </p:sp>
      <p:grpSp>
        <p:nvGrpSpPr>
          <p:cNvPr id="17" name="Group 17"/>
          <p:cNvGrpSpPr/>
          <p:nvPr/>
        </p:nvGrpSpPr>
        <p:grpSpPr>
          <a:xfrm>
            <a:off x="8244254" y="4135427"/>
            <a:ext cx="3085125" cy="2143693"/>
            <a:chOff x="0" y="0"/>
            <a:chExt cx="5503589" cy="1220251"/>
          </a:xfrm>
        </p:grpSpPr>
        <p:sp>
          <p:nvSpPr>
            <p:cNvPr id="18" name="Freeform 18"/>
            <p:cNvSpPr/>
            <p:nvPr/>
          </p:nvSpPr>
          <p:spPr>
            <a:xfrm>
              <a:off x="-6350" y="-2540"/>
              <a:ext cx="5512479" cy="1224061"/>
            </a:xfrm>
            <a:custGeom>
              <a:avLst/>
              <a:gdLst/>
              <a:ahLst/>
              <a:cxnLst/>
              <a:rect l="l" t="t" r="r" b="b"/>
              <a:pathLst>
                <a:path w="5512479" h="1224061">
                  <a:moveTo>
                    <a:pt x="4576489" y="1205011"/>
                  </a:moveTo>
                  <a:cubicBezTo>
                    <a:pt x="4572679" y="1212631"/>
                    <a:pt x="4558709" y="1215171"/>
                    <a:pt x="4552359" y="1215171"/>
                  </a:cubicBezTo>
                  <a:cubicBezTo>
                    <a:pt x="4530769" y="1215171"/>
                    <a:pt x="4509179" y="1216441"/>
                    <a:pt x="4487589" y="1216441"/>
                  </a:cubicBezTo>
                  <a:cubicBezTo>
                    <a:pt x="4154849" y="1224061"/>
                    <a:pt x="1394460" y="1217711"/>
                    <a:pt x="1127760" y="1213901"/>
                  </a:cubicBezTo>
                  <a:cubicBezTo>
                    <a:pt x="1003300" y="1212631"/>
                    <a:pt x="878840" y="1206281"/>
                    <a:pt x="754380" y="1193581"/>
                  </a:cubicBezTo>
                  <a:cubicBezTo>
                    <a:pt x="576580" y="1175801"/>
                    <a:pt x="394970" y="1145321"/>
                    <a:pt x="242570" y="1048801"/>
                  </a:cubicBezTo>
                  <a:cubicBezTo>
                    <a:pt x="125730" y="976411"/>
                    <a:pt x="35560" y="865921"/>
                    <a:pt x="12700" y="728761"/>
                  </a:cubicBezTo>
                  <a:cubicBezTo>
                    <a:pt x="0" y="655101"/>
                    <a:pt x="8890" y="516890"/>
                    <a:pt x="25400" y="444500"/>
                  </a:cubicBezTo>
                  <a:cubicBezTo>
                    <a:pt x="44450" y="364490"/>
                    <a:pt x="81280" y="290830"/>
                    <a:pt x="144780" y="237490"/>
                  </a:cubicBezTo>
                  <a:cubicBezTo>
                    <a:pt x="260350" y="140970"/>
                    <a:pt x="415290" y="92710"/>
                    <a:pt x="561340" y="62230"/>
                  </a:cubicBezTo>
                  <a:cubicBezTo>
                    <a:pt x="750570" y="22860"/>
                    <a:pt x="943610" y="10160"/>
                    <a:pt x="1136650" y="7620"/>
                  </a:cubicBezTo>
                  <a:cubicBezTo>
                    <a:pt x="1240790" y="6350"/>
                    <a:pt x="1346200" y="10160"/>
                    <a:pt x="1450340" y="10160"/>
                  </a:cubicBezTo>
                  <a:cubicBezTo>
                    <a:pt x="1652270" y="11430"/>
                    <a:pt x="4158659" y="0"/>
                    <a:pt x="4429169" y="7620"/>
                  </a:cubicBezTo>
                  <a:cubicBezTo>
                    <a:pt x="4627289" y="13970"/>
                    <a:pt x="4826679" y="35560"/>
                    <a:pt x="5019719" y="85090"/>
                  </a:cubicBezTo>
                  <a:cubicBezTo>
                    <a:pt x="5098459" y="105410"/>
                    <a:pt x="5177199" y="130810"/>
                    <a:pt x="5252129" y="165100"/>
                  </a:cubicBezTo>
                  <a:cubicBezTo>
                    <a:pt x="5320709" y="196850"/>
                    <a:pt x="5388019" y="237490"/>
                    <a:pt x="5436279" y="297180"/>
                  </a:cubicBezTo>
                  <a:cubicBezTo>
                    <a:pt x="5480729" y="353060"/>
                    <a:pt x="5503589" y="421640"/>
                    <a:pt x="5508669" y="492760"/>
                  </a:cubicBezTo>
                  <a:cubicBezTo>
                    <a:pt x="5512479" y="554236"/>
                    <a:pt x="5511209" y="670341"/>
                    <a:pt x="5502319" y="726221"/>
                  </a:cubicBezTo>
                  <a:cubicBezTo>
                    <a:pt x="5485809" y="820201"/>
                    <a:pt x="5437549" y="902751"/>
                    <a:pt x="5368969" y="968791"/>
                  </a:cubicBezTo>
                  <a:cubicBezTo>
                    <a:pt x="5282609" y="1050071"/>
                    <a:pt x="5170849" y="1100871"/>
                    <a:pt x="5057819" y="1136431"/>
                  </a:cubicBezTo>
                  <a:cubicBezTo>
                    <a:pt x="4895259" y="1187231"/>
                    <a:pt x="4722539" y="1206281"/>
                    <a:pt x="4553629" y="1213901"/>
                  </a:cubicBezTo>
                  <a:cubicBezTo>
                    <a:pt x="4546009" y="1213901"/>
                    <a:pt x="4540929" y="1211361"/>
                    <a:pt x="4543469" y="1203741"/>
                  </a:cubicBezTo>
                  <a:cubicBezTo>
                    <a:pt x="4547279" y="1196121"/>
                    <a:pt x="4561249" y="1193581"/>
                    <a:pt x="4567599" y="1193581"/>
                  </a:cubicBezTo>
                  <a:cubicBezTo>
                    <a:pt x="4656499" y="1189771"/>
                    <a:pt x="4744129" y="1182151"/>
                    <a:pt x="4831759" y="1168181"/>
                  </a:cubicBezTo>
                  <a:cubicBezTo>
                    <a:pt x="5051469" y="1135161"/>
                    <a:pt x="5323249" y="1058961"/>
                    <a:pt x="5428659" y="841791"/>
                  </a:cubicBezTo>
                  <a:cubicBezTo>
                    <a:pt x="5448979" y="801151"/>
                    <a:pt x="5460409" y="757971"/>
                    <a:pt x="5466759" y="712251"/>
                  </a:cubicBezTo>
                  <a:cubicBezTo>
                    <a:pt x="5474379" y="653831"/>
                    <a:pt x="5475649" y="529590"/>
                    <a:pt x="5466759" y="471170"/>
                  </a:cubicBezTo>
                  <a:cubicBezTo>
                    <a:pt x="5456599" y="400050"/>
                    <a:pt x="5426119" y="335280"/>
                    <a:pt x="5375319" y="284480"/>
                  </a:cubicBezTo>
                  <a:cubicBezTo>
                    <a:pt x="5321979" y="231140"/>
                    <a:pt x="5252129" y="194310"/>
                    <a:pt x="5182279" y="166370"/>
                  </a:cubicBezTo>
                  <a:cubicBezTo>
                    <a:pt x="5015909" y="97790"/>
                    <a:pt x="4834299" y="64770"/>
                    <a:pt x="4656499" y="45720"/>
                  </a:cubicBezTo>
                  <a:cubicBezTo>
                    <a:pt x="4535849" y="33020"/>
                    <a:pt x="4415199" y="27940"/>
                    <a:pt x="4294549" y="26670"/>
                  </a:cubicBezTo>
                  <a:cubicBezTo>
                    <a:pt x="4147229" y="25400"/>
                    <a:pt x="963930" y="30480"/>
                    <a:pt x="830580" y="41910"/>
                  </a:cubicBezTo>
                  <a:cubicBezTo>
                    <a:pt x="661670" y="57150"/>
                    <a:pt x="487680" y="83820"/>
                    <a:pt x="330200" y="151130"/>
                  </a:cubicBezTo>
                  <a:cubicBezTo>
                    <a:pt x="266700" y="177800"/>
                    <a:pt x="200660" y="213360"/>
                    <a:pt x="152400" y="262890"/>
                  </a:cubicBezTo>
                  <a:cubicBezTo>
                    <a:pt x="93980" y="322580"/>
                    <a:pt x="66040" y="402590"/>
                    <a:pt x="53340" y="482600"/>
                  </a:cubicBezTo>
                  <a:cubicBezTo>
                    <a:pt x="41910" y="566146"/>
                    <a:pt x="38100" y="683041"/>
                    <a:pt x="55880" y="752891"/>
                  </a:cubicBezTo>
                  <a:cubicBezTo>
                    <a:pt x="71120" y="815121"/>
                    <a:pt x="101600" y="873541"/>
                    <a:pt x="143510" y="923071"/>
                  </a:cubicBezTo>
                  <a:cubicBezTo>
                    <a:pt x="247650" y="1047531"/>
                    <a:pt x="407670" y="1112301"/>
                    <a:pt x="563880" y="1144051"/>
                  </a:cubicBezTo>
                  <a:cubicBezTo>
                    <a:pt x="810260" y="1193581"/>
                    <a:pt x="1064260" y="1192311"/>
                    <a:pt x="1314450" y="1196121"/>
                  </a:cubicBezTo>
                  <a:cubicBezTo>
                    <a:pt x="1610360" y="1199931"/>
                    <a:pt x="4298359" y="1202471"/>
                    <a:pt x="4567599" y="1194851"/>
                  </a:cubicBezTo>
                  <a:cubicBezTo>
                    <a:pt x="4573949" y="1193581"/>
                    <a:pt x="4579029" y="1197391"/>
                    <a:pt x="4576489" y="1205011"/>
                  </a:cubicBezTo>
                  <a:close/>
                </a:path>
              </a:pathLst>
            </a:custGeom>
            <a:solidFill>
              <a:srgbClr val="000000"/>
            </a:solidFill>
          </p:spPr>
        </p:sp>
      </p:grpSp>
      <p:sp>
        <p:nvSpPr>
          <p:cNvPr id="19" name="TextBox 19"/>
          <p:cNvSpPr txBox="1"/>
          <p:nvPr/>
        </p:nvSpPr>
        <p:spPr>
          <a:xfrm>
            <a:off x="8485272" y="4763644"/>
            <a:ext cx="2583627" cy="1282402"/>
          </a:xfrm>
          <a:prstGeom prst="rect">
            <a:avLst/>
          </a:prstGeom>
        </p:spPr>
        <p:txBody>
          <a:bodyPr lIns="0" tIns="0" rIns="0" bIns="0" rtlCol="0" anchor="t">
            <a:spAutoFit/>
          </a:bodyPr>
          <a:lstStyle/>
          <a:p>
            <a:pPr algn="ctr">
              <a:lnSpc>
                <a:spcPts val="2543"/>
              </a:lnSpc>
            </a:pPr>
            <a:r>
              <a:rPr lang="en-US" sz="2400" dirty="0">
                <a:latin typeface="Raleway Light" pitchFamily="2" charset="0"/>
              </a:rPr>
              <a:t>Đ</a:t>
            </a:r>
            <a:r>
              <a:rPr lang="vi-VN" sz="2400" dirty="0">
                <a:latin typeface="Raleway Light" pitchFamily="2" charset="0"/>
              </a:rPr>
              <a:t>ến ngày 18-3-1979 quân Trung Quốc đã rút hết quân về nước</a:t>
            </a:r>
            <a:endParaRPr lang="en-US" sz="2400" dirty="0">
              <a:latin typeface="Raleway Light" pitchFamily="2" charset="0"/>
            </a:endParaRPr>
          </a:p>
        </p:txBody>
      </p:sp>
      <p:pic>
        <p:nvPicPr>
          <p:cNvPr id="20" name="Picture 2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2511551" flipH="1">
            <a:off x="3148382" y="1579967"/>
            <a:ext cx="1051709" cy="562187"/>
          </a:xfrm>
          <a:prstGeom prst="rect">
            <a:avLst/>
          </a:prstGeom>
        </p:spPr>
      </p:pic>
      <p:grpSp>
        <p:nvGrpSpPr>
          <p:cNvPr id="21" name="Group 21"/>
          <p:cNvGrpSpPr/>
          <p:nvPr/>
        </p:nvGrpSpPr>
        <p:grpSpPr>
          <a:xfrm rot="5400000">
            <a:off x="5571157" y="1786215"/>
            <a:ext cx="671911" cy="239167"/>
            <a:chOff x="0" y="0"/>
            <a:chExt cx="2994890" cy="577549"/>
          </a:xfrm>
        </p:grpSpPr>
        <p:sp>
          <p:nvSpPr>
            <p:cNvPr id="22" name="Freeform 22"/>
            <p:cNvSpPr/>
            <p:nvPr/>
          </p:nvSpPr>
          <p:spPr>
            <a:xfrm>
              <a:off x="-32193" y="-26797"/>
              <a:ext cx="3033197" cy="642041"/>
            </a:xfrm>
            <a:custGeom>
              <a:avLst/>
              <a:gdLst/>
              <a:ahLst/>
              <a:cxnLst/>
              <a:rect l="l" t="t" r="r" b="b"/>
              <a:pathLst>
                <a:path w="3033197" h="642041">
                  <a:moveTo>
                    <a:pt x="3014086" y="368169"/>
                  </a:moveTo>
                  <a:cubicBezTo>
                    <a:pt x="3010930" y="378701"/>
                    <a:pt x="3005663" y="388638"/>
                    <a:pt x="2998185" y="397059"/>
                  </a:cubicBezTo>
                  <a:cubicBezTo>
                    <a:pt x="2931498" y="472176"/>
                    <a:pt x="2836975" y="522827"/>
                    <a:pt x="2763775" y="591867"/>
                  </a:cubicBezTo>
                  <a:cubicBezTo>
                    <a:pt x="2710575" y="642041"/>
                    <a:pt x="2663525" y="527415"/>
                    <a:pt x="2706916" y="486490"/>
                  </a:cubicBezTo>
                  <a:cubicBezTo>
                    <a:pt x="2743045" y="452415"/>
                    <a:pt x="2784379" y="422807"/>
                    <a:pt x="2824999" y="392527"/>
                  </a:cubicBezTo>
                  <a:cubicBezTo>
                    <a:pt x="2362933" y="384081"/>
                    <a:pt x="2016353" y="379346"/>
                    <a:pt x="1592345" y="378908"/>
                  </a:cubicBezTo>
                  <a:cubicBezTo>
                    <a:pt x="1095019" y="378438"/>
                    <a:pt x="596257" y="375898"/>
                    <a:pt x="100811" y="424981"/>
                  </a:cubicBezTo>
                  <a:cubicBezTo>
                    <a:pt x="28227" y="432172"/>
                    <a:pt x="0" y="337039"/>
                    <a:pt x="82377" y="328879"/>
                  </a:cubicBezTo>
                  <a:cubicBezTo>
                    <a:pt x="577823" y="279797"/>
                    <a:pt x="1076585" y="282336"/>
                    <a:pt x="1573912" y="282806"/>
                  </a:cubicBezTo>
                  <a:cubicBezTo>
                    <a:pt x="2016353" y="283254"/>
                    <a:pt x="2364985" y="288153"/>
                    <a:pt x="2837288" y="296965"/>
                  </a:cubicBezTo>
                  <a:cubicBezTo>
                    <a:pt x="2776337" y="238209"/>
                    <a:pt x="2709547" y="184033"/>
                    <a:pt x="2641499" y="137691"/>
                  </a:cubicBezTo>
                  <a:cubicBezTo>
                    <a:pt x="2584967" y="99191"/>
                    <a:pt x="2661474" y="0"/>
                    <a:pt x="2710886" y="33652"/>
                  </a:cubicBezTo>
                  <a:cubicBezTo>
                    <a:pt x="2821363" y="108890"/>
                    <a:pt x="2929555" y="199696"/>
                    <a:pt x="3016535" y="301696"/>
                  </a:cubicBezTo>
                  <a:cubicBezTo>
                    <a:pt x="3033197" y="321235"/>
                    <a:pt x="3028400" y="347199"/>
                    <a:pt x="3014086" y="368169"/>
                  </a:cubicBezTo>
                  <a:close/>
                </a:path>
              </a:pathLst>
            </a:custGeom>
            <a:solidFill>
              <a:srgbClr val="000000"/>
            </a:solidFill>
          </p:spPr>
        </p:sp>
      </p:grpSp>
      <p:pic>
        <p:nvPicPr>
          <p:cNvPr id="23" name="Picture 23"/>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rot="2520304" flipV="1">
            <a:off x="8080490" y="1554393"/>
            <a:ext cx="1272401" cy="386348"/>
          </a:xfrm>
          <a:prstGeom prst="rect">
            <a:avLst/>
          </a:prstGeom>
        </p:spPr>
      </p:pic>
      <p:pic>
        <p:nvPicPr>
          <p:cNvPr id="24" name="Picture 24"/>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rot="1102714">
            <a:off x="573815" y="38603"/>
            <a:ext cx="1765952" cy="700645"/>
          </a:xfrm>
          <a:prstGeom prst="rect">
            <a:avLst/>
          </a:prstGeom>
        </p:spPr>
      </p:pic>
    </p:spTree>
    <p:extLst>
      <p:ext uri="{BB962C8B-B14F-4D97-AF65-F5344CB8AC3E}">
        <p14:creationId xmlns:p14="http://schemas.microsoft.com/office/powerpoint/2010/main" val="1219658585"/>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6"/>
          <p:cNvSpPr txBox="1">
            <a:spLocks noGrp="1"/>
          </p:cNvSpPr>
          <p:nvPr>
            <p:ph type="ctrTitle"/>
          </p:nvPr>
        </p:nvSpPr>
        <p:spPr>
          <a:xfrm>
            <a:off x="575353" y="2124822"/>
            <a:ext cx="10363200" cy="1546400"/>
          </a:xfrm>
          <a:prstGeom prst="rect">
            <a:avLst/>
          </a:prstGeom>
        </p:spPr>
        <p:txBody>
          <a:bodyPr spcFirstLastPara="1" vert="horz" wrap="square" lIns="121900" tIns="121900" rIns="121900" bIns="121900" rtlCol="0" anchor="b" anchorCtr="0">
            <a:noAutofit/>
          </a:bodyPr>
          <a:lstStyle/>
          <a:p>
            <a:r>
              <a:rPr lang="vi-VN" sz="4267" dirty="0"/>
              <a:t>Lãnh đạo xây dựng chủ nghĩa xã hội và bảo vệ Tổ quốc (1975-1986) </a:t>
            </a:r>
            <a:endParaRPr sz="4267" dirty="0"/>
          </a:p>
        </p:txBody>
      </p:sp>
      <p:sp>
        <p:nvSpPr>
          <p:cNvPr id="93" name="Google Shape;93;p16"/>
          <p:cNvSpPr txBox="1">
            <a:spLocks noGrp="1"/>
          </p:cNvSpPr>
          <p:nvPr>
            <p:ph type="subTitle" idx="1"/>
          </p:nvPr>
        </p:nvSpPr>
        <p:spPr>
          <a:xfrm>
            <a:off x="693505" y="3978822"/>
            <a:ext cx="10781900" cy="1046400"/>
          </a:xfrm>
          <a:prstGeom prst="rect">
            <a:avLst/>
          </a:prstGeom>
        </p:spPr>
        <p:txBody>
          <a:bodyPr spcFirstLastPara="1" vert="horz" wrap="square" lIns="121900" tIns="121900" rIns="121900" bIns="121900" rtlCol="0" anchor="t" anchorCtr="0">
            <a:noAutofit/>
          </a:bodyPr>
          <a:lstStyle/>
          <a:p>
            <a:pPr marL="0" indent="0">
              <a:lnSpc>
                <a:spcPct val="107000"/>
              </a:lnSpc>
              <a:spcBef>
                <a:spcPts val="400"/>
              </a:spcBef>
              <a:spcAft>
                <a:spcPts val="400"/>
              </a:spcAft>
            </a:pPr>
            <a:r>
              <a:rPr lang="en-US" sz="2667" b="1" dirty="0"/>
              <a:t>4.1.2. </a:t>
            </a:r>
            <a:r>
              <a:rPr lang="vi-VN" sz="2667" b="1" dirty="0"/>
              <a:t>Đại hội đại biểu toàn quốc lần thứ V của Đảng và các bước đột phá tiếp tục đổi mới kinh tế</a:t>
            </a:r>
            <a:r>
              <a:rPr lang="en-US" sz="2667" b="1" dirty="0"/>
              <a:t> 1982-1986</a:t>
            </a:r>
          </a:p>
        </p:txBody>
      </p:sp>
      <p:sp>
        <p:nvSpPr>
          <p:cNvPr id="94" name="Google Shape;94;p16"/>
          <p:cNvSpPr txBox="1"/>
          <p:nvPr/>
        </p:nvSpPr>
        <p:spPr>
          <a:xfrm>
            <a:off x="442889" y="540075"/>
            <a:ext cx="1718144" cy="1854000"/>
          </a:xfrm>
          <a:prstGeom prst="rect">
            <a:avLst/>
          </a:prstGeom>
          <a:noFill/>
          <a:ln>
            <a:noFill/>
          </a:ln>
        </p:spPr>
        <p:txBody>
          <a:bodyPr spcFirstLastPara="1" wrap="square" lIns="121900" tIns="121900" rIns="121900" bIns="121900" anchor="ctr" anchorCtr="0">
            <a:noAutofit/>
          </a:bodyPr>
          <a:lstStyle/>
          <a:p>
            <a:pPr algn="ctr"/>
            <a:r>
              <a:rPr lang="en" sz="6400" dirty="0">
                <a:solidFill>
                  <a:schemeClr val="dk1"/>
                </a:solidFill>
                <a:latin typeface="Raleway ExtraBold"/>
                <a:ea typeface="Raleway ExtraBold"/>
                <a:cs typeface="Raleway ExtraBold"/>
                <a:sym typeface="Raleway ExtraBold"/>
              </a:rPr>
              <a:t>4.1</a:t>
            </a:r>
            <a:endParaRPr sz="6400" dirty="0">
              <a:solidFill>
                <a:schemeClr val="dk1"/>
              </a:solidFill>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427640354"/>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grpSp>
        <p:nvGrpSpPr>
          <p:cNvPr id="25" name="Group 9">
            <a:extLst>
              <a:ext uri="{FF2B5EF4-FFF2-40B4-BE49-F238E27FC236}">
                <a16:creationId xmlns:a16="http://schemas.microsoft.com/office/drawing/2014/main" id="{5C7DB213-837E-4710-8DDF-7BCAADD96F11}"/>
              </a:ext>
            </a:extLst>
          </p:cNvPr>
          <p:cNvGrpSpPr/>
          <p:nvPr/>
        </p:nvGrpSpPr>
        <p:grpSpPr>
          <a:xfrm>
            <a:off x="740657" y="4706339"/>
            <a:ext cx="10024535" cy="1004620"/>
            <a:chOff x="0" y="0"/>
            <a:chExt cx="3952468" cy="386602"/>
          </a:xfrm>
        </p:grpSpPr>
        <p:sp>
          <p:nvSpPr>
            <p:cNvPr id="26" name="Freeform 10">
              <a:extLst>
                <a:ext uri="{FF2B5EF4-FFF2-40B4-BE49-F238E27FC236}">
                  <a16:creationId xmlns:a16="http://schemas.microsoft.com/office/drawing/2014/main" id="{B590BB35-716A-4560-BD35-35D4A9D432EF}"/>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21" name="Group 9">
            <a:extLst>
              <a:ext uri="{FF2B5EF4-FFF2-40B4-BE49-F238E27FC236}">
                <a16:creationId xmlns:a16="http://schemas.microsoft.com/office/drawing/2014/main" id="{9B8721C8-D698-4D06-AF35-E7570B796442}"/>
              </a:ext>
            </a:extLst>
          </p:cNvPr>
          <p:cNvGrpSpPr/>
          <p:nvPr/>
        </p:nvGrpSpPr>
        <p:grpSpPr>
          <a:xfrm>
            <a:off x="753049" y="2952521"/>
            <a:ext cx="9544049" cy="812463"/>
            <a:chOff x="0" y="0"/>
            <a:chExt cx="3952468" cy="386602"/>
          </a:xfrm>
        </p:grpSpPr>
        <p:sp>
          <p:nvSpPr>
            <p:cNvPr id="22" name="Freeform 10">
              <a:extLst>
                <a:ext uri="{FF2B5EF4-FFF2-40B4-BE49-F238E27FC236}">
                  <a16:creationId xmlns:a16="http://schemas.microsoft.com/office/drawing/2014/main" id="{531CCA4C-28AE-4556-94CC-D1F71681AB05}"/>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23" name="Group 9">
            <a:extLst>
              <a:ext uri="{FF2B5EF4-FFF2-40B4-BE49-F238E27FC236}">
                <a16:creationId xmlns:a16="http://schemas.microsoft.com/office/drawing/2014/main" id="{AF8AC6F7-AC7D-44AD-988D-F5DE9FF4F321}"/>
              </a:ext>
            </a:extLst>
          </p:cNvPr>
          <p:cNvGrpSpPr/>
          <p:nvPr/>
        </p:nvGrpSpPr>
        <p:grpSpPr>
          <a:xfrm>
            <a:off x="515159" y="3623696"/>
            <a:ext cx="9107277" cy="822705"/>
            <a:chOff x="0" y="0"/>
            <a:chExt cx="3952468" cy="386602"/>
          </a:xfrm>
        </p:grpSpPr>
        <p:sp>
          <p:nvSpPr>
            <p:cNvPr id="24" name="Freeform 10">
              <a:extLst>
                <a:ext uri="{FF2B5EF4-FFF2-40B4-BE49-F238E27FC236}">
                  <a16:creationId xmlns:a16="http://schemas.microsoft.com/office/drawing/2014/main" id="{DF911B31-2F8E-4B94-B366-5D136F14FA02}"/>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sp>
        <p:nvSpPr>
          <p:cNvPr id="133" name="Google Shape;133;p19"/>
          <p:cNvSpPr txBox="1">
            <a:spLocks noGrp="1"/>
          </p:cNvSpPr>
          <p:nvPr>
            <p:ph type="sldNum" sz="quarter"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229</a:t>
            </a:fld>
            <a:endParaRPr/>
          </a:p>
        </p:txBody>
      </p:sp>
      <p:sp>
        <p:nvSpPr>
          <p:cNvPr id="118" name="Google Shape;118;p19"/>
          <p:cNvSpPr txBox="1">
            <a:spLocks noGrp="1"/>
          </p:cNvSpPr>
          <p:nvPr>
            <p:ph type="ctrTitle" idx="4294967295"/>
          </p:nvPr>
        </p:nvSpPr>
        <p:spPr>
          <a:xfrm>
            <a:off x="1130157" y="2716794"/>
            <a:ext cx="9131300" cy="1546225"/>
          </a:xfrm>
          <a:prstGeom prst="rect">
            <a:avLst/>
          </a:prstGeom>
        </p:spPr>
        <p:txBody>
          <a:bodyPr spcFirstLastPara="1" vert="horz" wrap="square" lIns="121900" tIns="121900" rIns="121900" bIns="121900" rtlCol="0" anchor="b" anchorCtr="0">
            <a:noAutofit/>
          </a:bodyPr>
          <a:lstStyle/>
          <a:p>
            <a:pPr>
              <a:spcBef>
                <a:spcPts val="0"/>
              </a:spcBef>
            </a:pPr>
            <a:r>
              <a:rPr lang="vi-VN" sz="2933" dirty="0"/>
              <a:t>Đại hội đại biểu toàn quốc lần thứ V của Đảng</a:t>
            </a:r>
            <a:r>
              <a:rPr lang="en-US" sz="2933" dirty="0"/>
              <a:t> </a:t>
            </a:r>
            <a:r>
              <a:rPr lang="en-US" sz="2933" dirty="0" err="1"/>
              <a:t>và</a:t>
            </a:r>
            <a:r>
              <a:rPr lang="en-US" sz="2933" dirty="0"/>
              <a:t> </a:t>
            </a:r>
            <a:r>
              <a:rPr lang="en-US" sz="2933" dirty="0" err="1"/>
              <a:t>quá</a:t>
            </a:r>
            <a:r>
              <a:rPr lang="en-US" sz="2933" dirty="0"/>
              <a:t> </a:t>
            </a:r>
            <a:r>
              <a:rPr lang="en-US" sz="2933" dirty="0" err="1"/>
              <a:t>trình</a:t>
            </a:r>
            <a:r>
              <a:rPr lang="en-US" sz="2933" dirty="0"/>
              <a:t> </a:t>
            </a:r>
            <a:r>
              <a:rPr lang="en-US" sz="2933" dirty="0" err="1"/>
              <a:t>thực</a:t>
            </a:r>
            <a:r>
              <a:rPr lang="en-US" sz="2933" dirty="0"/>
              <a:t> </a:t>
            </a:r>
            <a:r>
              <a:rPr lang="en-US" sz="2933" dirty="0" err="1"/>
              <a:t>hiện</a:t>
            </a:r>
            <a:r>
              <a:rPr lang="en-US" sz="2933" dirty="0"/>
              <a:t> </a:t>
            </a:r>
            <a:r>
              <a:rPr lang="en-US" sz="2933" dirty="0" err="1"/>
              <a:t>Nghị</a:t>
            </a:r>
            <a:r>
              <a:rPr lang="en-US" sz="2933" dirty="0"/>
              <a:t> </a:t>
            </a:r>
            <a:r>
              <a:rPr lang="en-US" sz="2933" dirty="0" err="1"/>
              <a:t>quyết</a:t>
            </a:r>
            <a:r>
              <a:rPr lang="en-US" sz="2933" dirty="0"/>
              <a:t> </a:t>
            </a:r>
            <a:r>
              <a:rPr lang="en-US" sz="2933" dirty="0" err="1"/>
              <a:t>Đại</a:t>
            </a:r>
            <a:r>
              <a:rPr lang="en-US" sz="2933" dirty="0"/>
              <a:t> </a:t>
            </a:r>
            <a:r>
              <a:rPr lang="en-US" sz="2933" dirty="0" err="1"/>
              <a:t>hội</a:t>
            </a:r>
            <a:endParaRPr sz="2933" dirty="0"/>
          </a:p>
        </p:txBody>
      </p:sp>
      <p:sp>
        <p:nvSpPr>
          <p:cNvPr id="119" name="Google Shape;119;p19"/>
          <p:cNvSpPr txBox="1">
            <a:spLocks noGrp="1"/>
          </p:cNvSpPr>
          <p:nvPr>
            <p:ph type="subTitle" idx="4294967295"/>
          </p:nvPr>
        </p:nvSpPr>
        <p:spPr>
          <a:xfrm>
            <a:off x="0" y="4797425"/>
            <a:ext cx="9407525" cy="1047750"/>
          </a:xfrm>
          <a:prstGeom prst="rect">
            <a:avLst/>
          </a:prstGeom>
        </p:spPr>
        <p:txBody>
          <a:bodyPr spcFirstLastPara="1" vert="horz" wrap="square" lIns="121900" tIns="121900" rIns="121900" bIns="121900" rtlCol="0" anchor="t" anchorCtr="0">
            <a:noAutofit/>
          </a:bodyPr>
          <a:lstStyle/>
          <a:p>
            <a:pPr marL="0" indent="0">
              <a:spcBef>
                <a:spcPts val="800"/>
              </a:spcBef>
              <a:buNone/>
            </a:pPr>
            <a:r>
              <a:rPr lang="vi-VN" b="1" dirty="0">
                <a:solidFill>
                  <a:srgbClr val="FF0000"/>
                </a:solidFill>
              </a:rPr>
              <a:t>Đại hội V của Đảng họp tại Hà Nội từ ngày 27 đến ngày 31-3-1982 </a:t>
            </a:r>
            <a:endParaRPr b="1" dirty="0">
              <a:solidFill>
                <a:srgbClr val="FF0000"/>
              </a:solidFill>
            </a:endParaRPr>
          </a:p>
        </p:txBody>
      </p:sp>
      <p:sp>
        <p:nvSpPr>
          <p:cNvPr id="131" name="Google Shape;131;p19"/>
          <p:cNvSpPr/>
          <p:nvPr/>
        </p:nvSpPr>
        <p:spPr>
          <a:xfrm rot="2926063">
            <a:off x="10995384" y="2003827"/>
            <a:ext cx="299305" cy="28578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2444679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p:cNvSpPr>
            <a:spLocks noGrp="1" noChangeArrowheads="1"/>
          </p:cNvSpPr>
          <p:nvPr>
            <p:ph idx="1"/>
          </p:nvPr>
        </p:nvSpPr>
        <p:spPr>
          <a:xfrm>
            <a:off x="1579651" y="1351051"/>
            <a:ext cx="9588357" cy="1839074"/>
          </a:xfrm>
        </p:spPr>
        <p:txBody>
          <a:bodyPr rtlCol="0">
            <a:normAutofit/>
          </a:bodyPr>
          <a:lstStyle/>
          <a:p>
            <a:pPr marL="812800" indent="-812800" algn="just">
              <a:lnSpc>
                <a:spcPct val="80000"/>
              </a:lnSpc>
              <a:spcAft>
                <a:spcPts val="0"/>
              </a:spcAft>
              <a:buNone/>
              <a:defRPr/>
            </a:pPr>
            <a:r>
              <a:rPr lang="en-US" altLang="en-US" sz="2800" b="1" i="1" dirty="0" err="1" smtClean="0">
                <a:latin typeface="Times New Roman" panose="02020603050405020304" pitchFamily="18" charset="0"/>
                <a:cs typeface="Times New Roman" panose="02020603050405020304" pitchFamily="18" charset="0"/>
              </a:rPr>
              <a:t>Sư</a:t>
            </a:r>
            <a:r>
              <a:rPr lang="en-US" altLang="en-US" sz="2800" b="1" i="1" dirty="0" smtClean="0">
                <a:latin typeface="Times New Roman" panose="02020603050405020304" pitchFamily="18" charset="0"/>
                <a:cs typeface="Times New Roman" panose="02020603050405020304" pitchFamily="18" charset="0"/>
              </a:rPr>
              <a:t>̣ </a:t>
            </a:r>
            <a:r>
              <a:rPr lang="en-US" altLang="en-US" sz="2800" b="1" i="1" dirty="0" err="1">
                <a:latin typeface="Times New Roman" panose="02020603050405020304" pitchFamily="18" charset="0"/>
                <a:cs typeface="Times New Roman" panose="02020603050405020304" pitchFamily="18" charset="0"/>
              </a:rPr>
              <a:t>chuyển</a:t>
            </a:r>
            <a:r>
              <a:rPr lang="en-US" altLang="en-US" sz="2800" b="1" i="1" dirty="0">
                <a:latin typeface="Times New Roman" panose="02020603050405020304" pitchFamily="18" charset="0"/>
                <a:cs typeface="Times New Roman" panose="02020603050405020304" pitchFamily="18" charset="0"/>
              </a:rPr>
              <a:t> </a:t>
            </a:r>
            <a:r>
              <a:rPr lang="en-US" altLang="en-US" sz="2800" b="1" i="1" dirty="0" err="1">
                <a:latin typeface="Times New Roman" panose="02020603050405020304" pitchFamily="18" charset="0"/>
                <a:cs typeface="Times New Roman" panose="02020603050405020304" pitchFamily="18" charset="0"/>
              </a:rPr>
              <a:t>biến</a:t>
            </a:r>
            <a:r>
              <a:rPr lang="en-US" altLang="en-US" sz="2800" b="1" i="1" dirty="0">
                <a:latin typeface="Times New Roman" panose="02020603050405020304" pitchFamily="18" charset="0"/>
                <a:cs typeface="Times New Roman" panose="02020603050405020304" pitchFamily="18" charset="0"/>
              </a:rPr>
              <a:t> </a:t>
            </a:r>
            <a:r>
              <a:rPr lang="en-US" altLang="en-US" sz="2800" b="1" i="1" dirty="0" err="1">
                <a:latin typeface="Times New Roman" panose="02020603050405020304" pitchFamily="18" charset="0"/>
                <a:cs typeface="Times New Roman" panose="02020603050405020304" pitchFamily="18" charset="0"/>
              </a:rPr>
              <a:t>của</a:t>
            </a:r>
            <a:r>
              <a:rPr lang="en-US" altLang="en-US" sz="2800" b="1" i="1" dirty="0">
                <a:latin typeface="Times New Roman" panose="02020603050405020304" pitchFamily="18" charset="0"/>
                <a:cs typeface="Times New Roman" panose="02020603050405020304" pitchFamily="18" charset="0"/>
              </a:rPr>
              <a:t> </a:t>
            </a:r>
            <a:r>
              <a:rPr lang="en-US" altLang="en-US" sz="2800" b="1" i="1" dirty="0" err="1">
                <a:latin typeface="Times New Roman" panose="02020603050405020304" pitchFamily="18" charset="0"/>
                <a:cs typeface="Times New Roman" panose="02020603050405020304" pitchFamily="18" charset="0"/>
              </a:rPr>
              <a:t>chủ</a:t>
            </a:r>
            <a:r>
              <a:rPr lang="en-US" altLang="en-US" sz="2800" b="1" i="1" dirty="0">
                <a:latin typeface="Times New Roman" panose="02020603050405020304" pitchFamily="18" charset="0"/>
                <a:cs typeface="Times New Roman" panose="02020603050405020304" pitchFamily="18" charset="0"/>
              </a:rPr>
              <a:t> </a:t>
            </a:r>
            <a:r>
              <a:rPr lang="en-US" altLang="en-US" sz="2800" b="1" i="1" dirty="0" err="1">
                <a:latin typeface="Times New Roman" panose="02020603050405020304" pitchFamily="18" charset="0"/>
                <a:cs typeface="Times New Roman" panose="02020603050405020304" pitchFamily="18" charset="0"/>
              </a:rPr>
              <a:t>nghĩa</a:t>
            </a:r>
            <a:r>
              <a:rPr lang="en-US" altLang="en-US" sz="2800" b="1" i="1" dirty="0">
                <a:latin typeface="Times New Roman" panose="02020603050405020304" pitchFamily="18" charset="0"/>
                <a:cs typeface="Times New Roman" panose="02020603050405020304" pitchFamily="18" charset="0"/>
              </a:rPr>
              <a:t> </a:t>
            </a:r>
            <a:r>
              <a:rPr lang="en-US" altLang="en-US" sz="2800" b="1" i="1" dirty="0" err="1">
                <a:latin typeface="Times New Roman" panose="02020603050405020304" pitchFamily="18" charset="0"/>
                <a:cs typeface="Times New Roman" panose="02020603050405020304" pitchFamily="18" charset="0"/>
              </a:rPr>
              <a:t>tư</a:t>
            </a:r>
            <a:r>
              <a:rPr lang="en-US" altLang="en-US" sz="2800" b="1" i="1" dirty="0">
                <a:latin typeface="Times New Roman" panose="02020603050405020304" pitchFamily="18" charset="0"/>
                <a:cs typeface="Times New Roman" panose="02020603050405020304" pitchFamily="18" charset="0"/>
              </a:rPr>
              <a:t> </a:t>
            </a:r>
            <a:r>
              <a:rPr lang="en-US" altLang="en-US" sz="2800" b="1" i="1" dirty="0" err="1">
                <a:latin typeface="Times New Roman" panose="02020603050405020304" pitchFamily="18" charset="0"/>
                <a:cs typeface="Times New Roman" panose="02020603050405020304" pitchFamily="18" charset="0"/>
              </a:rPr>
              <a:t>bản</a:t>
            </a:r>
            <a:r>
              <a:rPr lang="en-US" altLang="en-US" sz="2800" b="1" i="1" dirty="0">
                <a:latin typeface="Times New Roman" panose="02020603050405020304" pitchFamily="18" charset="0"/>
                <a:cs typeface="Times New Roman" panose="02020603050405020304" pitchFamily="18" charset="0"/>
              </a:rPr>
              <a:t> </a:t>
            </a:r>
            <a:r>
              <a:rPr lang="en-US" altLang="en-US" sz="2800" b="1" i="1" dirty="0" err="1">
                <a:latin typeface="Times New Roman" panose="02020603050405020304" pitchFamily="18" charset="0"/>
                <a:cs typeface="Times New Roman" panose="02020603050405020304" pitchFamily="18" charset="0"/>
              </a:rPr>
              <a:t>va</a:t>
            </a:r>
            <a:r>
              <a:rPr lang="en-US" altLang="en-US" sz="2800" b="1" i="1" dirty="0">
                <a:latin typeface="Times New Roman" panose="02020603050405020304" pitchFamily="18" charset="0"/>
                <a:cs typeface="Times New Roman" panose="02020603050405020304" pitchFamily="18" charset="0"/>
              </a:rPr>
              <a:t>̀ </a:t>
            </a:r>
            <a:r>
              <a:rPr lang="en-US" altLang="en-US" sz="2800" b="1" i="1" dirty="0" err="1">
                <a:latin typeface="Times New Roman" panose="02020603050405020304" pitchFamily="18" charset="0"/>
                <a:cs typeface="Times New Roman" panose="02020603050405020304" pitchFamily="18" charset="0"/>
              </a:rPr>
              <a:t>hậu</a:t>
            </a:r>
            <a:r>
              <a:rPr lang="en-US" altLang="en-US" sz="2800" b="1" i="1" dirty="0">
                <a:latin typeface="Times New Roman" panose="02020603050405020304" pitchFamily="18" charset="0"/>
                <a:cs typeface="Times New Roman" panose="02020603050405020304" pitchFamily="18" charset="0"/>
              </a:rPr>
              <a:t> quả </a:t>
            </a:r>
            <a:r>
              <a:rPr lang="en-US" altLang="en-US" sz="2800" b="1" i="1" dirty="0" err="1">
                <a:latin typeface="Times New Roman" panose="02020603050405020304" pitchFamily="18" charset="0"/>
                <a:cs typeface="Times New Roman" panose="02020603050405020304" pitchFamily="18" charset="0"/>
              </a:rPr>
              <a:t>của</a:t>
            </a:r>
            <a:r>
              <a:rPr lang="en-US" altLang="en-US" sz="2800" b="1" i="1" dirty="0">
                <a:latin typeface="Times New Roman" panose="02020603050405020304" pitchFamily="18" charset="0"/>
                <a:cs typeface="Times New Roman" panose="02020603050405020304" pitchFamily="18" charset="0"/>
              </a:rPr>
              <a:t> nó</a:t>
            </a:r>
          </a:p>
          <a:p>
            <a:pPr marL="0" indent="0" algn="just">
              <a:lnSpc>
                <a:spcPct val="80000"/>
              </a:lnSpc>
              <a:spcAft>
                <a:spcPts val="0"/>
              </a:spcAft>
              <a:buNone/>
              <a:defRPr/>
            </a:pP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Cuối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thế</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kỷ</a:t>
            </a:r>
            <a:r>
              <a:rPr lang="en-US" altLang="en-US" sz="2800" dirty="0">
                <a:latin typeface="Times New Roman" panose="02020603050405020304" pitchFamily="18" charset="0"/>
                <a:cs typeface="Times New Roman" panose="02020603050405020304" pitchFamily="18" charset="0"/>
              </a:rPr>
              <a:t> XIX, CNTB </a:t>
            </a:r>
            <a:r>
              <a:rPr lang="en-US" altLang="en-US" sz="2800" dirty="0" err="1">
                <a:latin typeface="Times New Roman" panose="02020603050405020304" pitchFamily="18" charset="0"/>
                <a:cs typeface="Times New Roman" panose="02020603050405020304" pitchFamily="18" charset="0"/>
              </a:rPr>
              <a:t>Phương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Tây</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chuyển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từ</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giai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đoạn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tự</a:t>
            </a:r>
            <a:r>
              <a:rPr lang="en-US" altLang="en-US" sz="2800" dirty="0">
                <a:latin typeface="Times New Roman" panose="02020603050405020304" pitchFamily="18" charset="0"/>
                <a:cs typeface="Times New Roman" panose="02020603050405020304" pitchFamily="18" charset="0"/>
              </a:rPr>
              <a:t> do </a:t>
            </a:r>
            <a:r>
              <a:rPr lang="en-US" altLang="en-US" sz="2800" dirty="0" err="1">
                <a:latin typeface="Times New Roman" panose="02020603050405020304" pitchFamily="18" charset="0"/>
                <a:cs typeface="Times New Roman" panose="02020603050405020304" pitchFamily="18" charset="0"/>
              </a:rPr>
              <a:t>cạnh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tranh</a:t>
            </a:r>
            <a:r>
              <a:rPr lang="en-US" altLang="en-US" sz="2800" dirty="0">
                <a:latin typeface="Times New Roman" panose="02020603050405020304" pitchFamily="18" charset="0"/>
                <a:cs typeface="Times New Roman" panose="02020603050405020304" pitchFamily="18" charset="0"/>
              </a:rPr>
              <a:t> sang </a:t>
            </a:r>
            <a:r>
              <a:rPr lang="en-US" altLang="en-US" sz="2800" dirty="0" err="1">
                <a:latin typeface="Times New Roman" panose="02020603050405020304" pitchFamily="18" charset="0"/>
                <a:cs typeface="Times New Roman" panose="02020603050405020304" pitchFamily="18" charset="0"/>
              </a:rPr>
              <a:t>giai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đoạn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độc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quyền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đế</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quốc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chủ</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nghĩa</a:t>
            </a:r>
            <a:r>
              <a:rPr lang="en-US" altLang="en-US" sz="2800" dirty="0">
                <a:latin typeface="Times New Roman" panose="02020603050405020304" pitchFamily="18" charset="0"/>
                <a:cs typeface="Times New Roman" panose="02020603050405020304" pitchFamily="18" charset="0"/>
              </a:rPr>
              <a:t>) </a:t>
            </a:r>
          </a:p>
        </p:txBody>
      </p:sp>
      <p:pic>
        <p:nvPicPr>
          <p:cNvPr id="3080" name="Picture 8" descr="Phản bác luận điệu &quot;Việt Nam đang phát triển chủ nghĩa tư bản&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9651" y="2784377"/>
            <a:ext cx="3810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Bản chất của chủ nghĩa tư bả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4859" y="2774023"/>
            <a:ext cx="4575675" cy="2867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451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animEffect transition="in" filter="fade">
                                      <p:cBhvr>
                                        <p:cTn id="7" dur="2000"/>
                                        <p:tgtEl>
                                          <p:spTgt spid="2253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531">
                                            <p:txEl>
                                              <p:pRg st="1" end="1"/>
                                            </p:txEl>
                                          </p:spTgt>
                                        </p:tgtEl>
                                        <p:attrNameLst>
                                          <p:attrName>style.visibility</p:attrName>
                                        </p:attrNameLst>
                                      </p:cBhvr>
                                      <p:to>
                                        <p:strVal val="visible"/>
                                      </p:to>
                                    </p:set>
                                    <p:animEffect transition="in" filter="fade">
                                      <p:cBhvr>
                                        <p:cTn id="12" dur="2000"/>
                                        <p:tgtEl>
                                          <p:spTgt spid="2253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930703" y="1842226"/>
            <a:ext cx="1017371" cy="3213263"/>
            <a:chOff x="0" y="0"/>
            <a:chExt cx="2034741" cy="6426526"/>
          </a:xfrm>
        </p:grpSpPr>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577221" y="0"/>
              <a:ext cx="887823" cy="1547728"/>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l="958" t="958" r="2927" b="627"/>
            <a:stretch>
              <a:fillRect/>
            </a:stretch>
          </p:blipFill>
          <p:spPr>
            <a:xfrm>
              <a:off x="537705" y="2364591"/>
              <a:ext cx="1319940" cy="4061935"/>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r="368" b="450"/>
            <a:stretch>
              <a:fillRect/>
            </a:stretch>
          </p:blipFill>
          <p:spPr>
            <a:xfrm>
              <a:off x="0" y="1060625"/>
              <a:ext cx="2034741" cy="2132421"/>
            </a:xfrm>
            <a:prstGeom prst="rect">
              <a:avLst/>
            </a:prstGeom>
          </p:spPr>
        </p:pic>
      </p:grpSp>
      <p:grpSp>
        <p:nvGrpSpPr>
          <p:cNvPr id="14" name="Group 14"/>
          <p:cNvGrpSpPr/>
          <p:nvPr/>
        </p:nvGrpSpPr>
        <p:grpSpPr>
          <a:xfrm>
            <a:off x="1840415" y="1411906"/>
            <a:ext cx="9316416" cy="3982199"/>
            <a:chOff x="-1946242" y="-4318112"/>
            <a:chExt cx="18632828" cy="8991977"/>
          </a:xfrm>
        </p:grpSpPr>
        <p:sp>
          <p:nvSpPr>
            <p:cNvPr id="15" name="TextBox 15"/>
            <p:cNvSpPr txBox="1"/>
            <p:nvPr/>
          </p:nvSpPr>
          <p:spPr>
            <a:xfrm>
              <a:off x="-1946242" y="-3667111"/>
              <a:ext cx="4613523" cy="8340976"/>
            </a:xfrm>
            <a:prstGeom prst="rect">
              <a:avLst/>
            </a:prstGeom>
          </p:spPr>
          <p:txBody>
            <a:bodyPr wrap="square" lIns="0" tIns="0" rIns="0" bIns="0" rtlCol="0" anchor="t">
              <a:spAutoFit/>
            </a:bodyPr>
            <a:lstStyle/>
            <a:p>
              <a:pPr marL="457189" indent="-457189" algn="ctr">
                <a:buClr>
                  <a:schemeClr val="accent1"/>
                </a:buClr>
                <a:buFont typeface="Arial" panose="020B0604020202020204" pitchFamily="34" charset="0"/>
                <a:buChar char="•"/>
              </a:pPr>
              <a:r>
                <a:rPr lang="vi-VN" sz="2667" b="1" dirty="0">
                  <a:latin typeface="Raleway Light" pitchFamily="2" charset="0"/>
                </a:rPr>
                <a:t>Đại hội V đã bổ sung đường lối chung do Đại hội IV đề ra những quan điểm mới</a:t>
              </a:r>
              <a:endParaRPr lang="en-US" sz="2667" b="1" dirty="0">
                <a:latin typeface="Raleway Light" pitchFamily="2" charset="0"/>
              </a:endParaRPr>
            </a:p>
          </p:txBody>
        </p:sp>
        <p:sp>
          <p:nvSpPr>
            <p:cNvPr id="16" name="TextBox 16"/>
            <p:cNvSpPr txBox="1"/>
            <p:nvPr/>
          </p:nvSpPr>
          <p:spPr>
            <a:xfrm>
              <a:off x="3780915" y="-4318112"/>
              <a:ext cx="12905671" cy="1824302"/>
            </a:xfrm>
            <a:prstGeom prst="rect">
              <a:avLst/>
            </a:prstGeom>
          </p:spPr>
          <p:txBody>
            <a:bodyPr wrap="square" lIns="0" tIns="0" rIns="0" bIns="0" rtlCol="0" anchor="t">
              <a:spAutoFit/>
            </a:bodyPr>
            <a:lstStyle/>
            <a:p>
              <a:pPr marL="380990" indent="-380990">
                <a:lnSpc>
                  <a:spcPts val="2053"/>
                </a:lnSpc>
                <a:buClr>
                  <a:schemeClr val="accent1"/>
                </a:buClr>
                <a:buFont typeface="Arial" panose="020B0604020202020204" pitchFamily="34" charset="0"/>
                <a:buChar char="•"/>
              </a:pPr>
              <a:r>
                <a:rPr lang="vi-VN" sz="2133" dirty="0">
                  <a:latin typeface="Raleway Light" pitchFamily="2" charset="0"/>
                </a:rPr>
                <a:t>Khẳng định nước ta đang ở chặng đường đầu tiên của thời kỳ quá độ lên chủ nghĩa xã hội với những khó khăn về kinh tế, chính trị, văn hóa, xã hội</a:t>
              </a:r>
              <a:endParaRPr lang="en-US" sz="2133" dirty="0">
                <a:latin typeface="Raleway Light" pitchFamily="2" charset="0"/>
              </a:endParaRPr>
            </a:p>
          </p:txBody>
        </p:sp>
      </p:grpSp>
      <p:sp>
        <p:nvSpPr>
          <p:cNvPr id="27" name="TextBox 16">
            <a:extLst>
              <a:ext uri="{FF2B5EF4-FFF2-40B4-BE49-F238E27FC236}">
                <a16:creationId xmlns:a16="http://schemas.microsoft.com/office/drawing/2014/main" id="{B96F4B68-AFFC-419C-AF2B-196CC346E608}"/>
              </a:ext>
            </a:extLst>
          </p:cNvPr>
          <p:cNvSpPr txBox="1"/>
          <p:nvPr/>
        </p:nvSpPr>
        <p:spPr>
          <a:xfrm>
            <a:off x="4703993" y="2616089"/>
            <a:ext cx="6557305" cy="807913"/>
          </a:xfrm>
          <a:prstGeom prst="rect">
            <a:avLst/>
          </a:prstGeom>
        </p:spPr>
        <p:txBody>
          <a:bodyPr wrap="square" lIns="0" tIns="0" rIns="0" bIns="0" rtlCol="0" anchor="t">
            <a:spAutoFit/>
          </a:bodyPr>
          <a:lstStyle/>
          <a:p>
            <a:pPr marL="380990" indent="-380990">
              <a:lnSpc>
                <a:spcPts val="2053"/>
              </a:lnSpc>
              <a:buClr>
                <a:schemeClr val="accent1"/>
              </a:buClr>
              <a:buFont typeface="Arial" panose="020B0604020202020204" pitchFamily="34" charset="0"/>
              <a:buChar char="•"/>
            </a:pPr>
            <a:r>
              <a:rPr lang="vi-VN" sz="2133" dirty="0">
                <a:latin typeface="Raleway Light" pitchFamily="2" charset="0"/>
              </a:rPr>
              <a:t>Nhiệm vụ của chặng đường trước mắt là ổn định tiến lên cải thiện một bước đời sống vật chất và văn hóa của nhân dân</a:t>
            </a:r>
            <a:endParaRPr lang="en-US" sz="2133" dirty="0">
              <a:latin typeface="Raleway Light" pitchFamily="2" charset="0"/>
            </a:endParaRPr>
          </a:p>
        </p:txBody>
      </p:sp>
      <p:sp>
        <p:nvSpPr>
          <p:cNvPr id="28" name="TextBox 16">
            <a:extLst>
              <a:ext uri="{FF2B5EF4-FFF2-40B4-BE49-F238E27FC236}">
                <a16:creationId xmlns:a16="http://schemas.microsoft.com/office/drawing/2014/main" id="{75DE86B2-2C85-40BE-A3A5-7872364A4114}"/>
              </a:ext>
            </a:extLst>
          </p:cNvPr>
          <p:cNvSpPr txBox="1"/>
          <p:nvPr/>
        </p:nvSpPr>
        <p:spPr>
          <a:xfrm>
            <a:off x="4703993" y="3838016"/>
            <a:ext cx="6694377" cy="807913"/>
          </a:xfrm>
          <a:prstGeom prst="rect">
            <a:avLst/>
          </a:prstGeom>
        </p:spPr>
        <p:txBody>
          <a:bodyPr wrap="square" lIns="0" tIns="0" rIns="0" bIns="0" rtlCol="0" anchor="t">
            <a:spAutoFit/>
          </a:bodyPr>
          <a:lstStyle/>
          <a:p>
            <a:pPr marL="380990" indent="-380990">
              <a:lnSpc>
                <a:spcPts val="2053"/>
              </a:lnSpc>
              <a:buClr>
                <a:schemeClr val="accent1"/>
              </a:buClr>
              <a:buFont typeface="Arial" panose="020B0604020202020204" pitchFamily="34" charset="0"/>
              <a:buChar char="•"/>
            </a:pPr>
            <a:r>
              <a:rPr lang="vi-VN" sz="2133" dirty="0">
                <a:latin typeface="Raleway Light" pitchFamily="2" charset="0"/>
              </a:rPr>
              <a:t>Tiếp tục xây dựng cơ sở vật chất-kỹ thuật của chủ nghĩa xã hội, chủ yếu nhằm thúc đẩy sản xuất nông nghiệp, hàng tiêu dùng và xuất khẩu</a:t>
            </a:r>
            <a:endParaRPr lang="en-US" sz="2133" dirty="0">
              <a:latin typeface="Raleway Light" pitchFamily="2" charset="0"/>
            </a:endParaRPr>
          </a:p>
        </p:txBody>
      </p:sp>
      <p:sp>
        <p:nvSpPr>
          <p:cNvPr id="29" name="TextBox 16">
            <a:extLst>
              <a:ext uri="{FF2B5EF4-FFF2-40B4-BE49-F238E27FC236}">
                <a16:creationId xmlns:a16="http://schemas.microsoft.com/office/drawing/2014/main" id="{5C1FFF8D-9A78-451D-ADC0-D9638EC3CEBF}"/>
              </a:ext>
            </a:extLst>
          </p:cNvPr>
          <p:cNvSpPr txBox="1"/>
          <p:nvPr/>
        </p:nvSpPr>
        <p:spPr>
          <a:xfrm>
            <a:off x="4703993" y="4990485"/>
            <a:ext cx="6557305" cy="807913"/>
          </a:xfrm>
          <a:prstGeom prst="rect">
            <a:avLst/>
          </a:prstGeom>
        </p:spPr>
        <p:txBody>
          <a:bodyPr wrap="square" lIns="0" tIns="0" rIns="0" bIns="0" rtlCol="0" anchor="t">
            <a:spAutoFit/>
          </a:bodyPr>
          <a:lstStyle/>
          <a:p>
            <a:pPr marL="380990" indent="-380990">
              <a:lnSpc>
                <a:spcPts val="2053"/>
              </a:lnSpc>
              <a:buClr>
                <a:schemeClr val="accent1"/>
              </a:buClr>
              <a:buFont typeface="Arial" panose="020B0604020202020204" pitchFamily="34" charset="0"/>
              <a:buChar char="•"/>
            </a:pPr>
            <a:r>
              <a:rPr lang="vi-VN" sz="2133" dirty="0">
                <a:latin typeface="Raleway Light" pitchFamily="2" charset="0"/>
              </a:rPr>
              <a:t>Đáp ứng nhu cầu của công cuộc phòng thủ đất nước, củng cố quốc phòng, giữ vững an ninh, trật tự xã hội</a:t>
            </a:r>
            <a:endParaRPr lang="en-US" sz="2133" dirty="0">
              <a:latin typeface="Raleway Light" pitchFamily="2" charset="0"/>
            </a:endParaRPr>
          </a:p>
        </p:txBody>
      </p:sp>
    </p:spTree>
    <p:extLst>
      <p:ext uri="{BB962C8B-B14F-4D97-AF65-F5344CB8AC3E}">
        <p14:creationId xmlns:p14="http://schemas.microsoft.com/office/powerpoint/2010/main" val="2968346735"/>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38;p20">
            <a:extLst>
              <a:ext uri="{FF2B5EF4-FFF2-40B4-BE49-F238E27FC236}">
                <a16:creationId xmlns:a16="http://schemas.microsoft.com/office/drawing/2014/main" id="{AFAF8EC8-5965-4CFC-ABE8-AF70A1560449}"/>
              </a:ext>
            </a:extLst>
          </p:cNvPr>
          <p:cNvSpPr txBox="1">
            <a:spLocks noGrp="1"/>
          </p:cNvSpPr>
          <p:nvPr>
            <p:ph type="body" idx="1"/>
          </p:nvPr>
        </p:nvSpPr>
        <p:spPr>
          <a:xfrm>
            <a:off x="4937929" y="1463703"/>
            <a:ext cx="5327087" cy="3736259"/>
          </a:xfrm>
          <a:prstGeom prst="rect">
            <a:avLst/>
          </a:prstGeom>
        </p:spPr>
        <p:txBody>
          <a:bodyPr spcFirstLastPara="1" vert="horz" wrap="square" lIns="121900" tIns="121900" rIns="121900" bIns="121900" rtlCol="0" anchor="t" anchorCtr="0">
            <a:noAutofit/>
          </a:bodyPr>
          <a:lstStyle/>
          <a:p>
            <a:pPr marL="380990" indent="-380990"/>
            <a:r>
              <a:rPr lang="vi-VN" dirty="0"/>
              <a:t>Đại hội V đã thông qua những nhiệm vụ văn hóa và xã hội</a:t>
            </a:r>
            <a:r>
              <a:rPr lang="en-US" dirty="0"/>
              <a:t>.</a:t>
            </a:r>
          </a:p>
          <a:p>
            <a:pPr marL="380990" indent="-380990"/>
            <a:r>
              <a:rPr lang="vi-VN" dirty="0"/>
              <a:t>Đại hội V đã có những bước phát triển nhận thức mới, tìm tòi đổi mới trong bước quá độ lên chủ nghĩa xã hội, trước hết là về mặt kinh tế</a:t>
            </a:r>
            <a:r>
              <a:rPr lang="en-US" dirty="0"/>
              <a:t>.</a:t>
            </a:r>
            <a:endParaRPr lang="vi-VN" dirty="0"/>
          </a:p>
        </p:txBody>
      </p:sp>
      <p:sp>
        <p:nvSpPr>
          <p:cNvPr id="4" name="Slide Number Placeholder 3">
            <a:extLst>
              <a:ext uri="{FF2B5EF4-FFF2-40B4-BE49-F238E27FC236}">
                <a16:creationId xmlns:a16="http://schemas.microsoft.com/office/drawing/2014/main" id="{EAF484B9-17FD-40AD-85E9-03C10A298DDA}"/>
              </a:ext>
            </a:extLst>
          </p:cNvPr>
          <p:cNvSpPr>
            <a:spLocks noGrp="1"/>
          </p:cNvSpPr>
          <p:nvPr>
            <p:ph type="sldNum" idx="12"/>
          </p:nvPr>
        </p:nvSpPr>
        <p:spPr/>
        <p:txBody>
          <a:bodyPr/>
          <a:lstStyle/>
          <a:p>
            <a:pPr algn="ctr"/>
            <a:fld id="{00000000-1234-1234-1234-123412341234}" type="slidenum">
              <a:rPr lang="en" smtClean="0"/>
              <a:pPr algn="ctr"/>
              <a:t>231</a:t>
            </a:fld>
            <a:endParaRPr lang="en"/>
          </a:p>
        </p:txBody>
      </p:sp>
      <p:grpSp>
        <p:nvGrpSpPr>
          <p:cNvPr id="5" name="Group 10">
            <a:extLst>
              <a:ext uri="{FF2B5EF4-FFF2-40B4-BE49-F238E27FC236}">
                <a16:creationId xmlns:a16="http://schemas.microsoft.com/office/drawing/2014/main" id="{89E6E96A-78E3-443C-B517-B0925A5E2FA2}"/>
              </a:ext>
            </a:extLst>
          </p:cNvPr>
          <p:cNvGrpSpPr/>
          <p:nvPr/>
        </p:nvGrpSpPr>
        <p:grpSpPr>
          <a:xfrm>
            <a:off x="9875946" y="2179111"/>
            <a:ext cx="1372900" cy="3213263"/>
            <a:chOff x="0" y="0"/>
            <a:chExt cx="2745800" cy="6426526"/>
          </a:xfrm>
        </p:grpSpPr>
        <p:pic>
          <p:nvPicPr>
            <p:cNvPr id="6" name="Picture 11">
              <a:extLst>
                <a:ext uri="{FF2B5EF4-FFF2-40B4-BE49-F238E27FC236}">
                  <a16:creationId xmlns:a16="http://schemas.microsoft.com/office/drawing/2014/main" id="{0D48387D-0300-4E74-BD63-2EC09CBE42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065808" y="2508150"/>
              <a:ext cx="1488983" cy="3918376"/>
            </a:xfrm>
            <a:prstGeom prst="rect">
              <a:avLst/>
            </a:prstGeom>
          </p:spPr>
        </p:pic>
        <p:pic>
          <p:nvPicPr>
            <p:cNvPr id="7" name="Picture 12">
              <a:extLst>
                <a:ext uri="{FF2B5EF4-FFF2-40B4-BE49-F238E27FC236}">
                  <a16:creationId xmlns:a16="http://schemas.microsoft.com/office/drawing/2014/main" id="{2B7F90FD-2088-4966-AE2D-185E04CC9B1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380558" y="0"/>
              <a:ext cx="859482" cy="1324132"/>
            </a:xfrm>
            <a:prstGeom prst="rect">
              <a:avLst/>
            </a:prstGeom>
          </p:spPr>
        </p:pic>
        <p:pic>
          <p:nvPicPr>
            <p:cNvPr id="8" name="Picture 13">
              <a:extLst>
                <a:ext uri="{FF2B5EF4-FFF2-40B4-BE49-F238E27FC236}">
                  <a16:creationId xmlns:a16="http://schemas.microsoft.com/office/drawing/2014/main" id="{3A50E1A7-6676-486E-A6FD-042832DE8C8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r="743"/>
            <a:stretch>
              <a:fillRect/>
            </a:stretch>
          </p:blipFill>
          <p:spPr>
            <a:xfrm>
              <a:off x="0" y="826024"/>
              <a:ext cx="2745800" cy="3364252"/>
            </a:xfrm>
            <a:prstGeom prst="rect">
              <a:avLst/>
            </a:prstGeom>
          </p:spPr>
        </p:pic>
      </p:grpSp>
      <p:sp>
        <p:nvSpPr>
          <p:cNvPr id="11" name="TextBox 10">
            <a:extLst>
              <a:ext uri="{FF2B5EF4-FFF2-40B4-BE49-F238E27FC236}">
                <a16:creationId xmlns:a16="http://schemas.microsoft.com/office/drawing/2014/main" id="{3470AE76-05D4-4206-A1E8-8F9FFB34CD28}"/>
              </a:ext>
            </a:extLst>
          </p:cNvPr>
          <p:cNvSpPr txBox="1"/>
          <p:nvPr/>
        </p:nvSpPr>
        <p:spPr>
          <a:xfrm>
            <a:off x="881979" y="3189990"/>
            <a:ext cx="3737484" cy="830997"/>
          </a:xfrm>
          <a:prstGeom prst="rect">
            <a:avLst/>
          </a:prstGeom>
          <a:noFill/>
        </p:spPr>
        <p:txBody>
          <a:bodyPr wrap="square">
            <a:spAutoFit/>
          </a:bodyPr>
          <a:lstStyle/>
          <a:p>
            <a:pPr algn="ctr"/>
            <a:r>
              <a:rPr lang="en-US" sz="2400" dirty="0" err="1">
                <a:latin typeface="Raleway Light" pitchFamily="2" charset="0"/>
              </a:rPr>
              <a:t>Phát</a:t>
            </a:r>
            <a:r>
              <a:rPr lang="en-US" sz="2400" dirty="0">
                <a:latin typeface="Raleway Light" pitchFamily="2" charset="0"/>
              </a:rPr>
              <a:t> </a:t>
            </a:r>
            <a:r>
              <a:rPr lang="en-US" sz="2400" dirty="0" err="1">
                <a:latin typeface="Raleway Light" pitchFamily="2" charset="0"/>
              </a:rPr>
              <a:t>triển</a:t>
            </a:r>
            <a:r>
              <a:rPr lang="en-US" sz="2400" dirty="0">
                <a:latin typeface="Raleway Light" pitchFamily="2" charset="0"/>
              </a:rPr>
              <a:t> </a:t>
            </a:r>
            <a:r>
              <a:rPr lang="en-US" sz="2400" dirty="0" err="1">
                <a:latin typeface="Raleway Light" pitchFamily="2" charset="0"/>
              </a:rPr>
              <a:t>kinh</a:t>
            </a:r>
            <a:r>
              <a:rPr lang="en-US" sz="2400" dirty="0">
                <a:latin typeface="Raleway Light" pitchFamily="2" charset="0"/>
              </a:rPr>
              <a:t> </a:t>
            </a:r>
            <a:r>
              <a:rPr lang="en-US" sz="2400" dirty="0" err="1">
                <a:latin typeface="Raleway Light" pitchFamily="2" charset="0"/>
              </a:rPr>
              <a:t>tế</a:t>
            </a:r>
            <a:r>
              <a:rPr lang="en-US" sz="2400" dirty="0">
                <a:latin typeface="Raleway Light" pitchFamily="2" charset="0"/>
              </a:rPr>
              <a:t>, </a:t>
            </a:r>
            <a:r>
              <a:rPr lang="en-US" sz="2400" dirty="0" err="1">
                <a:latin typeface="Raleway Light" pitchFamily="2" charset="0"/>
              </a:rPr>
              <a:t>văn</a:t>
            </a:r>
            <a:r>
              <a:rPr lang="en-US" sz="2400" dirty="0">
                <a:latin typeface="Raleway Light" pitchFamily="2" charset="0"/>
              </a:rPr>
              <a:t> </a:t>
            </a:r>
            <a:r>
              <a:rPr lang="en-US" sz="2400" dirty="0" err="1">
                <a:latin typeface="Raleway Light" pitchFamily="2" charset="0"/>
              </a:rPr>
              <a:t>hóa</a:t>
            </a:r>
            <a:r>
              <a:rPr lang="en-US" sz="2400" dirty="0">
                <a:latin typeface="Raleway Light" pitchFamily="2" charset="0"/>
              </a:rPr>
              <a:t> </a:t>
            </a:r>
            <a:r>
              <a:rPr lang="en-US" sz="2400" dirty="0" err="1">
                <a:latin typeface="Raleway Light" pitchFamily="2" charset="0"/>
              </a:rPr>
              <a:t>và</a:t>
            </a:r>
            <a:r>
              <a:rPr lang="en-US" sz="2400" dirty="0">
                <a:latin typeface="Raleway Light" pitchFamily="2" charset="0"/>
              </a:rPr>
              <a:t> </a:t>
            </a:r>
            <a:r>
              <a:rPr lang="en-US" sz="2400" dirty="0" err="1">
                <a:latin typeface="Raleway Light" pitchFamily="2" charset="0"/>
              </a:rPr>
              <a:t>xã</a:t>
            </a:r>
            <a:r>
              <a:rPr lang="en-US" sz="2400" dirty="0">
                <a:latin typeface="Raleway Light" pitchFamily="2" charset="0"/>
              </a:rPr>
              <a:t> </a:t>
            </a:r>
            <a:r>
              <a:rPr lang="en-US" sz="2400" dirty="0" err="1">
                <a:latin typeface="Raleway Light" pitchFamily="2" charset="0"/>
              </a:rPr>
              <a:t>hội</a:t>
            </a:r>
            <a:endParaRPr lang="en-US" sz="2400" dirty="0">
              <a:latin typeface="Raleway Light" pitchFamily="2" charset="0"/>
            </a:endParaRPr>
          </a:p>
        </p:txBody>
      </p:sp>
      <p:sp>
        <p:nvSpPr>
          <p:cNvPr id="13" name="TextBox 12">
            <a:extLst>
              <a:ext uri="{FF2B5EF4-FFF2-40B4-BE49-F238E27FC236}">
                <a16:creationId xmlns:a16="http://schemas.microsoft.com/office/drawing/2014/main" id="{A76ED37F-67F4-4B9C-A3A7-57228051DCBD}"/>
              </a:ext>
            </a:extLst>
          </p:cNvPr>
          <p:cNvSpPr txBox="1"/>
          <p:nvPr/>
        </p:nvSpPr>
        <p:spPr>
          <a:xfrm>
            <a:off x="755233" y="5692845"/>
            <a:ext cx="3738113" cy="461665"/>
          </a:xfrm>
          <a:prstGeom prst="rect">
            <a:avLst/>
          </a:prstGeom>
          <a:noFill/>
        </p:spPr>
        <p:txBody>
          <a:bodyPr wrap="square">
            <a:spAutoFit/>
          </a:bodyPr>
          <a:lstStyle/>
          <a:p>
            <a:pPr algn="ctr"/>
            <a:r>
              <a:rPr lang="en-US" sz="2400" dirty="0" err="1">
                <a:latin typeface="Raleway Light" pitchFamily="2" charset="0"/>
              </a:rPr>
              <a:t>Quá</a:t>
            </a:r>
            <a:r>
              <a:rPr lang="en-US" sz="2400" dirty="0">
                <a:latin typeface="Raleway Light" pitchFamily="2" charset="0"/>
              </a:rPr>
              <a:t> </a:t>
            </a:r>
            <a:r>
              <a:rPr lang="en-US" sz="2400" dirty="0" err="1">
                <a:latin typeface="Raleway Light" pitchFamily="2" charset="0"/>
              </a:rPr>
              <a:t>độ</a:t>
            </a:r>
            <a:r>
              <a:rPr lang="en-US" sz="2400" dirty="0">
                <a:latin typeface="Raleway Light" pitchFamily="2" charset="0"/>
              </a:rPr>
              <a:t> </a:t>
            </a:r>
            <a:r>
              <a:rPr lang="en-US" sz="2400" dirty="0" err="1">
                <a:latin typeface="Raleway Light" pitchFamily="2" charset="0"/>
              </a:rPr>
              <a:t>về</a:t>
            </a:r>
            <a:r>
              <a:rPr lang="en-US" sz="2400" dirty="0">
                <a:latin typeface="Raleway Light" pitchFamily="2" charset="0"/>
              </a:rPr>
              <a:t> </a:t>
            </a:r>
            <a:r>
              <a:rPr lang="en-US" sz="2400" dirty="0" err="1">
                <a:latin typeface="Raleway Light" pitchFamily="2" charset="0"/>
              </a:rPr>
              <a:t>kinh</a:t>
            </a:r>
            <a:r>
              <a:rPr lang="en-US" sz="2400" dirty="0">
                <a:latin typeface="Raleway Light" pitchFamily="2" charset="0"/>
              </a:rPr>
              <a:t> </a:t>
            </a:r>
            <a:r>
              <a:rPr lang="en-US" sz="2400" dirty="0" err="1">
                <a:latin typeface="Raleway Light" pitchFamily="2" charset="0"/>
              </a:rPr>
              <a:t>tế</a:t>
            </a:r>
            <a:endParaRPr lang="en-US" sz="2400" dirty="0">
              <a:latin typeface="Raleway Light" pitchFamily="2" charset="0"/>
            </a:endParaRPr>
          </a:p>
        </p:txBody>
      </p:sp>
      <p:pic>
        <p:nvPicPr>
          <p:cNvPr id="3" name="Picture 2">
            <a:extLst>
              <a:ext uri="{FF2B5EF4-FFF2-40B4-BE49-F238E27FC236}">
                <a16:creationId xmlns:a16="http://schemas.microsoft.com/office/drawing/2014/main" id="{42A33D86-92CF-47CE-89FE-804FF8F9F5F1}"/>
              </a:ext>
            </a:extLst>
          </p:cNvPr>
          <p:cNvPicPr>
            <a:picLocks noChangeAspect="1"/>
          </p:cNvPicPr>
          <p:nvPr/>
        </p:nvPicPr>
        <p:blipFill>
          <a:blip r:embed="rId8"/>
          <a:stretch>
            <a:fillRect/>
          </a:stretch>
        </p:blipFill>
        <p:spPr>
          <a:xfrm>
            <a:off x="907551" y="3859305"/>
            <a:ext cx="3923692" cy="1861852"/>
          </a:xfrm>
          <a:prstGeom prst="rect">
            <a:avLst/>
          </a:prstGeom>
        </p:spPr>
      </p:pic>
      <p:pic>
        <p:nvPicPr>
          <p:cNvPr id="12" name="Picture 11">
            <a:extLst>
              <a:ext uri="{FF2B5EF4-FFF2-40B4-BE49-F238E27FC236}">
                <a16:creationId xmlns:a16="http://schemas.microsoft.com/office/drawing/2014/main" id="{634A39EA-2936-402B-88BC-75DD31AF09F5}"/>
              </a:ext>
            </a:extLst>
          </p:cNvPr>
          <p:cNvPicPr>
            <a:picLocks noChangeAspect="1"/>
          </p:cNvPicPr>
          <p:nvPr/>
        </p:nvPicPr>
        <p:blipFill>
          <a:blip r:embed="rId9"/>
          <a:stretch>
            <a:fillRect/>
          </a:stretch>
        </p:blipFill>
        <p:spPr>
          <a:xfrm>
            <a:off x="968727" y="1277975"/>
            <a:ext cx="3862516" cy="1912015"/>
          </a:xfrm>
          <a:prstGeom prst="rect">
            <a:avLst/>
          </a:prstGeom>
        </p:spPr>
      </p:pic>
    </p:spTree>
    <p:extLst>
      <p:ext uri="{BB962C8B-B14F-4D97-AF65-F5344CB8AC3E}">
        <p14:creationId xmlns:p14="http://schemas.microsoft.com/office/powerpoint/2010/main" val="1451082359"/>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7"/>
          <p:cNvSpPr txBox="1">
            <a:spLocks noGrp="1"/>
          </p:cNvSpPr>
          <p:nvPr>
            <p:ph type="body" idx="1"/>
          </p:nvPr>
        </p:nvSpPr>
        <p:spPr>
          <a:xfrm>
            <a:off x="1208955" y="1873836"/>
            <a:ext cx="10263579" cy="3914803"/>
          </a:xfrm>
          <a:prstGeom prst="rect">
            <a:avLst/>
          </a:prstGeom>
        </p:spPr>
        <p:txBody>
          <a:bodyPr spcFirstLastPara="1" vert="horz" wrap="square" lIns="121900" tIns="121900" rIns="121900" bIns="121900" rtlCol="0" anchor="ctr" anchorCtr="0">
            <a:noAutofit/>
          </a:bodyPr>
          <a:lstStyle/>
          <a:p>
            <a:pPr marL="457189" indent="-457189" algn="just">
              <a:lnSpc>
                <a:spcPct val="107000"/>
              </a:lnSpc>
              <a:spcBef>
                <a:spcPts val="400"/>
              </a:spcBef>
              <a:spcAft>
                <a:spcPts val="400"/>
              </a:spcAft>
              <a:buFont typeface="+mj-lt"/>
              <a:buAutoNum type="arabicPeriod"/>
            </a:pPr>
            <a:r>
              <a:rPr lang="vi-VN" sz="2400" i="0" dirty="0">
                <a:solidFill>
                  <a:schemeClr val="tx1">
                    <a:lumMod val="50000"/>
                  </a:schemeClr>
                </a:solidFill>
              </a:rPr>
              <a:t>Đại hội chưa thấy hết sự cần thiết duy trì nền kinh tế nhiều thành phần, chưa xác định những quan điểm kết hợp kế hoạch với thị trường, về công tác quản lý lưu thông, phân phối</a:t>
            </a:r>
            <a:r>
              <a:rPr lang="en-US" sz="2400" i="0" dirty="0">
                <a:solidFill>
                  <a:schemeClr val="tx1">
                    <a:lumMod val="50000"/>
                  </a:schemeClr>
                </a:solidFill>
              </a:rPr>
              <a:t>.</a:t>
            </a:r>
          </a:p>
          <a:p>
            <a:pPr marL="457189" indent="-457189" algn="just">
              <a:lnSpc>
                <a:spcPct val="107000"/>
              </a:lnSpc>
              <a:spcBef>
                <a:spcPts val="400"/>
              </a:spcBef>
              <a:spcAft>
                <a:spcPts val="400"/>
              </a:spcAft>
              <a:buFont typeface="+mj-lt"/>
              <a:buAutoNum type="arabicPeriod"/>
            </a:pPr>
            <a:r>
              <a:rPr lang="en-US" sz="2400" i="0" dirty="0">
                <a:solidFill>
                  <a:schemeClr val="tx1">
                    <a:lumMod val="50000"/>
                  </a:schemeClr>
                </a:solidFill>
              </a:rPr>
              <a:t>V</a:t>
            </a:r>
            <a:r>
              <a:rPr lang="vi-VN" sz="2400" i="0" dirty="0">
                <a:solidFill>
                  <a:schemeClr val="tx1">
                    <a:lumMod val="50000"/>
                  </a:schemeClr>
                </a:solidFill>
              </a:rPr>
              <a:t>ẫn tiếp tục chủ trương hoàn thành về cơ bản cải tạo xã hội chủ nghĩa ở miền Nam trong vòng 5 năm</a:t>
            </a:r>
            <a:r>
              <a:rPr lang="en-US" sz="2400" i="0" dirty="0">
                <a:solidFill>
                  <a:schemeClr val="tx1">
                    <a:lumMod val="50000"/>
                  </a:schemeClr>
                </a:solidFill>
              </a:rPr>
              <a:t>.</a:t>
            </a:r>
          </a:p>
          <a:p>
            <a:pPr marL="457189" indent="-457189" algn="just">
              <a:lnSpc>
                <a:spcPct val="107000"/>
              </a:lnSpc>
              <a:spcBef>
                <a:spcPts val="400"/>
              </a:spcBef>
              <a:spcAft>
                <a:spcPts val="400"/>
              </a:spcAft>
              <a:buFont typeface="+mj-lt"/>
              <a:buAutoNum type="arabicPeriod"/>
            </a:pPr>
            <a:r>
              <a:rPr lang="en-US" sz="2400" i="0" dirty="0">
                <a:solidFill>
                  <a:schemeClr val="tx1">
                    <a:lumMod val="50000"/>
                  </a:schemeClr>
                </a:solidFill>
              </a:rPr>
              <a:t>V</a:t>
            </a:r>
            <a:r>
              <a:rPr lang="vi-VN" sz="2400" i="0" dirty="0">
                <a:solidFill>
                  <a:schemeClr val="tx1">
                    <a:lumMod val="50000"/>
                  </a:schemeClr>
                </a:solidFill>
              </a:rPr>
              <a:t>ẫn tiếp tục đầu tư cơ sở vật chất, kỹ thuật cho việc phát triển công nghiệp nặng một cách tràn lan</a:t>
            </a:r>
            <a:r>
              <a:rPr lang="en-US" sz="2400" i="0" dirty="0">
                <a:solidFill>
                  <a:schemeClr val="tx1">
                    <a:lumMod val="50000"/>
                  </a:schemeClr>
                </a:solidFill>
              </a:rPr>
              <a:t>.</a:t>
            </a:r>
            <a:r>
              <a:rPr lang="vi-VN" sz="2400" i="0" dirty="0">
                <a:solidFill>
                  <a:schemeClr val="tx1">
                    <a:lumMod val="50000"/>
                  </a:schemeClr>
                </a:solidFill>
              </a:rPr>
              <a:t> </a:t>
            </a:r>
            <a:endParaRPr lang="en-US" sz="2400" i="0" dirty="0">
              <a:solidFill>
                <a:schemeClr val="tx1">
                  <a:lumMod val="50000"/>
                </a:schemeClr>
              </a:solidFill>
            </a:endParaRPr>
          </a:p>
          <a:p>
            <a:pPr marL="457189" indent="-457189" algn="just">
              <a:lnSpc>
                <a:spcPct val="107000"/>
              </a:lnSpc>
              <a:spcBef>
                <a:spcPts val="400"/>
              </a:spcBef>
              <a:spcAft>
                <a:spcPts val="400"/>
              </a:spcAft>
              <a:buFont typeface="+mj-lt"/>
              <a:buAutoNum type="arabicPeriod"/>
            </a:pPr>
            <a:r>
              <a:rPr lang="en-US" sz="2400" i="0" dirty="0">
                <a:solidFill>
                  <a:schemeClr val="tx1">
                    <a:lumMod val="50000"/>
                  </a:schemeClr>
                </a:solidFill>
              </a:rPr>
              <a:t>K</a:t>
            </a:r>
            <a:r>
              <a:rPr lang="vi-VN" sz="2400" i="0" dirty="0">
                <a:solidFill>
                  <a:schemeClr val="tx1">
                    <a:lumMod val="50000"/>
                  </a:schemeClr>
                </a:solidFill>
              </a:rPr>
              <a:t>hông dứt khoát dành thêm vốn và vật tư cho phát triển nông nghiệp và công nghiệp hàng tiêu dùng...</a:t>
            </a:r>
            <a:endParaRPr lang="en-US" sz="2400" i="0" dirty="0">
              <a:solidFill>
                <a:schemeClr val="tx1">
                  <a:lumMod val="50000"/>
                </a:schemeClr>
              </a:solidFill>
            </a:endParaRPr>
          </a:p>
        </p:txBody>
      </p:sp>
      <p:sp>
        <p:nvSpPr>
          <p:cNvPr id="100" name="Google Shape;100;p17"/>
          <p:cNvSpPr txBox="1">
            <a:spLocks noGrp="1"/>
          </p:cNvSpPr>
          <p:nvPr>
            <p:ph type="sldNum" idx="12"/>
          </p:nvPr>
        </p:nvSpPr>
        <p:spPr>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232</a:t>
            </a:fld>
            <a:endParaRPr/>
          </a:p>
        </p:txBody>
      </p:sp>
      <p:sp>
        <p:nvSpPr>
          <p:cNvPr id="4" name="Google Shape;157;p22">
            <a:extLst>
              <a:ext uri="{FF2B5EF4-FFF2-40B4-BE49-F238E27FC236}">
                <a16:creationId xmlns:a16="http://schemas.microsoft.com/office/drawing/2014/main" id="{84672C99-0773-48C2-981E-B5B277701861}"/>
              </a:ext>
            </a:extLst>
          </p:cNvPr>
          <p:cNvSpPr txBox="1">
            <a:spLocks/>
          </p:cNvSpPr>
          <p:nvPr/>
        </p:nvSpPr>
        <p:spPr>
          <a:xfrm>
            <a:off x="1322026" y="1069362"/>
            <a:ext cx="4157031" cy="721157"/>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667" b="1" u="sng" dirty="0" err="1">
                <a:solidFill>
                  <a:srgbClr val="FF0000"/>
                </a:solidFill>
                <a:latin typeface="Raleway Light" pitchFamily="2" charset="0"/>
              </a:rPr>
              <a:t>Hạn</a:t>
            </a:r>
            <a:r>
              <a:rPr lang="en-US" sz="2667" b="1" u="sng" dirty="0">
                <a:solidFill>
                  <a:srgbClr val="FF0000"/>
                </a:solidFill>
                <a:latin typeface="Raleway Light" pitchFamily="2" charset="0"/>
              </a:rPr>
              <a:t> </a:t>
            </a:r>
            <a:r>
              <a:rPr lang="en-US" sz="2667" b="1" u="sng" dirty="0" err="1">
                <a:solidFill>
                  <a:srgbClr val="FF0000"/>
                </a:solidFill>
                <a:latin typeface="Raleway Light" pitchFamily="2" charset="0"/>
              </a:rPr>
              <a:t>chế</a:t>
            </a:r>
            <a:r>
              <a:rPr lang="en-US" sz="2667" b="1" u="sng" dirty="0">
                <a:solidFill>
                  <a:srgbClr val="FF0000"/>
                </a:solidFill>
                <a:latin typeface="Raleway Light" pitchFamily="2" charset="0"/>
              </a:rPr>
              <a:t> </a:t>
            </a:r>
            <a:r>
              <a:rPr lang="en-US" sz="2667" b="1" u="sng" dirty="0" err="1">
                <a:solidFill>
                  <a:srgbClr val="FF0000"/>
                </a:solidFill>
                <a:latin typeface="Raleway Light" pitchFamily="2" charset="0"/>
              </a:rPr>
              <a:t>của</a:t>
            </a:r>
            <a:r>
              <a:rPr lang="en-US" sz="2667" b="1" u="sng" dirty="0">
                <a:solidFill>
                  <a:srgbClr val="FF0000"/>
                </a:solidFill>
                <a:latin typeface="Raleway Light" pitchFamily="2" charset="0"/>
              </a:rPr>
              <a:t> </a:t>
            </a:r>
            <a:r>
              <a:rPr lang="en-US" sz="2667" b="1" u="sng" dirty="0" err="1">
                <a:solidFill>
                  <a:srgbClr val="FF0000"/>
                </a:solidFill>
                <a:latin typeface="Raleway Light" pitchFamily="2" charset="0"/>
              </a:rPr>
              <a:t>đại</a:t>
            </a:r>
            <a:r>
              <a:rPr lang="en-US" sz="2667" b="1" u="sng" dirty="0">
                <a:solidFill>
                  <a:srgbClr val="FF0000"/>
                </a:solidFill>
                <a:latin typeface="Raleway Light" pitchFamily="2" charset="0"/>
              </a:rPr>
              <a:t> </a:t>
            </a:r>
            <a:r>
              <a:rPr lang="en-US" sz="2667" b="1" u="sng" dirty="0" err="1">
                <a:solidFill>
                  <a:srgbClr val="FF0000"/>
                </a:solidFill>
                <a:latin typeface="Raleway Light" pitchFamily="2" charset="0"/>
              </a:rPr>
              <a:t>hội</a:t>
            </a:r>
            <a:r>
              <a:rPr lang="en-US" sz="2667" b="1" u="sng" dirty="0">
                <a:solidFill>
                  <a:srgbClr val="FF0000"/>
                </a:solidFill>
                <a:latin typeface="Raleway Light" pitchFamily="2" charset="0"/>
              </a:rPr>
              <a:t> V</a:t>
            </a:r>
          </a:p>
        </p:txBody>
      </p:sp>
    </p:spTree>
    <p:extLst>
      <p:ext uri="{BB962C8B-B14F-4D97-AF65-F5344CB8AC3E}">
        <p14:creationId xmlns:p14="http://schemas.microsoft.com/office/powerpoint/2010/main" val="3878794540"/>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862623" y="2340472"/>
            <a:ext cx="3085125" cy="1735361"/>
            <a:chOff x="0" y="0"/>
            <a:chExt cx="11289030" cy="6350000"/>
          </a:xfrm>
          <a:blipFill>
            <a:blip r:embed="rId2"/>
            <a:stretch>
              <a:fillRect/>
            </a:stretch>
          </a:blipFill>
        </p:grpSpPr>
        <p:sp>
          <p:nvSpPr>
            <p:cNvPr id="3" name="Freeform 3"/>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grpFill/>
          </p:spPr>
        </p:sp>
      </p:grpSp>
      <p:grpSp>
        <p:nvGrpSpPr>
          <p:cNvPr id="4" name="Group 4"/>
          <p:cNvGrpSpPr>
            <a:grpSpLocks noChangeAspect="1"/>
          </p:cNvGrpSpPr>
          <p:nvPr/>
        </p:nvGrpSpPr>
        <p:grpSpPr>
          <a:xfrm>
            <a:off x="4482620" y="2400066"/>
            <a:ext cx="3085125" cy="1735361"/>
            <a:chOff x="0" y="0"/>
            <a:chExt cx="11289030" cy="6350000"/>
          </a:xfrm>
          <a:blipFill>
            <a:blip r:embed="rId3"/>
            <a:stretch>
              <a:fillRect/>
            </a:stretch>
          </a:blipFill>
        </p:grpSpPr>
        <p:sp>
          <p:nvSpPr>
            <p:cNvPr id="5" name="Freeform 5"/>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grpFill/>
          </p:spPr>
        </p:sp>
      </p:grpSp>
      <p:grpSp>
        <p:nvGrpSpPr>
          <p:cNvPr id="6" name="Group 6"/>
          <p:cNvGrpSpPr>
            <a:grpSpLocks noChangeAspect="1"/>
          </p:cNvGrpSpPr>
          <p:nvPr/>
        </p:nvGrpSpPr>
        <p:grpSpPr>
          <a:xfrm>
            <a:off x="8132911" y="2356229"/>
            <a:ext cx="3085125" cy="1735361"/>
            <a:chOff x="0" y="0"/>
            <a:chExt cx="11289030" cy="6350000"/>
          </a:xfrm>
          <a:blipFill>
            <a:blip r:embed="rId4"/>
            <a:stretch>
              <a:fillRect/>
            </a:stretch>
          </a:blipFill>
        </p:grpSpPr>
        <p:sp>
          <p:nvSpPr>
            <p:cNvPr id="7" name="Freeform 7"/>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grpFill/>
          </p:spPr>
        </p:sp>
      </p:grpSp>
      <p:grpSp>
        <p:nvGrpSpPr>
          <p:cNvPr id="8" name="Group 8"/>
          <p:cNvGrpSpPr/>
          <p:nvPr/>
        </p:nvGrpSpPr>
        <p:grpSpPr>
          <a:xfrm>
            <a:off x="830559" y="4106496"/>
            <a:ext cx="3085125" cy="2137021"/>
            <a:chOff x="0" y="0"/>
            <a:chExt cx="5503589" cy="1220251"/>
          </a:xfrm>
        </p:grpSpPr>
        <p:sp>
          <p:nvSpPr>
            <p:cNvPr id="9" name="Freeform 9"/>
            <p:cNvSpPr/>
            <p:nvPr/>
          </p:nvSpPr>
          <p:spPr>
            <a:xfrm>
              <a:off x="-6350" y="-2540"/>
              <a:ext cx="5512479" cy="1224061"/>
            </a:xfrm>
            <a:custGeom>
              <a:avLst/>
              <a:gdLst/>
              <a:ahLst/>
              <a:cxnLst/>
              <a:rect l="l" t="t" r="r" b="b"/>
              <a:pathLst>
                <a:path w="5512479" h="1224061">
                  <a:moveTo>
                    <a:pt x="4576489" y="1205011"/>
                  </a:moveTo>
                  <a:cubicBezTo>
                    <a:pt x="4572679" y="1212631"/>
                    <a:pt x="4558709" y="1215171"/>
                    <a:pt x="4552359" y="1215171"/>
                  </a:cubicBezTo>
                  <a:cubicBezTo>
                    <a:pt x="4530769" y="1215171"/>
                    <a:pt x="4509179" y="1216441"/>
                    <a:pt x="4487589" y="1216441"/>
                  </a:cubicBezTo>
                  <a:cubicBezTo>
                    <a:pt x="4154849" y="1224061"/>
                    <a:pt x="1394460" y="1217711"/>
                    <a:pt x="1127760" y="1213901"/>
                  </a:cubicBezTo>
                  <a:cubicBezTo>
                    <a:pt x="1003300" y="1212631"/>
                    <a:pt x="878840" y="1206281"/>
                    <a:pt x="754380" y="1193581"/>
                  </a:cubicBezTo>
                  <a:cubicBezTo>
                    <a:pt x="576580" y="1175801"/>
                    <a:pt x="394970" y="1145321"/>
                    <a:pt x="242570" y="1048801"/>
                  </a:cubicBezTo>
                  <a:cubicBezTo>
                    <a:pt x="125730" y="976411"/>
                    <a:pt x="35560" y="865921"/>
                    <a:pt x="12700" y="728761"/>
                  </a:cubicBezTo>
                  <a:cubicBezTo>
                    <a:pt x="0" y="655101"/>
                    <a:pt x="8890" y="516890"/>
                    <a:pt x="25400" y="444500"/>
                  </a:cubicBezTo>
                  <a:cubicBezTo>
                    <a:pt x="44450" y="364490"/>
                    <a:pt x="81280" y="290830"/>
                    <a:pt x="144780" y="237490"/>
                  </a:cubicBezTo>
                  <a:cubicBezTo>
                    <a:pt x="260350" y="140970"/>
                    <a:pt x="415290" y="92710"/>
                    <a:pt x="561340" y="62230"/>
                  </a:cubicBezTo>
                  <a:cubicBezTo>
                    <a:pt x="750570" y="22860"/>
                    <a:pt x="943610" y="10160"/>
                    <a:pt x="1136650" y="7620"/>
                  </a:cubicBezTo>
                  <a:cubicBezTo>
                    <a:pt x="1240790" y="6350"/>
                    <a:pt x="1346200" y="10160"/>
                    <a:pt x="1450340" y="10160"/>
                  </a:cubicBezTo>
                  <a:cubicBezTo>
                    <a:pt x="1652270" y="11430"/>
                    <a:pt x="4158659" y="0"/>
                    <a:pt x="4429169" y="7620"/>
                  </a:cubicBezTo>
                  <a:cubicBezTo>
                    <a:pt x="4627289" y="13970"/>
                    <a:pt x="4826679" y="35560"/>
                    <a:pt x="5019719" y="85090"/>
                  </a:cubicBezTo>
                  <a:cubicBezTo>
                    <a:pt x="5098459" y="105410"/>
                    <a:pt x="5177199" y="130810"/>
                    <a:pt x="5252129" y="165100"/>
                  </a:cubicBezTo>
                  <a:cubicBezTo>
                    <a:pt x="5320709" y="196850"/>
                    <a:pt x="5388019" y="237490"/>
                    <a:pt x="5436279" y="297180"/>
                  </a:cubicBezTo>
                  <a:cubicBezTo>
                    <a:pt x="5480729" y="353060"/>
                    <a:pt x="5503589" y="421640"/>
                    <a:pt x="5508669" y="492760"/>
                  </a:cubicBezTo>
                  <a:cubicBezTo>
                    <a:pt x="5512479" y="554236"/>
                    <a:pt x="5511209" y="670341"/>
                    <a:pt x="5502319" y="726221"/>
                  </a:cubicBezTo>
                  <a:cubicBezTo>
                    <a:pt x="5485809" y="820201"/>
                    <a:pt x="5437549" y="902751"/>
                    <a:pt x="5368969" y="968791"/>
                  </a:cubicBezTo>
                  <a:cubicBezTo>
                    <a:pt x="5282609" y="1050071"/>
                    <a:pt x="5170849" y="1100871"/>
                    <a:pt x="5057819" y="1136431"/>
                  </a:cubicBezTo>
                  <a:cubicBezTo>
                    <a:pt x="4895259" y="1187231"/>
                    <a:pt x="4722539" y="1206281"/>
                    <a:pt x="4553629" y="1213901"/>
                  </a:cubicBezTo>
                  <a:cubicBezTo>
                    <a:pt x="4546009" y="1213901"/>
                    <a:pt x="4540929" y="1211361"/>
                    <a:pt x="4543469" y="1203741"/>
                  </a:cubicBezTo>
                  <a:cubicBezTo>
                    <a:pt x="4547279" y="1196121"/>
                    <a:pt x="4561249" y="1193581"/>
                    <a:pt x="4567599" y="1193581"/>
                  </a:cubicBezTo>
                  <a:cubicBezTo>
                    <a:pt x="4656499" y="1189771"/>
                    <a:pt x="4744129" y="1182151"/>
                    <a:pt x="4831759" y="1168181"/>
                  </a:cubicBezTo>
                  <a:cubicBezTo>
                    <a:pt x="5051469" y="1135161"/>
                    <a:pt x="5323249" y="1058961"/>
                    <a:pt x="5428659" y="841791"/>
                  </a:cubicBezTo>
                  <a:cubicBezTo>
                    <a:pt x="5448979" y="801151"/>
                    <a:pt x="5460409" y="757971"/>
                    <a:pt x="5466759" y="712251"/>
                  </a:cubicBezTo>
                  <a:cubicBezTo>
                    <a:pt x="5474379" y="653831"/>
                    <a:pt x="5475649" y="529590"/>
                    <a:pt x="5466759" y="471170"/>
                  </a:cubicBezTo>
                  <a:cubicBezTo>
                    <a:pt x="5456599" y="400050"/>
                    <a:pt x="5426119" y="335280"/>
                    <a:pt x="5375319" y="284480"/>
                  </a:cubicBezTo>
                  <a:cubicBezTo>
                    <a:pt x="5321979" y="231140"/>
                    <a:pt x="5252129" y="194310"/>
                    <a:pt x="5182279" y="166370"/>
                  </a:cubicBezTo>
                  <a:cubicBezTo>
                    <a:pt x="5015909" y="97790"/>
                    <a:pt x="4834299" y="64770"/>
                    <a:pt x="4656499" y="45720"/>
                  </a:cubicBezTo>
                  <a:cubicBezTo>
                    <a:pt x="4535849" y="33020"/>
                    <a:pt x="4415199" y="27940"/>
                    <a:pt x="4294549" y="26670"/>
                  </a:cubicBezTo>
                  <a:cubicBezTo>
                    <a:pt x="4147229" y="25400"/>
                    <a:pt x="963930" y="30480"/>
                    <a:pt x="830580" y="41910"/>
                  </a:cubicBezTo>
                  <a:cubicBezTo>
                    <a:pt x="661670" y="57150"/>
                    <a:pt x="487680" y="83820"/>
                    <a:pt x="330200" y="151130"/>
                  </a:cubicBezTo>
                  <a:cubicBezTo>
                    <a:pt x="266700" y="177800"/>
                    <a:pt x="200660" y="213360"/>
                    <a:pt x="152400" y="262890"/>
                  </a:cubicBezTo>
                  <a:cubicBezTo>
                    <a:pt x="93980" y="322580"/>
                    <a:pt x="66040" y="402590"/>
                    <a:pt x="53340" y="482600"/>
                  </a:cubicBezTo>
                  <a:cubicBezTo>
                    <a:pt x="41910" y="566146"/>
                    <a:pt x="38100" y="683041"/>
                    <a:pt x="55880" y="752891"/>
                  </a:cubicBezTo>
                  <a:cubicBezTo>
                    <a:pt x="71120" y="815121"/>
                    <a:pt x="101600" y="873541"/>
                    <a:pt x="143510" y="923071"/>
                  </a:cubicBezTo>
                  <a:cubicBezTo>
                    <a:pt x="247650" y="1047531"/>
                    <a:pt x="407670" y="1112301"/>
                    <a:pt x="563880" y="1144051"/>
                  </a:cubicBezTo>
                  <a:cubicBezTo>
                    <a:pt x="810260" y="1193581"/>
                    <a:pt x="1064260" y="1192311"/>
                    <a:pt x="1314450" y="1196121"/>
                  </a:cubicBezTo>
                  <a:cubicBezTo>
                    <a:pt x="1610360" y="1199931"/>
                    <a:pt x="4298359" y="1202471"/>
                    <a:pt x="4567599" y="1194851"/>
                  </a:cubicBezTo>
                  <a:cubicBezTo>
                    <a:pt x="4573949" y="1193581"/>
                    <a:pt x="4579029" y="1197391"/>
                    <a:pt x="4576489" y="1205011"/>
                  </a:cubicBezTo>
                  <a:close/>
                </a:path>
              </a:pathLst>
            </a:custGeom>
            <a:solidFill>
              <a:srgbClr val="000000"/>
            </a:solidFill>
          </p:spPr>
        </p:sp>
      </p:grpSp>
      <p:sp>
        <p:nvSpPr>
          <p:cNvPr id="10" name="TextBox 10"/>
          <p:cNvSpPr txBox="1"/>
          <p:nvPr/>
        </p:nvSpPr>
        <p:spPr>
          <a:xfrm>
            <a:off x="840345" y="4907448"/>
            <a:ext cx="2826263" cy="641201"/>
          </a:xfrm>
          <a:prstGeom prst="rect">
            <a:avLst/>
          </a:prstGeom>
        </p:spPr>
        <p:txBody>
          <a:bodyPr wrap="square" lIns="0" tIns="0" rIns="0" bIns="0" rtlCol="0" anchor="t">
            <a:spAutoFit/>
          </a:bodyPr>
          <a:lstStyle/>
          <a:p>
            <a:pPr algn="ctr">
              <a:lnSpc>
                <a:spcPts val="2543"/>
              </a:lnSpc>
            </a:pPr>
            <a:r>
              <a:rPr lang="vi-VN" sz="2400" dirty="0">
                <a:latin typeface="Raleway Light" pitchFamily="2" charset="0"/>
              </a:rPr>
              <a:t>Hội nghị Trung ương 6 (7-1984) </a:t>
            </a:r>
            <a:endParaRPr lang="en-US" sz="2400" dirty="0">
              <a:latin typeface="Raleway Light" pitchFamily="2" charset="0"/>
            </a:endParaRPr>
          </a:p>
        </p:txBody>
      </p:sp>
      <p:sp>
        <p:nvSpPr>
          <p:cNvPr id="13" name="TextBox 13"/>
          <p:cNvSpPr txBox="1"/>
          <p:nvPr/>
        </p:nvSpPr>
        <p:spPr>
          <a:xfrm>
            <a:off x="2405013" y="560919"/>
            <a:ext cx="7714775" cy="820866"/>
          </a:xfrm>
          <a:prstGeom prst="rect">
            <a:avLst/>
          </a:prstGeom>
        </p:spPr>
        <p:txBody>
          <a:bodyPr wrap="square" lIns="0" tIns="0" rIns="0" bIns="0" rtlCol="0" anchor="t">
            <a:spAutoFit/>
          </a:bodyPr>
          <a:lstStyle/>
          <a:p>
            <a:pPr algn="ctr"/>
            <a:r>
              <a:rPr lang="en-US" sz="2667" dirty="0" err="1">
                <a:latin typeface="Raleway ExtraBold" pitchFamily="2" charset="0"/>
              </a:rPr>
              <a:t>Thực</a:t>
            </a:r>
            <a:r>
              <a:rPr lang="en-US" sz="2667" dirty="0">
                <a:latin typeface="Raleway ExtraBold" pitchFamily="2" charset="0"/>
              </a:rPr>
              <a:t> </a:t>
            </a:r>
            <a:r>
              <a:rPr lang="en-US" sz="2667" dirty="0" err="1">
                <a:latin typeface="Raleway ExtraBold" pitchFamily="2" charset="0"/>
              </a:rPr>
              <a:t>hiện</a:t>
            </a:r>
            <a:r>
              <a:rPr lang="en-US" sz="2667" dirty="0">
                <a:latin typeface="Raleway ExtraBold" pitchFamily="2" charset="0"/>
              </a:rPr>
              <a:t> </a:t>
            </a:r>
            <a:r>
              <a:rPr lang="en-US" sz="2667" dirty="0" err="1">
                <a:solidFill>
                  <a:schemeClr val="accent1"/>
                </a:solidFill>
                <a:latin typeface="Raleway ExtraBold" pitchFamily="2" charset="0"/>
              </a:rPr>
              <a:t>Nghị</a:t>
            </a:r>
            <a:r>
              <a:rPr lang="en-US" sz="2667" dirty="0">
                <a:solidFill>
                  <a:schemeClr val="accent1"/>
                </a:solidFill>
                <a:latin typeface="Raleway ExtraBold" pitchFamily="2" charset="0"/>
              </a:rPr>
              <a:t> </a:t>
            </a:r>
            <a:r>
              <a:rPr lang="en-US" sz="2667" dirty="0" err="1">
                <a:solidFill>
                  <a:schemeClr val="accent1"/>
                </a:solidFill>
                <a:latin typeface="Raleway ExtraBold" pitchFamily="2" charset="0"/>
              </a:rPr>
              <a:t>quyết</a:t>
            </a:r>
            <a:r>
              <a:rPr lang="en-US" sz="2667" dirty="0">
                <a:solidFill>
                  <a:schemeClr val="accent1"/>
                </a:solidFill>
                <a:latin typeface="Raleway ExtraBold" pitchFamily="2" charset="0"/>
              </a:rPr>
              <a:t> </a:t>
            </a:r>
            <a:r>
              <a:rPr lang="vi-VN" sz="2667" dirty="0">
                <a:solidFill>
                  <a:schemeClr val="accent1"/>
                </a:solidFill>
                <a:latin typeface="Raleway ExtraBold" pitchFamily="2" charset="0"/>
              </a:rPr>
              <a:t>Đại hội V</a:t>
            </a:r>
            <a:r>
              <a:rPr lang="vi-VN" sz="2667" dirty="0">
                <a:latin typeface="Raleway ExtraBold" pitchFamily="2" charset="0"/>
              </a:rPr>
              <a:t>, </a:t>
            </a:r>
            <a:r>
              <a:rPr lang="en-US" sz="2667" dirty="0" err="1">
                <a:latin typeface="Raleway ExtraBold" pitchFamily="2" charset="0"/>
              </a:rPr>
              <a:t>các</a:t>
            </a:r>
            <a:r>
              <a:rPr lang="en-US" sz="2667" dirty="0">
                <a:latin typeface="Raleway ExtraBold" pitchFamily="2" charset="0"/>
              </a:rPr>
              <a:t> </a:t>
            </a:r>
            <a:r>
              <a:rPr lang="en-US" sz="2667" dirty="0" err="1">
                <a:latin typeface="Raleway ExtraBold" pitchFamily="2" charset="0"/>
              </a:rPr>
              <a:t>hội</a:t>
            </a:r>
            <a:r>
              <a:rPr lang="en-US" sz="2667" dirty="0">
                <a:latin typeface="Raleway ExtraBold" pitchFamily="2" charset="0"/>
              </a:rPr>
              <a:t> </a:t>
            </a:r>
            <a:r>
              <a:rPr lang="en-US" sz="2667" dirty="0" err="1">
                <a:latin typeface="Raleway ExtraBold" pitchFamily="2" charset="0"/>
              </a:rPr>
              <a:t>nghị</a:t>
            </a:r>
            <a:r>
              <a:rPr lang="en-US" sz="2667" dirty="0">
                <a:latin typeface="Raleway ExtraBold" pitchFamily="2" charset="0"/>
              </a:rPr>
              <a:t> </a:t>
            </a:r>
            <a:r>
              <a:rPr lang="en-US" sz="2667" dirty="0" err="1">
                <a:latin typeface="Raleway ExtraBold" pitchFamily="2" charset="0"/>
              </a:rPr>
              <a:t>trung</a:t>
            </a:r>
            <a:r>
              <a:rPr lang="en-US" sz="2667" dirty="0">
                <a:latin typeface="Raleway ExtraBold" pitchFamily="2" charset="0"/>
              </a:rPr>
              <a:t> </a:t>
            </a:r>
            <a:r>
              <a:rPr lang="en-US" sz="2667" dirty="0" err="1">
                <a:latin typeface="Raleway ExtraBold" pitchFamily="2" charset="0"/>
              </a:rPr>
              <a:t>ương</a:t>
            </a:r>
            <a:r>
              <a:rPr lang="en-US" sz="2667" dirty="0">
                <a:latin typeface="Raleway ExtraBold" pitchFamily="2" charset="0"/>
              </a:rPr>
              <a:t> </a:t>
            </a:r>
            <a:r>
              <a:rPr lang="en-US" sz="2667" dirty="0" err="1">
                <a:latin typeface="Raleway ExtraBold" pitchFamily="2" charset="0"/>
              </a:rPr>
              <a:t>đã</a:t>
            </a:r>
            <a:r>
              <a:rPr lang="vi-VN" sz="2667" dirty="0">
                <a:latin typeface="Raleway ExtraBold" pitchFamily="2" charset="0"/>
              </a:rPr>
              <a:t> cụ thể hóa</a:t>
            </a:r>
            <a:r>
              <a:rPr lang="en-US" sz="2667" dirty="0">
                <a:latin typeface="Raleway ExtraBold" pitchFamily="2" charset="0"/>
              </a:rPr>
              <a:t> </a:t>
            </a:r>
            <a:r>
              <a:rPr lang="en-US" sz="2667" dirty="0" err="1">
                <a:latin typeface="Raleway ExtraBold" pitchFamily="2" charset="0"/>
              </a:rPr>
              <a:t>trên</a:t>
            </a:r>
            <a:r>
              <a:rPr lang="en-US" sz="2667" dirty="0">
                <a:latin typeface="Raleway ExtraBold" pitchFamily="2" charset="0"/>
              </a:rPr>
              <a:t> </a:t>
            </a:r>
            <a:r>
              <a:rPr lang="en-US" sz="2667" dirty="0" err="1">
                <a:latin typeface="Raleway ExtraBold" pitchFamily="2" charset="0"/>
              </a:rPr>
              <a:t>từng</a:t>
            </a:r>
            <a:r>
              <a:rPr lang="en-US" sz="2667" dirty="0">
                <a:latin typeface="Raleway ExtraBold" pitchFamily="2" charset="0"/>
              </a:rPr>
              <a:t> </a:t>
            </a:r>
            <a:r>
              <a:rPr lang="en-US" sz="2667" dirty="0" err="1">
                <a:latin typeface="Raleway ExtraBold" pitchFamily="2" charset="0"/>
              </a:rPr>
              <a:t>lĩnh</a:t>
            </a:r>
            <a:r>
              <a:rPr lang="en-US" sz="2667" dirty="0">
                <a:latin typeface="Raleway ExtraBold" pitchFamily="2" charset="0"/>
              </a:rPr>
              <a:t> </a:t>
            </a:r>
            <a:r>
              <a:rPr lang="en-US" sz="2667" dirty="0" err="1">
                <a:latin typeface="Raleway ExtraBold" pitchFamily="2" charset="0"/>
              </a:rPr>
              <a:t>vực</a:t>
            </a:r>
            <a:endParaRPr lang="en-US" sz="2667" dirty="0">
              <a:latin typeface="Raleway ExtraBold" pitchFamily="2" charset="0"/>
            </a:endParaRPr>
          </a:p>
        </p:txBody>
      </p:sp>
      <p:grpSp>
        <p:nvGrpSpPr>
          <p:cNvPr id="14" name="Group 14"/>
          <p:cNvGrpSpPr/>
          <p:nvPr/>
        </p:nvGrpSpPr>
        <p:grpSpPr>
          <a:xfrm>
            <a:off x="4253461" y="4161708"/>
            <a:ext cx="3402737" cy="2083811"/>
            <a:chOff x="0" y="0"/>
            <a:chExt cx="5503589" cy="1220251"/>
          </a:xfrm>
        </p:grpSpPr>
        <p:sp>
          <p:nvSpPr>
            <p:cNvPr id="15" name="Freeform 15"/>
            <p:cNvSpPr/>
            <p:nvPr/>
          </p:nvSpPr>
          <p:spPr>
            <a:xfrm>
              <a:off x="-6350" y="-2540"/>
              <a:ext cx="5512479" cy="1224061"/>
            </a:xfrm>
            <a:custGeom>
              <a:avLst/>
              <a:gdLst/>
              <a:ahLst/>
              <a:cxnLst/>
              <a:rect l="l" t="t" r="r" b="b"/>
              <a:pathLst>
                <a:path w="5512479" h="1224061">
                  <a:moveTo>
                    <a:pt x="4576489" y="1205011"/>
                  </a:moveTo>
                  <a:cubicBezTo>
                    <a:pt x="4572679" y="1212631"/>
                    <a:pt x="4558709" y="1215171"/>
                    <a:pt x="4552359" y="1215171"/>
                  </a:cubicBezTo>
                  <a:cubicBezTo>
                    <a:pt x="4530769" y="1215171"/>
                    <a:pt x="4509179" y="1216441"/>
                    <a:pt x="4487589" y="1216441"/>
                  </a:cubicBezTo>
                  <a:cubicBezTo>
                    <a:pt x="4154849" y="1224061"/>
                    <a:pt x="1394460" y="1217711"/>
                    <a:pt x="1127760" y="1213901"/>
                  </a:cubicBezTo>
                  <a:cubicBezTo>
                    <a:pt x="1003300" y="1212631"/>
                    <a:pt x="878840" y="1206281"/>
                    <a:pt x="754380" y="1193581"/>
                  </a:cubicBezTo>
                  <a:cubicBezTo>
                    <a:pt x="576580" y="1175801"/>
                    <a:pt x="394970" y="1145321"/>
                    <a:pt x="242570" y="1048801"/>
                  </a:cubicBezTo>
                  <a:cubicBezTo>
                    <a:pt x="125730" y="976411"/>
                    <a:pt x="35560" y="865921"/>
                    <a:pt x="12700" y="728761"/>
                  </a:cubicBezTo>
                  <a:cubicBezTo>
                    <a:pt x="0" y="655101"/>
                    <a:pt x="8890" y="516890"/>
                    <a:pt x="25400" y="444500"/>
                  </a:cubicBezTo>
                  <a:cubicBezTo>
                    <a:pt x="44450" y="364490"/>
                    <a:pt x="81280" y="290830"/>
                    <a:pt x="144780" y="237490"/>
                  </a:cubicBezTo>
                  <a:cubicBezTo>
                    <a:pt x="260350" y="140970"/>
                    <a:pt x="415290" y="92710"/>
                    <a:pt x="561340" y="62230"/>
                  </a:cubicBezTo>
                  <a:cubicBezTo>
                    <a:pt x="750570" y="22860"/>
                    <a:pt x="943610" y="10160"/>
                    <a:pt x="1136650" y="7620"/>
                  </a:cubicBezTo>
                  <a:cubicBezTo>
                    <a:pt x="1240790" y="6350"/>
                    <a:pt x="1346200" y="10160"/>
                    <a:pt x="1450340" y="10160"/>
                  </a:cubicBezTo>
                  <a:cubicBezTo>
                    <a:pt x="1652270" y="11430"/>
                    <a:pt x="4158659" y="0"/>
                    <a:pt x="4429169" y="7620"/>
                  </a:cubicBezTo>
                  <a:cubicBezTo>
                    <a:pt x="4627289" y="13970"/>
                    <a:pt x="4826679" y="35560"/>
                    <a:pt x="5019719" y="85090"/>
                  </a:cubicBezTo>
                  <a:cubicBezTo>
                    <a:pt x="5098459" y="105410"/>
                    <a:pt x="5177199" y="130810"/>
                    <a:pt x="5252129" y="165100"/>
                  </a:cubicBezTo>
                  <a:cubicBezTo>
                    <a:pt x="5320709" y="196850"/>
                    <a:pt x="5388019" y="237490"/>
                    <a:pt x="5436279" y="297180"/>
                  </a:cubicBezTo>
                  <a:cubicBezTo>
                    <a:pt x="5480729" y="353060"/>
                    <a:pt x="5503589" y="421640"/>
                    <a:pt x="5508669" y="492760"/>
                  </a:cubicBezTo>
                  <a:cubicBezTo>
                    <a:pt x="5512479" y="554236"/>
                    <a:pt x="5511209" y="670341"/>
                    <a:pt x="5502319" y="726221"/>
                  </a:cubicBezTo>
                  <a:cubicBezTo>
                    <a:pt x="5485809" y="820201"/>
                    <a:pt x="5437549" y="902751"/>
                    <a:pt x="5368969" y="968791"/>
                  </a:cubicBezTo>
                  <a:cubicBezTo>
                    <a:pt x="5282609" y="1050071"/>
                    <a:pt x="5170849" y="1100871"/>
                    <a:pt x="5057819" y="1136431"/>
                  </a:cubicBezTo>
                  <a:cubicBezTo>
                    <a:pt x="4895259" y="1187231"/>
                    <a:pt x="4722539" y="1206281"/>
                    <a:pt x="4553629" y="1213901"/>
                  </a:cubicBezTo>
                  <a:cubicBezTo>
                    <a:pt x="4546009" y="1213901"/>
                    <a:pt x="4540929" y="1211361"/>
                    <a:pt x="4543469" y="1203741"/>
                  </a:cubicBezTo>
                  <a:cubicBezTo>
                    <a:pt x="4547279" y="1196121"/>
                    <a:pt x="4561249" y="1193581"/>
                    <a:pt x="4567599" y="1193581"/>
                  </a:cubicBezTo>
                  <a:cubicBezTo>
                    <a:pt x="4656499" y="1189771"/>
                    <a:pt x="4744129" y="1182151"/>
                    <a:pt x="4831759" y="1168181"/>
                  </a:cubicBezTo>
                  <a:cubicBezTo>
                    <a:pt x="5051469" y="1135161"/>
                    <a:pt x="5323249" y="1058961"/>
                    <a:pt x="5428659" y="841791"/>
                  </a:cubicBezTo>
                  <a:cubicBezTo>
                    <a:pt x="5448979" y="801151"/>
                    <a:pt x="5460409" y="757971"/>
                    <a:pt x="5466759" y="712251"/>
                  </a:cubicBezTo>
                  <a:cubicBezTo>
                    <a:pt x="5474379" y="653831"/>
                    <a:pt x="5475649" y="529590"/>
                    <a:pt x="5466759" y="471170"/>
                  </a:cubicBezTo>
                  <a:cubicBezTo>
                    <a:pt x="5456599" y="400050"/>
                    <a:pt x="5426119" y="335280"/>
                    <a:pt x="5375319" y="284480"/>
                  </a:cubicBezTo>
                  <a:cubicBezTo>
                    <a:pt x="5321979" y="231140"/>
                    <a:pt x="5252129" y="194310"/>
                    <a:pt x="5182279" y="166370"/>
                  </a:cubicBezTo>
                  <a:cubicBezTo>
                    <a:pt x="5015909" y="97790"/>
                    <a:pt x="4834299" y="64770"/>
                    <a:pt x="4656499" y="45720"/>
                  </a:cubicBezTo>
                  <a:cubicBezTo>
                    <a:pt x="4535849" y="33020"/>
                    <a:pt x="4415199" y="27940"/>
                    <a:pt x="4294549" y="26670"/>
                  </a:cubicBezTo>
                  <a:cubicBezTo>
                    <a:pt x="4147229" y="25400"/>
                    <a:pt x="963930" y="30480"/>
                    <a:pt x="830580" y="41910"/>
                  </a:cubicBezTo>
                  <a:cubicBezTo>
                    <a:pt x="661670" y="57150"/>
                    <a:pt x="487680" y="83820"/>
                    <a:pt x="330200" y="151130"/>
                  </a:cubicBezTo>
                  <a:cubicBezTo>
                    <a:pt x="266700" y="177800"/>
                    <a:pt x="200660" y="213360"/>
                    <a:pt x="152400" y="262890"/>
                  </a:cubicBezTo>
                  <a:cubicBezTo>
                    <a:pt x="93980" y="322580"/>
                    <a:pt x="66040" y="402590"/>
                    <a:pt x="53340" y="482600"/>
                  </a:cubicBezTo>
                  <a:cubicBezTo>
                    <a:pt x="41910" y="566146"/>
                    <a:pt x="38100" y="683041"/>
                    <a:pt x="55880" y="752891"/>
                  </a:cubicBezTo>
                  <a:cubicBezTo>
                    <a:pt x="71120" y="815121"/>
                    <a:pt x="101600" y="873541"/>
                    <a:pt x="143510" y="923071"/>
                  </a:cubicBezTo>
                  <a:cubicBezTo>
                    <a:pt x="247650" y="1047531"/>
                    <a:pt x="407670" y="1112301"/>
                    <a:pt x="563880" y="1144051"/>
                  </a:cubicBezTo>
                  <a:cubicBezTo>
                    <a:pt x="810260" y="1193581"/>
                    <a:pt x="1064260" y="1192311"/>
                    <a:pt x="1314450" y="1196121"/>
                  </a:cubicBezTo>
                  <a:cubicBezTo>
                    <a:pt x="1610360" y="1199931"/>
                    <a:pt x="4298359" y="1202471"/>
                    <a:pt x="4567599" y="1194851"/>
                  </a:cubicBezTo>
                  <a:cubicBezTo>
                    <a:pt x="4573949" y="1193581"/>
                    <a:pt x="4579029" y="1197391"/>
                    <a:pt x="4576489" y="1205011"/>
                  </a:cubicBezTo>
                  <a:close/>
                </a:path>
              </a:pathLst>
            </a:custGeom>
            <a:solidFill>
              <a:srgbClr val="000000"/>
            </a:solidFill>
          </p:spPr>
        </p:sp>
      </p:grpSp>
      <p:sp>
        <p:nvSpPr>
          <p:cNvPr id="16" name="TextBox 16"/>
          <p:cNvSpPr txBox="1"/>
          <p:nvPr/>
        </p:nvSpPr>
        <p:spPr>
          <a:xfrm>
            <a:off x="4326557" y="4937099"/>
            <a:ext cx="3176508" cy="641201"/>
          </a:xfrm>
          <a:prstGeom prst="rect">
            <a:avLst/>
          </a:prstGeom>
        </p:spPr>
        <p:txBody>
          <a:bodyPr wrap="square" lIns="0" tIns="0" rIns="0" bIns="0" rtlCol="0" anchor="t">
            <a:spAutoFit/>
          </a:bodyPr>
          <a:lstStyle/>
          <a:p>
            <a:pPr algn="ctr">
              <a:lnSpc>
                <a:spcPts val="2543"/>
              </a:lnSpc>
            </a:pPr>
            <a:r>
              <a:rPr lang="vi-VN" sz="2400" dirty="0">
                <a:latin typeface="Raleway Light" pitchFamily="2" charset="0"/>
              </a:rPr>
              <a:t>Hội nghị Trung ương 7 (</a:t>
            </a:r>
            <a:r>
              <a:rPr lang="vi-VN" sz="2400">
                <a:latin typeface="Raleway Light" pitchFamily="2" charset="0"/>
              </a:rPr>
              <a:t>12-1984)</a:t>
            </a:r>
            <a:r>
              <a:rPr lang="vi-VN" sz="2400" dirty="0">
                <a:latin typeface="Raleway Light" pitchFamily="2" charset="0"/>
              </a:rPr>
              <a:t> </a:t>
            </a:r>
            <a:endParaRPr lang="en-US" sz="2400" dirty="0">
              <a:latin typeface="Raleway Light" pitchFamily="2" charset="0"/>
            </a:endParaRPr>
          </a:p>
        </p:txBody>
      </p:sp>
      <p:grpSp>
        <p:nvGrpSpPr>
          <p:cNvPr id="17" name="Group 17"/>
          <p:cNvGrpSpPr/>
          <p:nvPr/>
        </p:nvGrpSpPr>
        <p:grpSpPr>
          <a:xfrm>
            <a:off x="8244254" y="4135427"/>
            <a:ext cx="3085125" cy="2143693"/>
            <a:chOff x="0" y="0"/>
            <a:chExt cx="5503589" cy="1220251"/>
          </a:xfrm>
        </p:grpSpPr>
        <p:sp>
          <p:nvSpPr>
            <p:cNvPr id="18" name="Freeform 18"/>
            <p:cNvSpPr/>
            <p:nvPr/>
          </p:nvSpPr>
          <p:spPr>
            <a:xfrm>
              <a:off x="-6350" y="-2540"/>
              <a:ext cx="5512479" cy="1224061"/>
            </a:xfrm>
            <a:custGeom>
              <a:avLst/>
              <a:gdLst/>
              <a:ahLst/>
              <a:cxnLst/>
              <a:rect l="l" t="t" r="r" b="b"/>
              <a:pathLst>
                <a:path w="5512479" h="1224061">
                  <a:moveTo>
                    <a:pt x="4576489" y="1205011"/>
                  </a:moveTo>
                  <a:cubicBezTo>
                    <a:pt x="4572679" y="1212631"/>
                    <a:pt x="4558709" y="1215171"/>
                    <a:pt x="4552359" y="1215171"/>
                  </a:cubicBezTo>
                  <a:cubicBezTo>
                    <a:pt x="4530769" y="1215171"/>
                    <a:pt x="4509179" y="1216441"/>
                    <a:pt x="4487589" y="1216441"/>
                  </a:cubicBezTo>
                  <a:cubicBezTo>
                    <a:pt x="4154849" y="1224061"/>
                    <a:pt x="1394460" y="1217711"/>
                    <a:pt x="1127760" y="1213901"/>
                  </a:cubicBezTo>
                  <a:cubicBezTo>
                    <a:pt x="1003300" y="1212631"/>
                    <a:pt x="878840" y="1206281"/>
                    <a:pt x="754380" y="1193581"/>
                  </a:cubicBezTo>
                  <a:cubicBezTo>
                    <a:pt x="576580" y="1175801"/>
                    <a:pt x="394970" y="1145321"/>
                    <a:pt x="242570" y="1048801"/>
                  </a:cubicBezTo>
                  <a:cubicBezTo>
                    <a:pt x="125730" y="976411"/>
                    <a:pt x="35560" y="865921"/>
                    <a:pt x="12700" y="728761"/>
                  </a:cubicBezTo>
                  <a:cubicBezTo>
                    <a:pt x="0" y="655101"/>
                    <a:pt x="8890" y="516890"/>
                    <a:pt x="25400" y="444500"/>
                  </a:cubicBezTo>
                  <a:cubicBezTo>
                    <a:pt x="44450" y="364490"/>
                    <a:pt x="81280" y="290830"/>
                    <a:pt x="144780" y="237490"/>
                  </a:cubicBezTo>
                  <a:cubicBezTo>
                    <a:pt x="260350" y="140970"/>
                    <a:pt x="415290" y="92710"/>
                    <a:pt x="561340" y="62230"/>
                  </a:cubicBezTo>
                  <a:cubicBezTo>
                    <a:pt x="750570" y="22860"/>
                    <a:pt x="943610" y="10160"/>
                    <a:pt x="1136650" y="7620"/>
                  </a:cubicBezTo>
                  <a:cubicBezTo>
                    <a:pt x="1240790" y="6350"/>
                    <a:pt x="1346200" y="10160"/>
                    <a:pt x="1450340" y="10160"/>
                  </a:cubicBezTo>
                  <a:cubicBezTo>
                    <a:pt x="1652270" y="11430"/>
                    <a:pt x="4158659" y="0"/>
                    <a:pt x="4429169" y="7620"/>
                  </a:cubicBezTo>
                  <a:cubicBezTo>
                    <a:pt x="4627289" y="13970"/>
                    <a:pt x="4826679" y="35560"/>
                    <a:pt x="5019719" y="85090"/>
                  </a:cubicBezTo>
                  <a:cubicBezTo>
                    <a:pt x="5098459" y="105410"/>
                    <a:pt x="5177199" y="130810"/>
                    <a:pt x="5252129" y="165100"/>
                  </a:cubicBezTo>
                  <a:cubicBezTo>
                    <a:pt x="5320709" y="196850"/>
                    <a:pt x="5388019" y="237490"/>
                    <a:pt x="5436279" y="297180"/>
                  </a:cubicBezTo>
                  <a:cubicBezTo>
                    <a:pt x="5480729" y="353060"/>
                    <a:pt x="5503589" y="421640"/>
                    <a:pt x="5508669" y="492760"/>
                  </a:cubicBezTo>
                  <a:cubicBezTo>
                    <a:pt x="5512479" y="554236"/>
                    <a:pt x="5511209" y="670341"/>
                    <a:pt x="5502319" y="726221"/>
                  </a:cubicBezTo>
                  <a:cubicBezTo>
                    <a:pt x="5485809" y="820201"/>
                    <a:pt x="5437549" y="902751"/>
                    <a:pt x="5368969" y="968791"/>
                  </a:cubicBezTo>
                  <a:cubicBezTo>
                    <a:pt x="5282609" y="1050071"/>
                    <a:pt x="5170849" y="1100871"/>
                    <a:pt x="5057819" y="1136431"/>
                  </a:cubicBezTo>
                  <a:cubicBezTo>
                    <a:pt x="4895259" y="1187231"/>
                    <a:pt x="4722539" y="1206281"/>
                    <a:pt x="4553629" y="1213901"/>
                  </a:cubicBezTo>
                  <a:cubicBezTo>
                    <a:pt x="4546009" y="1213901"/>
                    <a:pt x="4540929" y="1211361"/>
                    <a:pt x="4543469" y="1203741"/>
                  </a:cubicBezTo>
                  <a:cubicBezTo>
                    <a:pt x="4547279" y="1196121"/>
                    <a:pt x="4561249" y="1193581"/>
                    <a:pt x="4567599" y="1193581"/>
                  </a:cubicBezTo>
                  <a:cubicBezTo>
                    <a:pt x="4656499" y="1189771"/>
                    <a:pt x="4744129" y="1182151"/>
                    <a:pt x="4831759" y="1168181"/>
                  </a:cubicBezTo>
                  <a:cubicBezTo>
                    <a:pt x="5051469" y="1135161"/>
                    <a:pt x="5323249" y="1058961"/>
                    <a:pt x="5428659" y="841791"/>
                  </a:cubicBezTo>
                  <a:cubicBezTo>
                    <a:pt x="5448979" y="801151"/>
                    <a:pt x="5460409" y="757971"/>
                    <a:pt x="5466759" y="712251"/>
                  </a:cubicBezTo>
                  <a:cubicBezTo>
                    <a:pt x="5474379" y="653831"/>
                    <a:pt x="5475649" y="529590"/>
                    <a:pt x="5466759" y="471170"/>
                  </a:cubicBezTo>
                  <a:cubicBezTo>
                    <a:pt x="5456599" y="400050"/>
                    <a:pt x="5426119" y="335280"/>
                    <a:pt x="5375319" y="284480"/>
                  </a:cubicBezTo>
                  <a:cubicBezTo>
                    <a:pt x="5321979" y="231140"/>
                    <a:pt x="5252129" y="194310"/>
                    <a:pt x="5182279" y="166370"/>
                  </a:cubicBezTo>
                  <a:cubicBezTo>
                    <a:pt x="5015909" y="97790"/>
                    <a:pt x="4834299" y="64770"/>
                    <a:pt x="4656499" y="45720"/>
                  </a:cubicBezTo>
                  <a:cubicBezTo>
                    <a:pt x="4535849" y="33020"/>
                    <a:pt x="4415199" y="27940"/>
                    <a:pt x="4294549" y="26670"/>
                  </a:cubicBezTo>
                  <a:cubicBezTo>
                    <a:pt x="4147229" y="25400"/>
                    <a:pt x="963930" y="30480"/>
                    <a:pt x="830580" y="41910"/>
                  </a:cubicBezTo>
                  <a:cubicBezTo>
                    <a:pt x="661670" y="57150"/>
                    <a:pt x="487680" y="83820"/>
                    <a:pt x="330200" y="151130"/>
                  </a:cubicBezTo>
                  <a:cubicBezTo>
                    <a:pt x="266700" y="177800"/>
                    <a:pt x="200660" y="213360"/>
                    <a:pt x="152400" y="262890"/>
                  </a:cubicBezTo>
                  <a:cubicBezTo>
                    <a:pt x="93980" y="322580"/>
                    <a:pt x="66040" y="402590"/>
                    <a:pt x="53340" y="482600"/>
                  </a:cubicBezTo>
                  <a:cubicBezTo>
                    <a:pt x="41910" y="566146"/>
                    <a:pt x="38100" y="683041"/>
                    <a:pt x="55880" y="752891"/>
                  </a:cubicBezTo>
                  <a:cubicBezTo>
                    <a:pt x="71120" y="815121"/>
                    <a:pt x="101600" y="873541"/>
                    <a:pt x="143510" y="923071"/>
                  </a:cubicBezTo>
                  <a:cubicBezTo>
                    <a:pt x="247650" y="1047531"/>
                    <a:pt x="407670" y="1112301"/>
                    <a:pt x="563880" y="1144051"/>
                  </a:cubicBezTo>
                  <a:cubicBezTo>
                    <a:pt x="810260" y="1193581"/>
                    <a:pt x="1064260" y="1192311"/>
                    <a:pt x="1314450" y="1196121"/>
                  </a:cubicBezTo>
                  <a:cubicBezTo>
                    <a:pt x="1610360" y="1199931"/>
                    <a:pt x="4298359" y="1202471"/>
                    <a:pt x="4567599" y="1194851"/>
                  </a:cubicBezTo>
                  <a:cubicBezTo>
                    <a:pt x="4573949" y="1193581"/>
                    <a:pt x="4579029" y="1197391"/>
                    <a:pt x="4576489" y="1205011"/>
                  </a:cubicBezTo>
                  <a:close/>
                </a:path>
              </a:pathLst>
            </a:custGeom>
            <a:solidFill>
              <a:srgbClr val="000000"/>
            </a:solidFill>
          </p:spPr>
        </p:sp>
      </p:grpSp>
      <p:sp>
        <p:nvSpPr>
          <p:cNvPr id="19" name="TextBox 19"/>
          <p:cNvSpPr txBox="1"/>
          <p:nvPr/>
        </p:nvSpPr>
        <p:spPr>
          <a:xfrm>
            <a:off x="8383487" y="4907448"/>
            <a:ext cx="2583627" cy="961802"/>
          </a:xfrm>
          <a:prstGeom prst="rect">
            <a:avLst/>
          </a:prstGeom>
        </p:spPr>
        <p:txBody>
          <a:bodyPr lIns="0" tIns="0" rIns="0" bIns="0" rtlCol="0" anchor="t">
            <a:spAutoFit/>
          </a:bodyPr>
          <a:lstStyle/>
          <a:p>
            <a:pPr algn="ctr">
              <a:lnSpc>
                <a:spcPts val="2543"/>
              </a:lnSpc>
            </a:pPr>
            <a:r>
              <a:rPr lang="vi-VN" sz="2400" dirty="0">
                <a:latin typeface="Raleway Light" pitchFamily="2" charset="0"/>
              </a:rPr>
              <a:t>Hội nghị Trung ương 8 khóa V (</a:t>
            </a:r>
            <a:r>
              <a:rPr lang="vi-VN" sz="2400">
                <a:latin typeface="Raleway Light" pitchFamily="2" charset="0"/>
              </a:rPr>
              <a:t>6-1985)</a:t>
            </a:r>
            <a:r>
              <a:rPr lang="vi-VN" sz="2400" dirty="0">
                <a:latin typeface="Raleway Light" pitchFamily="2" charset="0"/>
              </a:rPr>
              <a:t> </a:t>
            </a:r>
            <a:endParaRPr lang="en-US" sz="2400" dirty="0">
              <a:latin typeface="Raleway Light" pitchFamily="2" charset="0"/>
            </a:endParaRPr>
          </a:p>
        </p:txBody>
      </p:sp>
      <p:pic>
        <p:nvPicPr>
          <p:cNvPr id="20" name="Picture 2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2511551" flipH="1">
            <a:off x="3148382" y="1579967"/>
            <a:ext cx="1051709" cy="562187"/>
          </a:xfrm>
          <a:prstGeom prst="rect">
            <a:avLst/>
          </a:prstGeom>
        </p:spPr>
      </p:pic>
      <p:grpSp>
        <p:nvGrpSpPr>
          <p:cNvPr id="21" name="Group 21"/>
          <p:cNvGrpSpPr/>
          <p:nvPr/>
        </p:nvGrpSpPr>
        <p:grpSpPr>
          <a:xfrm rot="5400000">
            <a:off x="5571157" y="1786215"/>
            <a:ext cx="671911" cy="239167"/>
            <a:chOff x="0" y="0"/>
            <a:chExt cx="2994890" cy="577549"/>
          </a:xfrm>
        </p:grpSpPr>
        <p:sp>
          <p:nvSpPr>
            <p:cNvPr id="22" name="Freeform 22"/>
            <p:cNvSpPr/>
            <p:nvPr/>
          </p:nvSpPr>
          <p:spPr>
            <a:xfrm>
              <a:off x="-32193" y="-26797"/>
              <a:ext cx="3033197" cy="642041"/>
            </a:xfrm>
            <a:custGeom>
              <a:avLst/>
              <a:gdLst/>
              <a:ahLst/>
              <a:cxnLst/>
              <a:rect l="l" t="t" r="r" b="b"/>
              <a:pathLst>
                <a:path w="3033197" h="642041">
                  <a:moveTo>
                    <a:pt x="3014086" y="368169"/>
                  </a:moveTo>
                  <a:cubicBezTo>
                    <a:pt x="3010930" y="378701"/>
                    <a:pt x="3005663" y="388638"/>
                    <a:pt x="2998185" y="397059"/>
                  </a:cubicBezTo>
                  <a:cubicBezTo>
                    <a:pt x="2931498" y="472176"/>
                    <a:pt x="2836975" y="522827"/>
                    <a:pt x="2763775" y="591867"/>
                  </a:cubicBezTo>
                  <a:cubicBezTo>
                    <a:pt x="2710575" y="642041"/>
                    <a:pt x="2663525" y="527415"/>
                    <a:pt x="2706916" y="486490"/>
                  </a:cubicBezTo>
                  <a:cubicBezTo>
                    <a:pt x="2743045" y="452415"/>
                    <a:pt x="2784379" y="422807"/>
                    <a:pt x="2824999" y="392527"/>
                  </a:cubicBezTo>
                  <a:cubicBezTo>
                    <a:pt x="2362933" y="384081"/>
                    <a:pt x="2016353" y="379346"/>
                    <a:pt x="1592345" y="378908"/>
                  </a:cubicBezTo>
                  <a:cubicBezTo>
                    <a:pt x="1095019" y="378438"/>
                    <a:pt x="596257" y="375898"/>
                    <a:pt x="100811" y="424981"/>
                  </a:cubicBezTo>
                  <a:cubicBezTo>
                    <a:pt x="28227" y="432172"/>
                    <a:pt x="0" y="337039"/>
                    <a:pt x="82377" y="328879"/>
                  </a:cubicBezTo>
                  <a:cubicBezTo>
                    <a:pt x="577823" y="279797"/>
                    <a:pt x="1076585" y="282336"/>
                    <a:pt x="1573912" y="282806"/>
                  </a:cubicBezTo>
                  <a:cubicBezTo>
                    <a:pt x="2016353" y="283254"/>
                    <a:pt x="2364985" y="288153"/>
                    <a:pt x="2837288" y="296965"/>
                  </a:cubicBezTo>
                  <a:cubicBezTo>
                    <a:pt x="2776337" y="238209"/>
                    <a:pt x="2709547" y="184033"/>
                    <a:pt x="2641499" y="137691"/>
                  </a:cubicBezTo>
                  <a:cubicBezTo>
                    <a:pt x="2584967" y="99191"/>
                    <a:pt x="2661474" y="0"/>
                    <a:pt x="2710886" y="33652"/>
                  </a:cubicBezTo>
                  <a:cubicBezTo>
                    <a:pt x="2821363" y="108890"/>
                    <a:pt x="2929555" y="199696"/>
                    <a:pt x="3016535" y="301696"/>
                  </a:cubicBezTo>
                  <a:cubicBezTo>
                    <a:pt x="3033197" y="321235"/>
                    <a:pt x="3028400" y="347199"/>
                    <a:pt x="3014086" y="368169"/>
                  </a:cubicBezTo>
                  <a:close/>
                </a:path>
              </a:pathLst>
            </a:custGeom>
            <a:solidFill>
              <a:srgbClr val="000000"/>
            </a:solidFill>
          </p:spPr>
        </p:sp>
      </p:grpSp>
      <p:pic>
        <p:nvPicPr>
          <p:cNvPr id="23" name="Picture 23"/>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rot="2520304" flipV="1">
            <a:off x="8080490" y="1554393"/>
            <a:ext cx="1272401" cy="386348"/>
          </a:xfrm>
          <a:prstGeom prst="rect">
            <a:avLst/>
          </a:prstGeom>
        </p:spPr>
      </p:pic>
    </p:spTree>
    <p:extLst>
      <p:ext uri="{BB962C8B-B14F-4D97-AF65-F5344CB8AC3E}">
        <p14:creationId xmlns:p14="http://schemas.microsoft.com/office/powerpoint/2010/main" val="1106149812"/>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2"/>
          <p:cNvSpPr txBox="1">
            <a:spLocks noGrp="1"/>
          </p:cNvSpPr>
          <p:nvPr>
            <p:ph type="title"/>
          </p:nvPr>
        </p:nvSpPr>
        <p:spPr>
          <a:xfrm>
            <a:off x="3380863" y="633759"/>
            <a:ext cx="5161600" cy="1143200"/>
          </a:xfrm>
          <a:prstGeom prst="rect">
            <a:avLst/>
          </a:prstGeom>
        </p:spPr>
        <p:txBody>
          <a:bodyPr spcFirstLastPara="1" vert="horz" wrap="square" lIns="121900" tIns="121900" rIns="121900" bIns="121900" rtlCol="0" anchor="t" anchorCtr="0">
            <a:noAutofit/>
          </a:bodyPr>
          <a:lstStyle/>
          <a:p>
            <a:pPr algn="ctr"/>
            <a:r>
              <a:rPr lang="en-US" sz="2667" dirty="0"/>
              <a:t>C</a:t>
            </a:r>
            <a:r>
              <a:rPr lang="vi-VN" sz="2667" dirty="0"/>
              <a:t>hủ trương </a:t>
            </a:r>
            <a:r>
              <a:rPr lang="vi-VN" sz="2667" dirty="0">
                <a:solidFill>
                  <a:schemeClr val="accent1"/>
                </a:solidFill>
              </a:rPr>
              <a:t>xóa quan liêu bao cấp </a:t>
            </a:r>
            <a:r>
              <a:rPr lang="vi-VN" sz="2667" dirty="0"/>
              <a:t>trong giá và lương </a:t>
            </a:r>
            <a:endParaRPr sz="2667" dirty="0"/>
          </a:p>
        </p:txBody>
      </p:sp>
      <p:sp>
        <p:nvSpPr>
          <p:cNvPr id="158" name="Google Shape;158;p22"/>
          <p:cNvSpPr txBox="1">
            <a:spLocks noGrp="1"/>
          </p:cNvSpPr>
          <p:nvPr>
            <p:ph type="body" idx="1"/>
          </p:nvPr>
        </p:nvSpPr>
        <p:spPr>
          <a:xfrm>
            <a:off x="215756" y="1469204"/>
            <a:ext cx="7412805" cy="4695290"/>
          </a:xfrm>
          <a:prstGeom prst="rect">
            <a:avLst/>
          </a:prstGeom>
        </p:spPr>
        <p:txBody>
          <a:bodyPr spcFirstLastPara="1" vert="horz" wrap="square" lIns="121900" tIns="121900" rIns="121900" bIns="121900" rtlCol="0" anchor="t" anchorCtr="0">
            <a:noAutofit/>
          </a:bodyPr>
          <a:lstStyle/>
          <a:p>
            <a:pPr marL="380990" indent="-380990" algn="just"/>
            <a:r>
              <a:rPr lang="en-US" sz="2800" dirty="0"/>
              <a:t>T</a:t>
            </a:r>
            <a:r>
              <a:rPr lang="vi-VN" sz="2800" dirty="0"/>
              <a:t>ính đủ chi phí hợp lý trong giá thành sản phẩm</a:t>
            </a:r>
            <a:endParaRPr lang="en-US" sz="2800" dirty="0"/>
          </a:p>
          <a:p>
            <a:pPr marL="380990" indent="-380990" algn="just"/>
            <a:r>
              <a:rPr lang="en-US" sz="2800" dirty="0"/>
              <a:t>G</a:t>
            </a:r>
            <a:r>
              <a:rPr lang="vi-VN" sz="2800" dirty="0"/>
              <a:t>iá cả bảo đảm bù đắp chi phí thực tế hợp lý, người sản xuất có lợi nhuận thỏa đáng và Nhà nước từng bước có tích lũy</a:t>
            </a:r>
            <a:endParaRPr lang="en-US" sz="2800" dirty="0"/>
          </a:p>
          <a:p>
            <a:pPr marL="380990" indent="-380990" algn="just"/>
            <a:r>
              <a:rPr lang="en-US" sz="2800" dirty="0"/>
              <a:t>X</a:t>
            </a:r>
            <a:r>
              <a:rPr lang="vi-VN" sz="2800" dirty="0"/>
              <a:t>óa bỏ tình trạng Nhà nước mua thấp, bán thấp và bù lỗ; </a:t>
            </a:r>
            <a:endParaRPr lang="en-US" sz="2800" dirty="0"/>
          </a:p>
          <a:p>
            <a:pPr marL="380990" indent="-380990" algn="just"/>
            <a:r>
              <a:rPr lang="en-US" sz="2800" dirty="0"/>
              <a:t>T</a:t>
            </a:r>
            <a:r>
              <a:rPr lang="vi-VN" sz="2800" dirty="0"/>
              <a:t>hực hiện cơ chế một giá trong toàn bộ hệ thống, </a:t>
            </a:r>
            <a:endParaRPr lang="en-US" sz="2800" dirty="0"/>
          </a:p>
          <a:p>
            <a:pPr marL="380990" indent="-380990" algn="just"/>
            <a:r>
              <a:rPr lang="vi-VN" sz="2800" dirty="0"/>
              <a:t>Thực hiện trả lương bằng tiền có hàng hóa bảo đảm,</a:t>
            </a:r>
            <a:endParaRPr sz="2800" dirty="0"/>
          </a:p>
        </p:txBody>
      </p:sp>
      <p:sp>
        <p:nvSpPr>
          <p:cNvPr id="160" name="Google Shape;160;p22"/>
          <p:cNvSpPr txBox="1">
            <a:spLocks noGrp="1"/>
          </p:cNvSpPr>
          <p:nvPr>
            <p:ph type="sldNum"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234</a:t>
            </a:fld>
            <a:endParaRPr/>
          </a:p>
        </p:txBody>
      </p:sp>
      <p:pic>
        <p:nvPicPr>
          <p:cNvPr id="159" name="Google Shape;159;p22"/>
          <p:cNvPicPr preferRelativeResize="0"/>
          <p:nvPr/>
        </p:nvPicPr>
        <p:blipFill>
          <a:blip r:embed="rId3"/>
          <a:srcRect l="20000" r="20000"/>
          <a:stretch/>
        </p:blipFill>
        <p:spPr>
          <a:xfrm>
            <a:off x="7736440" y="1869426"/>
            <a:ext cx="4288478" cy="4115152"/>
          </a:xfrm>
          <a:prstGeom prst="ellipse">
            <a:avLst/>
          </a:prstGeom>
          <a:noFill/>
          <a:ln>
            <a:noFill/>
          </a:ln>
        </p:spPr>
      </p:pic>
    </p:spTree>
    <p:extLst>
      <p:ext uri="{BB962C8B-B14F-4D97-AF65-F5344CB8AC3E}">
        <p14:creationId xmlns:p14="http://schemas.microsoft.com/office/powerpoint/2010/main" val="1481856499"/>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599511" y="809385"/>
            <a:ext cx="4824085" cy="1522704"/>
            <a:chOff x="0" y="0"/>
            <a:chExt cx="7660157" cy="1060682"/>
          </a:xfrm>
        </p:grpSpPr>
        <p:sp>
          <p:nvSpPr>
            <p:cNvPr id="3" name="Freeform 3"/>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p:spPr>
          <p:style>
            <a:lnRef idx="2">
              <a:schemeClr val="accent1"/>
            </a:lnRef>
            <a:fillRef idx="1">
              <a:schemeClr val="lt1"/>
            </a:fillRef>
            <a:effectRef idx="0">
              <a:schemeClr val="accent1"/>
            </a:effectRef>
            <a:fontRef idx="minor">
              <a:schemeClr val="dk1"/>
            </a:fontRef>
          </p:style>
        </p:sp>
      </p:grpSp>
      <p:sp>
        <p:nvSpPr>
          <p:cNvPr id="4" name="TextBox 4"/>
          <p:cNvSpPr txBox="1"/>
          <p:nvPr/>
        </p:nvSpPr>
        <p:spPr>
          <a:xfrm>
            <a:off x="6743952" y="878275"/>
            <a:ext cx="4339648" cy="1923604"/>
          </a:xfrm>
          <a:prstGeom prst="rect">
            <a:avLst/>
          </a:prstGeom>
        </p:spPr>
        <p:txBody>
          <a:bodyPr wrap="square" lIns="0" tIns="0" rIns="0" bIns="0" rtlCol="0" anchor="t">
            <a:spAutoFit/>
          </a:bodyPr>
          <a:lstStyle/>
          <a:p>
            <a:pPr algn="ctr">
              <a:lnSpc>
                <a:spcPts val="2543"/>
              </a:lnSpc>
            </a:pPr>
            <a:r>
              <a:rPr lang="vi-VN" sz="2400" dirty="0">
                <a:latin typeface="Raleway Light" pitchFamily="2" charset="0"/>
              </a:rPr>
              <a:t>Về cơ cấu sản xuất</a:t>
            </a:r>
            <a:r>
              <a:rPr lang="en-US" sz="2400" dirty="0">
                <a:latin typeface="Raleway Light" pitchFamily="2" charset="0"/>
              </a:rPr>
              <a:t>: </a:t>
            </a:r>
            <a:r>
              <a:rPr lang="vi-VN" sz="2400" dirty="0">
                <a:latin typeface="Raleway Light" pitchFamily="2" charset="0"/>
              </a:rPr>
              <a:t>chúng ta đã chủ quan, nóng vội đề ra một số chủ trương quá lớn về quy mô, quá cao về nhịp độ xây dựng cơ bản và phát triển sản xuất</a:t>
            </a:r>
            <a:endParaRPr lang="en-US" sz="2400" dirty="0">
              <a:latin typeface="Raleway Light" pitchFamily="2" charset="0"/>
            </a:endParaRPr>
          </a:p>
        </p:txBody>
      </p:sp>
      <p:grpSp>
        <p:nvGrpSpPr>
          <p:cNvPr id="5" name="Group 5"/>
          <p:cNvGrpSpPr/>
          <p:nvPr/>
        </p:nvGrpSpPr>
        <p:grpSpPr>
          <a:xfrm>
            <a:off x="6572452" y="2388933"/>
            <a:ext cx="4855956" cy="1475574"/>
            <a:chOff x="0" y="0"/>
            <a:chExt cx="7660157" cy="1060682"/>
          </a:xfrm>
        </p:grpSpPr>
        <p:sp>
          <p:nvSpPr>
            <p:cNvPr id="6" name="Freeform 6"/>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p:spPr>
          <p:style>
            <a:lnRef idx="2">
              <a:schemeClr val="accent1"/>
            </a:lnRef>
            <a:fillRef idx="1">
              <a:schemeClr val="lt1"/>
            </a:fillRef>
            <a:effectRef idx="0">
              <a:schemeClr val="accent1"/>
            </a:effectRef>
            <a:fontRef idx="minor">
              <a:schemeClr val="dk1"/>
            </a:fontRef>
          </p:style>
        </p:sp>
      </p:grpSp>
      <p:sp>
        <p:nvSpPr>
          <p:cNvPr id="7" name="TextBox 7"/>
          <p:cNvSpPr txBox="1"/>
          <p:nvPr/>
        </p:nvSpPr>
        <p:spPr>
          <a:xfrm>
            <a:off x="7146218" y="2651815"/>
            <a:ext cx="3735548" cy="1282402"/>
          </a:xfrm>
          <a:prstGeom prst="rect">
            <a:avLst/>
          </a:prstGeom>
        </p:spPr>
        <p:txBody>
          <a:bodyPr lIns="0" tIns="0" rIns="0" bIns="0" rtlCol="0" anchor="t">
            <a:spAutoFit/>
          </a:bodyPr>
          <a:lstStyle/>
          <a:p>
            <a:pPr algn="ctr">
              <a:lnSpc>
                <a:spcPts val="2543"/>
              </a:lnSpc>
            </a:pPr>
            <a:r>
              <a:rPr lang="vi-VN" sz="2400" i="1" dirty="0">
                <a:latin typeface="Raleway Light" pitchFamily="2" charset="0"/>
                <a:ea typeface="Calibri" panose="020F0502020204030204" pitchFamily="34" charset="0"/>
              </a:rPr>
              <a:t>Về cải tạo xã hội chủ nghĩa</a:t>
            </a:r>
            <a:r>
              <a:rPr lang="en-US" sz="2400" i="1" dirty="0">
                <a:latin typeface="Raleway Light" pitchFamily="2" charset="0"/>
                <a:ea typeface="Calibri" panose="020F0502020204030204" pitchFamily="34" charset="0"/>
              </a:rPr>
              <a:t>: </a:t>
            </a:r>
            <a:r>
              <a:rPr lang="vi-VN" sz="2400" dirty="0">
                <a:latin typeface="Raleway Light" pitchFamily="2" charset="0"/>
                <a:ea typeface="Calibri" panose="020F0502020204030204" pitchFamily="34" charset="0"/>
              </a:rPr>
              <a:t>chúng ta đã phạm nhiều khuyết điểm trong cải tạo xã hội chủ nghĩa</a:t>
            </a:r>
            <a:endParaRPr lang="en-US" sz="2400" dirty="0">
              <a:latin typeface="Raleway Light" pitchFamily="2" charset="0"/>
            </a:endParaRPr>
          </a:p>
        </p:txBody>
      </p:sp>
      <p:grpSp>
        <p:nvGrpSpPr>
          <p:cNvPr id="8" name="Group 8"/>
          <p:cNvGrpSpPr/>
          <p:nvPr/>
        </p:nvGrpSpPr>
        <p:grpSpPr>
          <a:xfrm>
            <a:off x="6599444" y="3874249"/>
            <a:ext cx="4828962" cy="2424368"/>
            <a:chOff x="0" y="0"/>
            <a:chExt cx="7660157" cy="1060682"/>
          </a:xfrm>
        </p:grpSpPr>
        <p:sp>
          <p:nvSpPr>
            <p:cNvPr id="9" name="Freeform 9"/>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p:spPr>
          <p:style>
            <a:lnRef idx="2">
              <a:schemeClr val="accent1"/>
            </a:lnRef>
            <a:fillRef idx="1">
              <a:schemeClr val="lt1"/>
            </a:fillRef>
            <a:effectRef idx="0">
              <a:schemeClr val="accent1"/>
            </a:effectRef>
            <a:fontRef idx="minor">
              <a:schemeClr val="dk1"/>
            </a:fontRef>
          </p:style>
        </p:sp>
      </p:grpSp>
      <p:sp>
        <p:nvSpPr>
          <p:cNvPr id="10" name="TextBox 10"/>
          <p:cNvSpPr txBox="1"/>
          <p:nvPr/>
        </p:nvSpPr>
        <p:spPr>
          <a:xfrm>
            <a:off x="7193742" y="4054413"/>
            <a:ext cx="4096665" cy="2244204"/>
          </a:xfrm>
          <a:prstGeom prst="rect">
            <a:avLst/>
          </a:prstGeom>
        </p:spPr>
        <p:txBody>
          <a:bodyPr wrap="square" lIns="0" tIns="0" rIns="0" bIns="0" rtlCol="0" anchor="t">
            <a:spAutoFit/>
          </a:bodyPr>
          <a:lstStyle/>
          <a:p>
            <a:pPr algn="ctr">
              <a:lnSpc>
                <a:spcPts val="2543"/>
              </a:lnSpc>
            </a:pPr>
            <a:r>
              <a:rPr lang="vi-VN" sz="2400" i="1" dirty="0">
                <a:latin typeface="Raleway Light" pitchFamily="2" charset="0"/>
                <a:ea typeface="Calibri" panose="020F0502020204030204" pitchFamily="34" charset="0"/>
              </a:rPr>
              <a:t>Về cơ chế quản lý kinh tế</a:t>
            </a:r>
            <a:r>
              <a:rPr lang="en-US" sz="2400" i="1" dirty="0">
                <a:latin typeface="Raleway Light" pitchFamily="2" charset="0"/>
                <a:ea typeface="Calibri" panose="020F0502020204030204" pitchFamily="34" charset="0"/>
              </a:rPr>
              <a:t>: </a:t>
            </a:r>
            <a:r>
              <a:rPr lang="en-US" sz="2400" dirty="0" err="1">
                <a:latin typeface="Raleway Light" pitchFamily="2" charset="0"/>
                <a:ea typeface="Calibri" panose="020F0502020204030204" pitchFamily="34" charset="0"/>
              </a:rPr>
              <a:t>cần</a:t>
            </a:r>
            <a:r>
              <a:rPr lang="en-US" sz="2400" i="1" dirty="0">
                <a:latin typeface="Raleway Light" pitchFamily="2" charset="0"/>
                <a:ea typeface="Calibri" panose="020F0502020204030204" pitchFamily="34" charset="0"/>
              </a:rPr>
              <a:t> </a:t>
            </a:r>
            <a:r>
              <a:rPr lang="vi-VN" sz="2400" dirty="0">
                <a:latin typeface="Raleway Light" pitchFamily="2" charset="0"/>
                <a:ea typeface="Calibri" panose="020F0502020204030204" pitchFamily="34" charset="0"/>
              </a:rPr>
              <a:t>bố trí lại cơ cấu kinh tế phải đi đôi với đổi mới cơ chế quản lý kinh tế, làm cho hai mặt ăn khớp với nhau tạo ra động lực mới thúc đẩy sản xuất phát triển</a:t>
            </a:r>
            <a:endParaRPr lang="en-US" sz="2400" dirty="0">
              <a:latin typeface="Raleway Light" pitchFamily="2" charset="0"/>
            </a:endParaRPr>
          </a:p>
        </p:txBody>
      </p:sp>
      <p:grpSp>
        <p:nvGrpSpPr>
          <p:cNvPr id="11" name="Group 11"/>
          <p:cNvGrpSpPr/>
          <p:nvPr/>
        </p:nvGrpSpPr>
        <p:grpSpPr>
          <a:xfrm>
            <a:off x="5443953" y="3030716"/>
            <a:ext cx="981692" cy="189315"/>
            <a:chOff x="0" y="0"/>
            <a:chExt cx="2994890" cy="577549"/>
          </a:xfrm>
        </p:grpSpPr>
        <p:sp>
          <p:nvSpPr>
            <p:cNvPr id="12" name="Freeform 12"/>
            <p:cNvSpPr/>
            <p:nvPr/>
          </p:nvSpPr>
          <p:spPr>
            <a:xfrm>
              <a:off x="-32193" y="-26797"/>
              <a:ext cx="3033197" cy="642041"/>
            </a:xfrm>
            <a:custGeom>
              <a:avLst/>
              <a:gdLst/>
              <a:ahLst/>
              <a:cxnLst/>
              <a:rect l="l" t="t" r="r" b="b"/>
              <a:pathLst>
                <a:path w="3033197" h="642041">
                  <a:moveTo>
                    <a:pt x="3014086" y="368169"/>
                  </a:moveTo>
                  <a:cubicBezTo>
                    <a:pt x="3010930" y="378701"/>
                    <a:pt x="3005663" y="388638"/>
                    <a:pt x="2998185" y="397059"/>
                  </a:cubicBezTo>
                  <a:cubicBezTo>
                    <a:pt x="2931498" y="472176"/>
                    <a:pt x="2836975" y="522827"/>
                    <a:pt x="2763775" y="591867"/>
                  </a:cubicBezTo>
                  <a:cubicBezTo>
                    <a:pt x="2710575" y="642041"/>
                    <a:pt x="2663525" y="527415"/>
                    <a:pt x="2706916" y="486490"/>
                  </a:cubicBezTo>
                  <a:cubicBezTo>
                    <a:pt x="2743045" y="452415"/>
                    <a:pt x="2784379" y="422807"/>
                    <a:pt x="2824999" y="392527"/>
                  </a:cubicBezTo>
                  <a:cubicBezTo>
                    <a:pt x="2362933" y="384081"/>
                    <a:pt x="2016353" y="379346"/>
                    <a:pt x="1592345" y="378908"/>
                  </a:cubicBezTo>
                  <a:cubicBezTo>
                    <a:pt x="1095019" y="378438"/>
                    <a:pt x="596257" y="375898"/>
                    <a:pt x="100811" y="424981"/>
                  </a:cubicBezTo>
                  <a:cubicBezTo>
                    <a:pt x="28227" y="432172"/>
                    <a:pt x="0" y="337039"/>
                    <a:pt x="82377" y="328879"/>
                  </a:cubicBezTo>
                  <a:cubicBezTo>
                    <a:pt x="577823" y="279797"/>
                    <a:pt x="1076585" y="282336"/>
                    <a:pt x="1573912" y="282806"/>
                  </a:cubicBezTo>
                  <a:cubicBezTo>
                    <a:pt x="2016353" y="283254"/>
                    <a:pt x="2364985" y="288153"/>
                    <a:pt x="2837288" y="296965"/>
                  </a:cubicBezTo>
                  <a:cubicBezTo>
                    <a:pt x="2776337" y="238209"/>
                    <a:pt x="2709547" y="184033"/>
                    <a:pt x="2641499" y="137691"/>
                  </a:cubicBezTo>
                  <a:cubicBezTo>
                    <a:pt x="2584967" y="99191"/>
                    <a:pt x="2661474" y="0"/>
                    <a:pt x="2710886" y="33652"/>
                  </a:cubicBezTo>
                  <a:cubicBezTo>
                    <a:pt x="2821363" y="108890"/>
                    <a:pt x="2929555" y="199696"/>
                    <a:pt x="3016535" y="301696"/>
                  </a:cubicBezTo>
                  <a:cubicBezTo>
                    <a:pt x="3033197" y="321235"/>
                    <a:pt x="3028400" y="347199"/>
                    <a:pt x="3014086" y="368169"/>
                  </a:cubicBezTo>
                  <a:close/>
                </a:path>
              </a:pathLst>
            </a:custGeom>
            <a:solidFill>
              <a:srgbClr val="000000"/>
            </a:solidFill>
          </p:spPr>
        </p:sp>
      </p:grpSp>
      <p:pic>
        <p:nvPicPr>
          <p:cNvPr id="13" name="Picture 1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8388669" flipH="1">
            <a:off x="5345683" y="4034384"/>
            <a:ext cx="1051709" cy="562187"/>
          </a:xfrm>
          <a:prstGeom prst="rect">
            <a:avLst/>
          </a:prstGeom>
        </p:spPr>
      </p:pic>
      <p:pic>
        <p:nvPicPr>
          <p:cNvPr id="14" name="Picture 1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935153" flipV="1">
            <a:off x="5298600" y="1541173"/>
            <a:ext cx="1272401" cy="386348"/>
          </a:xfrm>
          <a:prstGeom prst="rect">
            <a:avLst/>
          </a:prstGeom>
        </p:spPr>
      </p:pic>
      <p:pic>
        <p:nvPicPr>
          <p:cNvPr id="15" name="Picture 1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5162885">
            <a:off x="3842087" y="2352712"/>
            <a:ext cx="1331605" cy="1436045"/>
          </a:xfrm>
          <a:prstGeom prst="rect">
            <a:avLst/>
          </a:prstGeom>
        </p:spPr>
      </p:pic>
      <p:sp>
        <p:nvSpPr>
          <p:cNvPr id="16" name="TextBox 16"/>
          <p:cNvSpPr txBox="1"/>
          <p:nvPr/>
        </p:nvSpPr>
        <p:spPr>
          <a:xfrm>
            <a:off x="608688" y="2900562"/>
            <a:ext cx="2832757" cy="820866"/>
          </a:xfrm>
          <a:prstGeom prst="rect">
            <a:avLst/>
          </a:prstGeom>
        </p:spPr>
        <p:txBody>
          <a:bodyPr wrap="square" lIns="0" tIns="0" rIns="0" bIns="0" rtlCol="0" anchor="t">
            <a:spAutoFit/>
          </a:bodyPr>
          <a:lstStyle/>
          <a:p>
            <a:pPr algn="ctr"/>
            <a:r>
              <a:rPr lang="vi-VN" sz="2667" b="1" dirty="0">
                <a:solidFill>
                  <a:schemeClr val="accent1"/>
                </a:solidFill>
                <a:latin typeface="Raleway ExtraBold" pitchFamily="2" charset="0"/>
                <a:ea typeface="Calibri" panose="020F0502020204030204" pitchFamily="34" charset="0"/>
              </a:rPr>
              <a:t>Hội nghị Bộ Chính trị</a:t>
            </a:r>
            <a:r>
              <a:rPr lang="en-US" sz="2667" b="1" dirty="0">
                <a:solidFill>
                  <a:schemeClr val="accent1"/>
                </a:solidFill>
                <a:latin typeface="Raleway ExtraBold" pitchFamily="2" charset="0"/>
                <a:ea typeface="Calibri" panose="020F0502020204030204" pitchFamily="34" charset="0"/>
              </a:rPr>
              <a:t> </a:t>
            </a:r>
            <a:r>
              <a:rPr lang="en-US" sz="2667" b="1" dirty="0" err="1">
                <a:solidFill>
                  <a:schemeClr val="accent1"/>
                </a:solidFill>
                <a:latin typeface="Raleway ExtraBold" pitchFamily="2" charset="0"/>
                <a:ea typeface="Calibri" panose="020F0502020204030204" pitchFamily="34" charset="0"/>
              </a:rPr>
              <a:t>khóa</a:t>
            </a:r>
            <a:r>
              <a:rPr lang="vi-VN" sz="2667" b="1" dirty="0">
                <a:solidFill>
                  <a:schemeClr val="accent1"/>
                </a:solidFill>
                <a:latin typeface="Raleway ExtraBold" pitchFamily="2" charset="0"/>
                <a:ea typeface="Calibri" panose="020F0502020204030204" pitchFamily="34" charset="0"/>
              </a:rPr>
              <a:t> </a:t>
            </a:r>
            <a:endParaRPr lang="en-US" sz="2667" b="1" dirty="0">
              <a:solidFill>
                <a:schemeClr val="accent1"/>
              </a:solidFill>
              <a:latin typeface="Raleway ExtraBold" pitchFamily="2" charset="0"/>
            </a:endParaRPr>
          </a:p>
        </p:txBody>
      </p:sp>
      <p:sp>
        <p:nvSpPr>
          <p:cNvPr id="17" name="TextBox 17"/>
          <p:cNvSpPr txBox="1"/>
          <p:nvPr/>
        </p:nvSpPr>
        <p:spPr>
          <a:xfrm>
            <a:off x="3764027" y="2844342"/>
            <a:ext cx="1524405" cy="369332"/>
          </a:xfrm>
          <a:prstGeom prst="rect">
            <a:avLst/>
          </a:prstGeom>
        </p:spPr>
        <p:txBody>
          <a:bodyPr wrap="square" lIns="0" tIns="0" rIns="0" bIns="0" rtlCol="0" anchor="t">
            <a:spAutoFit/>
          </a:bodyPr>
          <a:lstStyle/>
          <a:p>
            <a:pPr algn="ctr"/>
            <a:r>
              <a:rPr lang="vi-VN" sz="2400" dirty="0">
                <a:latin typeface="Raleway Light" pitchFamily="2" charset="0"/>
                <a:ea typeface="Calibri" panose="020F0502020204030204" pitchFamily="34" charset="0"/>
              </a:rPr>
              <a:t>V(8</a:t>
            </a:r>
            <a:r>
              <a:rPr lang="en-US" sz="2400" dirty="0">
                <a:latin typeface="Raleway Light" pitchFamily="2" charset="0"/>
                <a:ea typeface="Calibri" panose="020F0502020204030204" pitchFamily="34" charset="0"/>
              </a:rPr>
              <a:t>-</a:t>
            </a:r>
            <a:r>
              <a:rPr lang="vi-VN" sz="2400" dirty="0">
                <a:latin typeface="Raleway Light" pitchFamily="2" charset="0"/>
                <a:ea typeface="Calibri" panose="020F0502020204030204" pitchFamily="34" charset="0"/>
              </a:rPr>
              <a:t>1986) </a:t>
            </a:r>
            <a:endParaRPr lang="en-US" sz="2400" dirty="0">
              <a:latin typeface="Raleway Light" pitchFamily="2" charset="0"/>
            </a:endParaRPr>
          </a:p>
        </p:txBody>
      </p:sp>
      <p:sp>
        <p:nvSpPr>
          <p:cNvPr id="19" name="TextBox 18">
            <a:extLst>
              <a:ext uri="{FF2B5EF4-FFF2-40B4-BE49-F238E27FC236}">
                <a16:creationId xmlns:a16="http://schemas.microsoft.com/office/drawing/2014/main" id="{077F4C85-32D6-472F-9C5D-DF9825896C9D}"/>
              </a:ext>
            </a:extLst>
          </p:cNvPr>
          <p:cNvSpPr txBox="1"/>
          <p:nvPr/>
        </p:nvSpPr>
        <p:spPr>
          <a:xfrm>
            <a:off x="3040749" y="1616593"/>
            <a:ext cx="2421428" cy="1277850"/>
          </a:xfrm>
          <a:prstGeom prst="rect">
            <a:avLst/>
          </a:prstGeom>
          <a:noFill/>
        </p:spPr>
        <p:txBody>
          <a:bodyPr wrap="square">
            <a:spAutoFit/>
          </a:bodyPr>
          <a:lstStyle/>
          <a:p>
            <a:pPr algn="ctr">
              <a:lnSpc>
                <a:spcPct val="107000"/>
              </a:lnSpc>
              <a:spcBef>
                <a:spcPts val="400"/>
              </a:spcBef>
              <a:spcAft>
                <a:spcPts val="400"/>
              </a:spcAft>
            </a:pPr>
            <a:r>
              <a:rPr lang="vi-VN" sz="2400" b="1" dirty="0">
                <a:latin typeface="Raleway Light" pitchFamily="2" charset="0"/>
              </a:rPr>
              <a:t>Nội dung đổi mới có tính đột phá </a:t>
            </a:r>
            <a:endParaRPr lang="en-US" sz="2400" b="1" dirty="0">
              <a:latin typeface="Raleway Light" pitchFamily="2" charset="0"/>
            </a:endParaRPr>
          </a:p>
        </p:txBody>
      </p:sp>
    </p:spTree>
    <p:extLst>
      <p:ext uri="{BB962C8B-B14F-4D97-AF65-F5344CB8AC3E}">
        <p14:creationId xmlns:p14="http://schemas.microsoft.com/office/powerpoint/2010/main" val="2160691703"/>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930703" y="1842226"/>
            <a:ext cx="1017371" cy="3213263"/>
            <a:chOff x="0" y="0"/>
            <a:chExt cx="2034741" cy="6426526"/>
          </a:xfrm>
        </p:grpSpPr>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577221" y="0"/>
              <a:ext cx="887823" cy="1547728"/>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l="958" t="958" r="2927" b="627"/>
            <a:stretch>
              <a:fillRect/>
            </a:stretch>
          </p:blipFill>
          <p:spPr>
            <a:xfrm>
              <a:off x="537705" y="2364591"/>
              <a:ext cx="1319940" cy="4061935"/>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r="368" b="450"/>
            <a:stretch>
              <a:fillRect/>
            </a:stretch>
          </p:blipFill>
          <p:spPr>
            <a:xfrm>
              <a:off x="0" y="1060625"/>
              <a:ext cx="2034741" cy="2132421"/>
            </a:xfrm>
            <a:prstGeom prst="rect">
              <a:avLst/>
            </a:prstGeom>
          </p:spPr>
        </p:pic>
      </p:grpSp>
      <p:grpSp>
        <p:nvGrpSpPr>
          <p:cNvPr id="14" name="Group 14"/>
          <p:cNvGrpSpPr/>
          <p:nvPr/>
        </p:nvGrpSpPr>
        <p:grpSpPr>
          <a:xfrm>
            <a:off x="2128378" y="1166548"/>
            <a:ext cx="9028452" cy="3064287"/>
            <a:chOff x="-1370317" y="-4872139"/>
            <a:chExt cx="18056900" cy="6919291"/>
          </a:xfrm>
        </p:grpSpPr>
        <p:sp>
          <p:nvSpPr>
            <p:cNvPr id="15" name="TextBox 15"/>
            <p:cNvSpPr txBox="1"/>
            <p:nvPr/>
          </p:nvSpPr>
          <p:spPr>
            <a:xfrm>
              <a:off x="-1370317" y="-733174"/>
              <a:ext cx="4613525" cy="2780326"/>
            </a:xfrm>
            <a:prstGeom prst="rect">
              <a:avLst/>
            </a:prstGeom>
          </p:spPr>
          <p:txBody>
            <a:bodyPr wrap="square" lIns="0" tIns="0" rIns="0" bIns="0" rtlCol="0" anchor="t">
              <a:spAutoFit/>
            </a:bodyPr>
            <a:lstStyle/>
            <a:p>
              <a:pPr marL="457189" indent="-457189" algn="ctr">
                <a:buClr>
                  <a:schemeClr val="accent1"/>
                </a:buClr>
                <a:buFont typeface="Arial" panose="020B0604020202020204" pitchFamily="34" charset="0"/>
                <a:buChar char="•"/>
              </a:pPr>
              <a:r>
                <a:rPr lang="en-US" sz="2667" b="1" dirty="0" err="1">
                  <a:latin typeface="Raleway Light" pitchFamily="2" charset="0"/>
                </a:rPr>
                <a:t>Đại</a:t>
              </a:r>
              <a:r>
                <a:rPr lang="en-US" sz="2667" b="1" dirty="0">
                  <a:latin typeface="Raleway Light" pitchFamily="2" charset="0"/>
                </a:rPr>
                <a:t> </a:t>
              </a:r>
              <a:r>
                <a:rPr lang="en-US" sz="2667" b="1" dirty="0" err="1">
                  <a:latin typeface="Raleway Light" pitchFamily="2" charset="0"/>
                </a:rPr>
                <a:t>hội</a:t>
              </a:r>
              <a:r>
                <a:rPr lang="en-US" sz="2667" b="1" dirty="0">
                  <a:latin typeface="Raleway Light" pitchFamily="2" charset="0"/>
                </a:rPr>
                <a:t> </a:t>
              </a:r>
              <a:r>
                <a:rPr lang="en-US" sz="2667" b="1" dirty="0" err="1">
                  <a:latin typeface="Raleway Light" pitchFamily="2" charset="0"/>
                </a:rPr>
                <a:t>lần</a:t>
              </a:r>
              <a:r>
                <a:rPr lang="en-US" sz="2667" b="1" dirty="0">
                  <a:latin typeface="Raleway Light" pitchFamily="2" charset="0"/>
                </a:rPr>
                <a:t> </a:t>
              </a:r>
              <a:r>
                <a:rPr lang="en-US" sz="2667" b="1" dirty="0" err="1">
                  <a:latin typeface="Raleway Light" pitchFamily="2" charset="0"/>
                </a:rPr>
                <a:t>thứ</a:t>
              </a:r>
              <a:r>
                <a:rPr lang="en-US" sz="2667" b="1" dirty="0">
                  <a:latin typeface="Raleway Light" pitchFamily="2" charset="0"/>
                </a:rPr>
                <a:t> VI </a:t>
              </a:r>
              <a:r>
                <a:rPr lang="en-US" sz="2667" b="1" dirty="0" err="1">
                  <a:latin typeface="Raleway Light" pitchFamily="2" charset="0"/>
                </a:rPr>
                <a:t>của</a:t>
              </a:r>
              <a:r>
                <a:rPr lang="en-US" sz="2667" b="1" dirty="0">
                  <a:latin typeface="Raleway Light" pitchFamily="2" charset="0"/>
                </a:rPr>
                <a:t> </a:t>
              </a:r>
              <a:r>
                <a:rPr lang="en-US" sz="2667" b="1" dirty="0" err="1">
                  <a:latin typeface="Raleway Light" pitchFamily="2" charset="0"/>
                </a:rPr>
                <a:t>Đảng</a:t>
              </a:r>
              <a:endParaRPr lang="en-US" sz="2667" b="1" dirty="0">
                <a:latin typeface="Raleway Light" pitchFamily="2" charset="0"/>
              </a:endParaRPr>
            </a:p>
          </p:txBody>
        </p:sp>
        <p:sp>
          <p:nvSpPr>
            <p:cNvPr id="16" name="TextBox 16"/>
            <p:cNvSpPr txBox="1"/>
            <p:nvPr/>
          </p:nvSpPr>
          <p:spPr>
            <a:xfrm>
              <a:off x="3780912" y="-4872139"/>
              <a:ext cx="12905671" cy="3705798"/>
            </a:xfrm>
            <a:prstGeom prst="rect">
              <a:avLst/>
            </a:prstGeom>
          </p:spPr>
          <p:txBody>
            <a:bodyPr wrap="square" lIns="0" tIns="0" rIns="0" bIns="0" rtlCol="0" anchor="t">
              <a:spAutoFit/>
            </a:bodyPr>
            <a:lstStyle/>
            <a:p>
              <a:pPr marL="380990" indent="-380990" algn="just">
                <a:buClr>
                  <a:schemeClr val="accent1"/>
                </a:buClr>
                <a:buFont typeface="Arial" panose="020B0604020202020204" pitchFamily="34" charset="0"/>
                <a:buChar char="•"/>
              </a:pPr>
              <a:r>
                <a:rPr lang="vi-VN" sz="2133" dirty="0">
                  <a:latin typeface="Raleway Light" pitchFamily="2" charset="0"/>
                </a:rPr>
                <a:t>Đại hội đã thông qua Báo cáo chính trị, Báo cáo về phương hướng, nhiệm vụ và mục tiêu kế hoạch 5 năm (1976-1980), Báo cáo tổng kết công tác xây dựng Đảng; quyết định đổi tên Đảng Lao động Việt Nam thành Đảng Cộng sản Việt Nam</a:t>
              </a:r>
              <a:r>
                <a:rPr lang="en-US" sz="2133" dirty="0">
                  <a:latin typeface="Raleway Light" pitchFamily="2" charset="0"/>
                </a:rPr>
                <a:t>.</a:t>
              </a:r>
            </a:p>
          </p:txBody>
        </p:sp>
      </p:grpSp>
      <p:sp>
        <p:nvSpPr>
          <p:cNvPr id="27" name="TextBox 16">
            <a:extLst>
              <a:ext uri="{FF2B5EF4-FFF2-40B4-BE49-F238E27FC236}">
                <a16:creationId xmlns:a16="http://schemas.microsoft.com/office/drawing/2014/main" id="{B96F4B68-AFFC-419C-AF2B-196CC346E608}"/>
              </a:ext>
            </a:extLst>
          </p:cNvPr>
          <p:cNvSpPr txBox="1"/>
          <p:nvPr/>
        </p:nvSpPr>
        <p:spPr>
          <a:xfrm>
            <a:off x="4703995" y="2999537"/>
            <a:ext cx="6648949" cy="269304"/>
          </a:xfrm>
          <a:prstGeom prst="rect">
            <a:avLst/>
          </a:prstGeom>
        </p:spPr>
        <p:txBody>
          <a:bodyPr wrap="square" lIns="0" tIns="0" rIns="0" bIns="0" rtlCol="0" anchor="t">
            <a:spAutoFit/>
          </a:bodyPr>
          <a:lstStyle/>
          <a:p>
            <a:pPr marL="380990" indent="-380990">
              <a:lnSpc>
                <a:spcPts val="2053"/>
              </a:lnSpc>
              <a:buClr>
                <a:schemeClr val="accent1"/>
              </a:buClr>
              <a:buFont typeface="Arial" panose="020B0604020202020204" pitchFamily="34" charset="0"/>
              <a:buChar char="•"/>
            </a:pPr>
            <a:r>
              <a:rPr lang="vi-VN" sz="2133" dirty="0">
                <a:latin typeface="Raleway Light" pitchFamily="2" charset="0"/>
              </a:rPr>
              <a:t>Đại hội đã tổng kết cuộc kháng chiến chống Mỹ</a:t>
            </a:r>
            <a:endParaRPr lang="en-US" sz="2133" dirty="0">
              <a:latin typeface="Raleway Light" pitchFamily="2" charset="0"/>
            </a:endParaRPr>
          </a:p>
        </p:txBody>
      </p:sp>
      <p:sp>
        <p:nvSpPr>
          <p:cNvPr id="28" name="TextBox 16">
            <a:extLst>
              <a:ext uri="{FF2B5EF4-FFF2-40B4-BE49-F238E27FC236}">
                <a16:creationId xmlns:a16="http://schemas.microsoft.com/office/drawing/2014/main" id="{75DE86B2-2C85-40BE-A3A5-7872364A4114}"/>
              </a:ext>
            </a:extLst>
          </p:cNvPr>
          <p:cNvSpPr txBox="1"/>
          <p:nvPr/>
        </p:nvSpPr>
        <p:spPr>
          <a:xfrm>
            <a:off x="4703993" y="3838016"/>
            <a:ext cx="6694377" cy="984693"/>
          </a:xfrm>
          <a:prstGeom prst="rect">
            <a:avLst/>
          </a:prstGeom>
        </p:spPr>
        <p:txBody>
          <a:bodyPr wrap="square" lIns="0" tIns="0" rIns="0" bIns="0" rtlCol="0" anchor="t">
            <a:spAutoFit/>
          </a:bodyPr>
          <a:lstStyle/>
          <a:p>
            <a:pPr marL="380990" indent="-380990" algn="just">
              <a:buClr>
                <a:schemeClr val="accent1"/>
              </a:buClr>
              <a:buFont typeface="Arial" panose="020B0604020202020204" pitchFamily="34" charset="0"/>
              <a:buChar char="•"/>
            </a:pPr>
            <a:r>
              <a:rPr lang="vi-VN" sz="2133" dirty="0">
                <a:latin typeface="Raleway Light" pitchFamily="2" charset="0"/>
              </a:rPr>
              <a:t>Đại hội đã phân tích tình hình thế giới, trong nước và nêu lên ba đặc điểm lớn của cách mạng Việt Nam trong giai đoạn </a:t>
            </a:r>
            <a:r>
              <a:rPr lang="en-US" sz="2133" dirty="0" err="1">
                <a:latin typeface="Raleway Light" pitchFamily="2" charset="0"/>
              </a:rPr>
              <a:t>này</a:t>
            </a:r>
            <a:r>
              <a:rPr lang="en-US" sz="2133" dirty="0">
                <a:latin typeface="Raleway Light" pitchFamily="2" charset="0"/>
              </a:rPr>
              <a:t>.</a:t>
            </a:r>
          </a:p>
        </p:txBody>
      </p:sp>
      <p:sp>
        <p:nvSpPr>
          <p:cNvPr id="29" name="TextBox 16">
            <a:extLst>
              <a:ext uri="{FF2B5EF4-FFF2-40B4-BE49-F238E27FC236}">
                <a16:creationId xmlns:a16="http://schemas.microsoft.com/office/drawing/2014/main" id="{5C1FFF8D-9A78-451D-ADC0-D9638EC3CEBF}"/>
              </a:ext>
            </a:extLst>
          </p:cNvPr>
          <p:cNvSpPr txBox="1"/>
          <p:nvPr/>
        </p:nvSpPr>
        <p:spPr>
          <a:xfrm>
            <a:off x="4703993" y="4990486"/>
            <a:ext cx="6612991" cy="656462"/>
          </a:xfrm>
          <a:prstGeom prst="rect">
            <a:avLst/>
          </a:prstGeom>
        </p:spPr>
        <p:txBody>
          <a:bodyPr wrap="square" lIns="0" tIns="0" rIns="0" bIns="0" rtlCol="0" anchor="t">
            <a:spAutoFit/>
          </a:bodyPr>
          <a:lstStyle/>
          <a:p>
            <a:pPr marL="380990" indent="-380990">
              <a:buClr>
                <a:schemeClr val="accent1"/>
              </a:buClr>
              <a:buFont typeface="Arial" panose="020B0604020202020204" pitchFamily="34" charset="0"/>
              <a:buChar char="•"/>
            </a:pPr>
            <a:r>
              <a:rPr lang="vi-VN" sz="2133" dirty="0">
                <a:latin typeface="Raleway Light" pitchFamily="2" charset="0"/>
              </a:rPr>
              <a:t>Đại hội xác định đường lối chung của cách mạng xã hội chủ nghĩa trong giai đoạn mới của nước</a:t>
            </a:r>
            <a:r>
              <a:rPr lang="en-US" sz="2133" dirty="0">
                <a:latin typeface="Raleway Light" pitchFamily="2" charset="0"/>
              </a:rPr>
              <a:t> ta.</a:t>
            </a:r>
          </a:p>
        </p:txBody>
      </p:sp>
    </p:spTree>
    <p:extLst>
      <p:ext uri="{BB962C8B-B14F-4D97-AF65-F5344CB8AC3E}">
        <p14:creationId xmlns:p14="http://schemas.microsoft.com/office/powerpoint/2010/main" val="570996375"/>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6"/>
          <p:cNvSpPr txBox="1">
            <a:spLocks noGrp="1"/>
          </p:cNvSpPr>
          <p:nvPr>
            <p:ph type="ctrTitle"/>
          </p:nvPr>
        </p:nvSpPr>
        <p:spPr>
          <a:xfrm>
            <a:off x="539394" y="2427910"/>
            <a:ext cx="10363200" cy="1546400"/>
          </a:xfrm>
          <a:prstGeom prst="rect">
            <a:avLst/>
          </a:prstGeom>
        </p:spPr>
        <p:txBody>
          <a:bodyPr spcFirstLastPara="1" vert="horz" wrap="square" lIns="121900" tIns="121900" rIns="121900" bIns="121900" rtlCol="0" anchor="b" anchorCtr="0">
            <a:noAutofit/>
          </a:bodyPr>
          <a:lstStyle/>
          <a:p>
            <a:r>
              <a:rPr lang="vi-VN" sz="4267" dirty="0"/>
              <a:t>Lãnh đạo công cuộc đổi mới, đẩy mạnh công nghiệp hóa, hiện đại hóa và hội nhập quốc tế (</a:t>
            </a:r>
            <a:r>
              <a:rPr lang="en-US" sz="4267" dirty="0" err="1"/>
              <a:t>từ</a:t>
            </a:r>
            <a:r>
              <a:rPr lang="en-US" sz="4267" dirty="0"/>
              <a:t> </a:t>
            </a:r>
            <a:r>
              <a:rPr lang="vi-VN" sz="4267" dirty="0"/>
              <a:t>1986 đến nay</a:t>
            </a:r>
            <a:r>
              <a:rPr lang="en-US" sz="4267" dirty="0"/>
              <a:t>)</a:t>
            </a:r>
            <a:endParaRPr sz="4267" dirty="0"/>
          </a:p>
        </p:txBody>
      </p:sp>
      <p:sp>
        <p:nvSpPr>
          <p:cNvPr id="93" name="Google Shape;93;p16"/>
          <p:cNvSpPr txBox="1">
            <a:spLocks noGrp="1"/>
          </p:cNvSpPr>
          <p:nvPr>
            <p:ph type="subTitle" idx="1"/>
          </p:nvPr>
        </p:nvSpPr>
        <p:spPr>
          <a:xfrm>
            <a:off x="708916" y="4182863"/>
            <a:ext cx="10781900" cy="1046400"/>
          </a:xfrm>
          <a:prstGeom prst="rect">
            <a:avLst/>
          </a:prstGeom>
        </p:spPr>
        <p:txBody>
          <a:bodyPr spcFirstLastPara="1" vert="horz" wrap="square" lIns="121900" tIns="121900" rIns="121900" bIns="121900" rtlCol="0" anchor="t" anchorCtr="0">
            <a:noAutofit/>
          </a:bodyPr>
          <a:lstStyle/>
          <a:p>
            <a:pPr marL="0" indent="0">
              <a:lnSpc>
                <a:spcPct val="107000"/>
              </a:lnSpc>
              <a:spcBef>
                <a:spcPts val="400"/>
              </a:spcBef>
              <a:spcAft>
                <a:spcPts val="400"/>
              </a:spcAft>
            </a:pPr>
            <a:r>
              <a:rPr lang="en-US" dirty="0"/>
              <a:t>4.2.1. </a:t>
            </a:r>
            <a:r>
              <a:rPr lang="vi-VN" dirty="0"/>
              <a:t>Đổi mới toàn diện, đưa đất nước ra khỏi khủng hoảng kinh tế-xã hội </a:t>
            </a:r>
            <a:r>
              <a:rPr lang="en-US" dirty="0"/>
              <a:t>(</a:t>
            </a:r>
            <a:r>
              <a:rPr lang="vi-VN" dirty="0"/>
              <a:t>1986</a:t>
            </a:r>
            <a:r>
              <a:rPr lang="en-US" dirty="0"/>
              <a:t> </a:t>
            </a:r>
            <a:r>
              <a:rPr lang="vi-VN" dirty="0"/>
              <a:t>-</a:t>
            </a:r>
            <a:r>
              <a:rPr lang="en-US" dirty="0"/>
              <a:t> </a:t>
            </a:r>
            <a:r>
              <a:rPr lang="vi-VN" dirty="0"/>
              <a:t>1996</a:t>
            </a:r>
            <a:r>
              <a:rPr lang="en-US" dirty="0"/>
              <a:t>)</a:t>
            </a:r>
          </a:p>
        </p:txBody>
      </p:sp>
      <p:sp>
        <p:nvSpPr>
          <p:cNvPr id="94" name="Google Shape;94;p16"/>
          <p:cNvSpPr txBox="1"/>
          <p:nvPr/>
        </p:nvSpPr>
        <p:spPr>
          <a:xfrm>
            <a:off x="1" y="642591"/>
            <a:ext cx="2506196" cy="1854000"/>
          </a:xfrm>
          <a:prstGeom prst="rect">
            <a:avLst/>
          </a:prstGeom>
          <a:noFill/>
          <a:ln>
            <a:noFill/>
          </a:ln>
        </p:spPr>
        <p:txBody>
          <a:bodyPr spcFirstLastPara="1" wrap="square" lIns="121900" tIns="121900" rIns="121900" bIns="121900" anchor="ctr" anchorCtr="0">
            <a:noAutofit/>
          </a:bodyPr>
          <a:lstStyle/>
          <a:p>
            <a:pPr algn="ctr"/>
            <a:r>
              <a:rPr lang="en" sz="6400" dirty="0">
                <a:solidFill>
                  <a:schemeClr val="dk1"/>
                </a:solidFill>
                <a:latin typeface="Raleway ExtraBold"/>
                <a:ea typeface="Raleway ExtraBold"/>
                <a:cs typeface="Raleway ExtraBold"/>
                <a:sym typeface="Raleway ExtraBold"/>
              </a:rPr>
              <a:t>4.2</a:t>
            </a:r>
            <a:endParaRPr sz="6400" dirty="0">
              <a:solidFill>
                <a:schemeClr val="dk1"/>
              </a:solidFill>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1785335525"/>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grpSp>
        <p:nvGrpSpPr>
          <p:cNvPr id="25" name="Group 9">
            <a:extLst>
              <a:ext uri="{FF2B5EF4-FFF2-40B4-BE49-F238E27FC236}">
                <a16:creationId xmlns:a16="http://schemas.microsoft.com/office/drawing/2014/main" id="{5C7DB213-837E-4710-8DDF-7BCAADD96F11}"/>
              </a:ext>
            </a:extLst>
          </p:cNvPr>
          <p:cNvGrpSpPr/>
          <p:nvPr/>
        </p:nvGrpSpPr>
        <p:grpSpPr>
          <a:xfrm>
            <a:off x="740657" y="4706339"/>
            <a:ext cx="10024535" cy="1004620"/>
            <a:chOff x="0" y="0"/>
            <a:chExt cx="3952468" cy="386602"/>
          </a:xfrm>
        </p:grpSpPr>
        <p:sp>
          <p:nvSpPr>
            <p:cNvPr id="26" name="Freeform 10">
              <a:extLst>
                <a:ext uri="{FF2B5EF4-FFF2-40B4-BE49-F238E27FC236}">
                  <a16:creationId xmlns:a16="http://schemas.microsoft.com/office/drawing/2014/main" id="{B590BB35-716A-4560-BD35-35D4A9D432EF}"/>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21" name="Group 9">
            <a:extLst>
              <a:ext uri="{FF2B5EF4-FFF2-40B4-BE49-F238E27FC236}">
                <a16:creationId xmlns:a16="http://schemas.microsoft.com/office/drawing/2014/main" id="{9B8721C8-D698-4D06-AF35-E7570B796442}"/>
              </a:ext>
            </a:extLst>
          </p:cNvPr>
          <p:cNvGrpSpPr/>
          <p:nvPr/>
        </p:nvGrpSpPr>
        <p:grpSpPr>
          <a:xfrm>
            <a:off x="753049" y="2952521"/>
            <a:ext cx="9544049" cy="812463"/>
            <a:chOff x="0" y="0"/>
            <a:chExt cx="3952468" cy="386602"/>
          </a:xfrm>
        </p:grpSpPr>
        <p:sp>
          <p:nvSpPr>
            <p:cNvPr id="22" name="Freeform 10">
              <a:extLst>
                <a:ext uri="{FF2B5EF4-FFF2-40B4-BE49-F238E27FC236}">
                  <a16:creationId xmlns:a16="http://schemas.microsoft.com/office/drawing/2014/main" id="{531CCA4C-28AE-4556-94CC-D1F71681AB05}"/>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23" name="Group 9">
            <a:extLst>
              <a:ext uri="{FF2B5EF4-FFF2-40B4-BE49-F238E27FC236}">
                <a16:creationId xmlns:a16="http://schemas.microsoft.com/office/drawing/2014/main" id="{AF8AC6F7-AC7D-44AD-988D-F5DE9FF4F321}"/>
              </a:ext>
            </a:extLst>
          </p:cNvPr>
          <p:cNvGrpSpPr/>
          <p:nvPr/>
        </p:nvGrpSpPr>
        <p:grpSpPr>
          <a:xfrm>
            <a:off x="515159" y="3623696"/>
            <a:ext cx="9107277" cy="822705"/>
            <a:chOff x="0" y="0"/>
            <a:chExt cx="3952468" cy="386602"/>
          </a:xfrm>
        </p:grpSpPr>
        <p:sp>
          <p:nvSpPr>
            <p:cNvPr id="24" name="Freeform 10">
              <a:extLst>
                <a:ext uri="{FF2B5EF4-FFF2-40B4-BE49-F238E27FC236}">
                  <a16:creationId xmlns:a16="http://schemas.microsoft.com/office/drawing/2014/main" id="{DF911B31-2F8E-4B94-B366-5D136F14FA02}"/>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sp>
        <p:nvSpPr>
          <p:cNvPr id="133" name="Google Shape;133;p19"/>
          <p:cNvSpPr txBox="1">
            <a:spLocks noGrp="1"/>
          </p:cNvSpPr>
          <p:nvPr>
            <p:ph type="sldNum" sz="quarter"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238</a:t>
            </a:fld>
            <a:endParaRPr/>
          </a:p>
        </p:txBody>
      </p:sp>
      <p:sp>
        <p:nvSpPr>
          <p:cNvPr id="118" name="Google Shape;118;p19"/>
          <p:cNvSpPr txBox="1">
            <a:spLocks noGrp="1"/>
          </p:cNvSpPr>
          <p:nvPr>
            <p:ph type="ctrTitle" idx="4294967295"/>
          </p:nvPr>
        </p:nvSpPr>
        <p:spPr>
          <a:xfrm>
            <a:off x="441789" y="2900421"/>
            <a:ext cx="9131300" cy="1546225"/>
          </a:xfrm>
          <a:prstGeom prst="rect">
            <a:avLst/>
          </a:prstGeom>
        </p:spPr>
        <p:txBody>
          <a:bodyPr spcFirstLastPara="1" vert="horz" wrap="square" lIns="121900" tIns="121900" rIns="121900" bIns="121900" rtlCol="0" anchor="b" anchorCtr="0">
            <a:noAutofit/>
          </a:bodyPr>
          <a:lstStyle/>
          <a:p>
            <a:pPr>
              <a:spcBef>
                <a:spcPts val="0"/>
              </a:spcBef>
            </a:pPr>
            <a:r>
              <a:rPr lang="vi-VN" sz="2667" dirty="0"/>
              <a:t>Đại hội đại biểu toàn quốc lần thứ VI và bước đầu thực hiện đổi mới 1986-1991</a:t>
            </a:r>
            <a:endParaRPr sz="2667" dirty="0"/>
          </a:p>
        </p:txBody>
      </p:sp>
      <p:sp>
        <p:nvSpPr>
          <p:cNvPr id="119" name="Google Shape;119;p19"/>
          <p:cNvSpPr txBox="1">
            <a:spLocks noGrp="1"/>
          </p:cNvSpPr>
          <p:nvPr>
            <p:ph type="subTitle" idx="4294967295"/>
          </p:nvPr>
        </p:nvSpPr>
        <p:spPr>
          <a:xfrm>
            <a:off x="1150706" y="4852310"/>
            <a:ext cx="9407525" cy="1046163"/>
          </a:xfrm>
          <a:prstGeom prst="rect">
            <a:avLst/>
          </a:prstGeom>
        </p:spPr>
        <p:txBody>
          <a:bodyPr spcFirstLastPara="1" vert="horz" wrap="square" lIns="121900" tIns="121900" rIns="121900" bIns="121900" rtlCol="0" anchor="t" anchorCtr="0">
            <a:noAutofit/>
          </a:bodyPr>
          <a:lstStyle/>
          <a:p>
            <a:pPr marL="0" indent="0">
              <a:spcBef>
                <a:spcPts val="800"/>
              </a:spcBef>
              <a:buNone/>
            </a:pPr>
            <a:r>
              <a:rPr lang="vi-VN" b="1" dirty="0">
                <a:solidFill>
                  <a:srgbClr val="FF0000"/>
                </a:solidFill>
              </a:rPr>
              <a:t>Đại hội VI của Đảng diễn ra tại Hà Nội, từ ngày 15 đến ng</a:t>
            </a:r>
            <a:r>
              <a:rPr lang="en-US" b="1" dirty="0">
                <a:solidFill>
                  <a:srgbClr val="FF0000"/>
                </a:solidFill>
              </a:rPr>
              <a:t>à</a:t>
            </a:r>
            <a:r>
              <a:rPr lang="vi-VN" b="1" dirty="0">
                <a:solidFill>
                  <a:srgbClr val="FF0000"/>
                </a:solidFill>
              </a:rPr>
              <a:t>y 18-12-1986</a:t>
            </a:r>
            <a:endParaRPr b="1" dirty="0">
              <a:solidFill>
                <a:srgbClr val="FF0000"/>
              </a:solidFill>
            </a:endParaRPr>
          </a:p>
        </p:txBody>
      </p:sp>
      <p:sp>
        <p:nvSpPr>
          <p:cNvPr id="131" name="Google Shape;131;p19"/>
          <p:cNvSpPr/>
          <p:nvPr/>
        </p:nvSpPr>
        <p:spPr>
          <a:xfrm rot="2926063">
            <a:off x="10995384" y="2003827"/>
            <a:ext cx="299305" cy="28578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3994212096"/>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2"/>
          <p:cNvSpPr txBox="1">
            <a:spLocks noGrp="1"/>
          </p:cNvSpPr>
          <p:nvPr>
            <p:ph type="title"/>
          </p:nvPr>
        </p:nvSpPr>
        <p:spPr>
          <a:xfrm>
            <a:off x="3130052" y="294582"/>
            <a:ext cx="5161600" cy="1143200"/>
          </a:xfrm>
          <a:prstGeom prst="rect">
            <a:avLst/>
          </a:prstGeom>
        </p:spPr>
        <p:txBody>
          <a:bodyPr spcFirstLastPara="1" vert="horz" wrap="square" lIns="121900" tIns="121900" rIns="121900" bIns="121900" rtlCol="0" anchor="t" anchorCtr="0">
            <a:noAutofit/>
          </a:bodyPr>
          <a:lstStyle/>
          <a:p>
            <a:r>
              <a:rPr lang="en" sz="4800" dirty="0"/>
              <a:t>Bối cảnh </a:t>
            </a:r>
            <a:r>
              <a:rPr lang="en" sz="4800" dirty="0">
                <a:solidFill>
                  <a:schemeClr val="accent1"/>
                </a:solidFill>
              </a:rPr>
              <a:t>đại hội</a:t>
            </a:r>
            <a:endParaRPr sz="4800" dirty="0">
              <a:solidFill>
                <a:schemeClr val="accent1"/>
              </a:solidFill>
            </a:endParaRPr>
          </a:p>
        </p:txBody>
      </p:sp>
      <p:sp>
        <p:nvSpPr>
          <p:cNvPr id="158" name="Google Shape;158;p22"/>
          <p:cNvSpPr txBox="1">
            <a:spLocks noGrp="1"/>
          </p:cNvSpPr>
          <p:nvPr>
            <p:ph type="body" idx="1"/>
          </p:nvPr>
        </p:nvSpPr>
        <p:spPr>
          <a:xfrm>
            <a:off x="102742" y="1437782"/>
            <a:ext cx="6507058" cy="4682618"/>
          </a:xfrm>
          <a:prstGeom prst="rect">
            <a:avLst/>
          </a:prstGeom>
        </p:spPr>
        <p:txBody>
          <a:bodyPr spcFirstLastPara="1" vert="horz" wrap="square" lIns="121900" tIns="121900" rIns="121900" bIns="121900" rtlCol="0" anchor="t" anchorCtr="0">
            <a:noAutofit/>
          </a:bodyPr>
          <a:lstStyle/>
          <a:p>
            <a:pPr marL="380990" indent="-380990" algn="just"/>
            <a:r>
              <a:rPr lang="en-US" sz="2800" dirty="0">
                <a:latin typeface="Times New Roman" panose="02020603050405020304" pitchFamily="18" charset="0"/>
                <a:cs typeface="Times New Roman" panose="02020603050405020304" pitchFamily="18" charset="0"/>
              </a:rPr>
              <a:t>C</a:t>
            </a:r>
            <a:r>
              <a:rPr lang="vi-VN" sz="2800" dirty="0">
                <a:latin typeface="Times New Roman" panose="02020603050405020304" pitchFamily="18" charset="0"/>
                <a:cs typeface="Times New Roman" panose="02020603050405020304" pitchFamily="18" charset="0"/>
              </a:rPr>
              <a:t>uộc cách mạng khoa học-kỷ niệm đang phát triển mạnh, xu thế đối thoại trên thế giới đang dần thay thế xu thế đối đầu</a:t>
            </a:r>
            <a:endParaRPr lang="en-US" sz="2800" dirty="0">
              <a:latin typeface="Times New Roman" panose="02020603050405020304" pitchFamily="18" charset="0"/>
              <a:cs typeface="Times New Roman" panose="02020603050405020304" pitchFamily="18" charset="0"/>
            </a:endParaRPr>
          </a:p>
          <a:p>
            <a:pPr marL="380990" indent="-380990" algn="just"/>
            <a:r>
              <a:rPr lang="vi-VN" sz="2800" dirty="0">
                <a:latin typeface="Times New Roman" panose="02020603050405020304" pitchFamily="18" charset="0"/>
                <a:cs typeface="Times New Roman" panose="02020603050405020304" pitchFamily="18" charset="0"/>
              </a:rPr>
              <a:t>Đổi mới đã trở thành xu thế của thời đại. </a:t>
            </a:r>
            <a:endParaRPr lang="en-US" sz="2800" dirty="0">
              <a:latin typeface="Times New Roman" panose="02020603050405020304" pitchFamily="18" charset="0"/>
              <a:cs typeface="Times New Roman" panose="02020603050405020304" pitchFamily="18" charset="0"/>
            </a:endParaRPr>
          </a:p>
          <a:p>
            <a:pPr marL="380990" indent="-380990" algn="just"/>
            <a:r>
              <a:rPr lang="vi-VN" sz="2800" dirty="0">
                <a:latin typeface="Times New Roman" panose="02020603050405020304" pitchFamily="18" charset="0"/>
                <a:cs typeface="Times New Roman" panose="02020603050405020304" pitchFamily="18" charset="0"/>
              </a:rPr>
              <a:t>Liên Xô và các nước xã hội chủ nghĩa đều tiến hành cải tổ sự nghiệp xây dựng chủ nghĩa xã hội.</a:t>
            </a:r>
            <a:endParaRPr lang="en-US" sz="2800" dirty="0">
              <a:latin typeface="Times New Roman" panose="02020603050405020304" pitchFamily="18" charset="0"/>
              <a:cs typeface="Times New Roman" panose="02020603050405020304" pitchFamily="18" charset="0"/>
            </a:endParaRPr>
          </a:p>
          <a:p>
            <a:pPr marL="380990" indent="-380990" algn="just"/>
            <a:r>
              <a:rPr lang="vi-VN" sz="2800" dirty="0">
                <a:latin typeface="Times New Roman" panose="02020603050405020304" pitchFamily="18" charset="0"/>
                <a:cs typeface="Times New Roman" panose="02020603050405020304" pitchFamily="18" charset="0"/>
              </a:rPr>
              <a:t>Việt Nam vẫn đang bị các đế quốc và thế lực thù địch bao vây, cấm vận và ở tình trạng khủng hoảng kinh tế-xã hội</a:t>
            </a:r>
            <a:endParaRPr lang="en-US" sz="2800" dirty="0">
              <a:latin typeface="Times New Roman" panose="02020603050405020304" pitchFamily="18" charset="0"/>
              <a:cs typeface="Times New Roman" panose="02020603050405020304" pitchFamily="18" charset="0"/>
            </a:endParaRPr>
          </a:p>
          <a:p>
            <a:pPr marL="380990" indent="-380990"/>
            <a:endParaRPr sz="1867" dirty="0"/>
          </a:p>
        </p:txBody>
      </p:sp>
      <p:sp>
        <p:nvSpPr>
          <p:cNvPr id="160" name="Google Shape;160;p22"/>
          <p:cNvSpPr txBox="1">
            <a:spLocks noGrp="1"/>
          </p:cNvSpPr>
          <p:nvPr>
            <p:ph type="sldNum"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239</a:t>
            </a:fld>
            <a:endParaRPr/>
          </a:p>
        </p:txBody>
      </p:sp>
      <p:pic>
        <p:nvPicPr>
          <p:cNvPr id="159" name="Google Shape;159;p22"/>
          <p:cNvPicPr preferRelativeResize="0"/>
          <p:nvPr/>
        </p:nvPicPr>
        <p:blipFill>
          <a:blip r:embed="rId3"/>
          <a:srcRect l="17031" r="17031"/>
          <a:stretch/>
        </p:blipFill>
        <p:spPr>
          <a:xfrm>
            <a:off x="6609800" y="1188800"/>
            <a:ext cx="4480400" cy="4480400"/>
          </a:xfrm>
          <a:prstGeom prst="ellipse">
            <a:avLst/>
          </a:prstGeom>
          <a:noFill/>
          <a:ln>
            <a:noFill/>
          </a:ln>
        </p:spPr>
      </p:pic>
    </p:spTree>
    <p:extLst>
      <p:ext uri="{BB962C8B-B14F-4D97-AF65-F5344CB8AC3E}">
        <p14:creationId xmlns:p14="http://schemas.microsoft.com/office/powerpoint/2010/main" val="28848679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Content Placeholder 2"/>
          <p:cNvSpPr>
            <a:spLocks noGrp="1"/>
          </p:cNvSpPr>
          <p:nvPr>
            <p:ph idx="1"/>
          </p:nvPr>
        </p:nvSpPr>
        <p:spPr>
          <a:xfrm>
            <a:off x="1216631" y="1712360"/>
            <a:ext cx="5148209" cy="3451225"/>
          </a:xfrm>
        </p:spPr>
        <p:txBody>
          <a:bodyPr rtlCol="0">
            <a:normAutofit/>
          </a:bodyPr>
          <a:lstStyle/>
          <a:p>
            <a:pPr marL="0" indent="0" algn="just">
              <a:spcAft>
                <a:spcPts val="0"/>
              </a:spcAft>
              <a:buNone/>
              <a:defRPr/>
            </a:pP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Đầu</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thế</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kỷ</a:t>
            </a:r>
            <a:r>
              <a:rPr lang="en-US" altLang="en-US" sz="2800" dirty="0">
                <a:latin typeface="Times New Roman" panose="02020603050405020304" pitchFamily="18" charset="0"/>
                <a:cs typeface="Times New Roman" panose="02020603050405020304" pitchFamily="18" charset="0"/>
              </a:rPr>
              <a:t> XX, 70% </a:t>
            </a:r>
            <a:r>
              <a:rPr lang="en-US" altLang="en-US" sz="2800" dirty="0" err="1">
                <a:latin typeface="Times New Roman" panose="02020603050405020304" pitchFamily="18" charset="0"/>
                <a:cs typeface="Times New Roman" panose="02020603050405020304" pitchFamily="18" charset="0"/>
              </a:rPr>
              <a:t>dân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sô</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thế</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giới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hoặc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chịu</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ảnh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hưởng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hoặc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nằm</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dưới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ách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thống</a:t>
            </a:r>
            <a:r>
              <a:rPr lang="en-US" altLang="en-US" sz="2800" dirty="0">
                <a:latin typeface="Times New Roman" panose="02020603050405020304" pitchFamily="18" charset="0"/>
                <a:cs typeface="Times New Roman" panose="02020603050405020304" pitchFamily="18" charset="0"/>
              </a:rPr>
              <a:t> trị </a:t>
            </a:r>
            <a:r>
              <a:rPr lang="en-US" altLang="en-US" sz="2800" dirty="0" err="1">
                <a:latin typeface="Times New Roman" panose="02020603050405020304" pitchFamily="18" charset="0"/>
                <a:cs typeface="Times New Roman" panose="02020603050405020304" pitchFamily="18" charset="0"/>
              </a:rPr>
              <a:t>của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chủ</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nghĩa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thực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dân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Sư</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thống</a:t>
            </a:r>
            <a:r>
              <a:rPr lang="en-US" altLang="en-US" sz="2800" dirty="0">
                <a:latin typeface="Times New Roman" panose="02020603050405020304" pitchFamily="18" charset="0"/>
                <a:cs typeface="Times New Roman" panose="02020603050405020304" pitchFamily="18" charset="0"/>
              </a:rPr>
              <a:t> trị </a:t>
            </a:r>
            <a:r>
              <a:rPr lang="en-US" altLang="en-US" sz="2800" dirty="0" err="1">
                <a:latin typeface="Times New Roman" panose="02020603050405020304" pitchFamily="18" charset="0"/>
                <a:cs typeface="Times New Roman" panose="02020603050405020304" pitchFamily="18" charset="0"/>
              </a:rPr>
              <a:t>tàn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bạo</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của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chủ</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nghĩa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đế</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quốc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vô</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cùng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tàn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bạo</a:t>
            </a:r>
            <a:r>
              <a:rPr lang="en-US" altLang="en-US" sz="2800" dirty="0">
                <a:latin typeface="Times New Roman" panose="02020603050405020304" pitchFamily="18" charset="0"/>
                <a:cs typeface="Times New Roman" panose="02020603050405020304" pitchFamily="18" charset="0"/>
              </a:rPr>
              <a:t>. </a:t>
            </a:r>
          </a:p>
          <a:p>
            <a:pPr algn="just">
              <a:spcAft>
                <a:spcPts val="0"/>
              </a:spcAft>
              <a:buNone/>
              <a:defRPr/>
            </a:pPr>
            <a:endParaRPr lang="en-US" altLang="en-US" dirty="0"/>
          </a:p>
        </p:txBody>
      </p:sp>
      <p:pic>
        <p:nvPicPr>
          <p:cNvPr id="4098" name="Picture 2" descr="Bản chất của chủ nghĩa tư bản độc quyền nhà nước | Triết họ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8842" y="1712360"/>
            <a:ext cx="4652731" cy="3692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274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3"/>
          <p:cNvSpPr txBox="1">
            <a:spLocks noGrp="1"/>
          </p:cNvSpPr>
          <p:nvPr>
            <p:ph type="sldNum" sz="quarter"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240</a:t>
            </a:fld>
            <a:endParaRPr/>
          </a:p>
        </p:txBody>
      </p:sp>
      <p:sp>
        <p:nvSpPr>
          <p:cNvPr id="356" name="Google Shape;356;p33"/>
          <p:cNvSpPr txBox="1">
            <a:spLocks noGrp="1"/>
          </p:cNvSpPr>
          <p:nvPr>
            <p:ph type="body" idx="4294967295"/>
          </p:nvPr>
        </p:nvSpPr>
        <p:spPr>
          <a:xfrm>
            <a:off x="1032553" y="1671731"/>
            <a:ext cx="5826016" cy="4024312"/>
          </a:xfrm>
          <a:prstGeom prst="rect">
            <a:avLst/>
          </a:prstGeom>
        </p:spPr>
        <p:txBody>
          <a:bodyPr spcFirstLastPara="1" vert="horz" wrap="square" lIns="121900" tIns="121900" rIns="121900" bIns="121900" rtlCol="0" anchor="ctr" anchorCtr="0">
            <a:noAutofit/>
          </a:bodyPr>
          <a:lstStyle/>
          <a:p>
            <a:pPr marL="0" indent="0">
              <a:spcBef>
                <a:spcPts val="800"/>
              </a:spcBef>
              <a:buNone/>
            </a:pPr>
            <a:r>
              <a:rPr lang="en-US" sz="4800" dirty="0" err="1">
                <a:solidFill>
                  <a:schemeClr val="tx1">
                    <a:lumMod val="50000"/>
                  </a:schemeClr>
                </a:solidFill>
                <a:latin typeface="Raleway ExtraBold"/>
                <a:ea typeface="Raleway ExtraBold"/>
                <a:cs typeface="Raleway ExtraBold"/>
                <a:sym typeface="Raleway ExtraBold"/>
              </a:rPr>
              <a:t>Kinh</a:t>
            </a:r>
            <a:r>
              <a:rPr lang="en-US" sz="4800" dirty="0">
                <a:solidFill>
                  <a:schemeClr val="tx1">
                    <a:lumMod val="50000"/>
                  </a:schemeClr>
                </a:solidFill>
                <a:latin typeface="Raleway ExtraBold"/>
                <a:ea typeface="Raleway ExtraBold"/>
                <a:cs typeface="Raleway ExtraBold"/>
                <a:sym typeface="Raleway ExtraBold"/>
              </a:rPr>
              <a:t> </a:t>
            </a:r>
            <a:r>
              <a:rPr lang="en-US" sz="4800" dirty="0" err="1">
                <a:solidFill>
                  <a:schemeClr val="tx1">
                    <a:lumMod val="50000"/>
                  </a:schemeClr>
                </a:solidFill>
                <a:latin typeface="Raleway ExtraBold"/>
                <a:ea typeface="Raleway ExtraBold"/>
                <a:cs typeface="Raleway ExtraBold"/>
                <a:sym typeface="Raleway ExtraBold"/>
              </a:rPr>
              <a:t>Tế</a:t>
            </a:r>
            <a:endParaRPr sz="4800" dirty="0">
              <a:solidFill>
                <a:schemeClr val="tx1">
                  <a:lumMod val="50000"/>
                </a:schemeClr>
              </a:solidFill>
              <a:latin typeface="Raleway ExtraBold"/>
              <a:ea typeface="Raleway ExtraBold"/>
              <a:cs typeface="Raleway ExtraBold"/>
              <a:sym typeface="Raleway ExtraBold"/>
            </a:endParaRPr>
          </a:p>
          <a:p>
            <a:pPr marL="380990" indent="-380990" algn="just"/>
            <a:r>
              <a:rPr lang="en-US" sz="2133" dirty="0"/>
              <a:t>T</a:t>
            </a:r>
            <a:r>
              <a:rPr lang="vi-VN" sz="2133" dirty="0"/>
              <a:t>hực hiện nhất quán chính sách phát triển nhiều thành phần kinh tế. </a:t>
            </a:r>
            <a:endParaRPr lang="en-US" sz="2133" dirty="0"/>
          </a:p>
          <a:p>
            <a:pPr marL="380990" indent="-380990" algn="just"/>
            <a:r>
              <a:rPr lang="vi-VN" sz="2133" dirty="0"/>
              <a:t>Đổi mới cơ chế quản lý, xóa bỏ cơ chế tập trung quan liêu, hành chính, bao cấp chuyển sang hạch toán, kinh doanh, kết hợp kế hoạch với thị trường. </a:t>
            </a:r>
            <a:endParaRPr sz="2133" dirty="0"/>
          </a:p>
        </p:txBody>
      </p:sp>
      <p:grpSp>
        <p:nvGrpSpPr>
          <p:cNvPr id="362" name="Google Shape;362;p33"/>
          <p:cNvGrpSpPr/>
          <p:nvPr/>
        </p:nvGrpSpPr>
        <p:grpSpPr>
          <a:xfrm>
            <a:off x="7315007" y="1485579"/>
            <a:ext cx="3137479" cy="4634820"/>
            <a:chOff x="2112475" y="238125"/>
            <a:chExt cx="3395050" cy="5238750"/>
          </a:xfrm>
        </p:grpSpPr>
        <p:sp>
          <p:nvSpPr>
            <p:cNvPr id="363" name="Google Shape;363;p33"/>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4" name="Google Shape;364;p33"/>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5" name="Google Shape;365;p33"/>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6" name="Google Shape;366;p33"/>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pic>
        <p:nvPicPr>
          <p:cNvPr id="367" name="Google Shape;367;p33"/>
          <p:cNvPicPr preferRelativeResize="0"/>
          <p:nvPr/>
        </p:nvPicPr>
        <p:blipFill>
          <a:blip r:embed="rId3"/>
          <a:srcRect/>
          <a:stretch/>
        </p:blipFill>
        <p:spPr>
          <a:xfrm>
            <a:off x="7392556" y="1901640"/>
            <a:ext cx="2978637" cy="3794403"/>
          </a:xfrm>
          <a:prstGeom prst="rect">
            <a:avLst/>
          </a:prstGeom>
          <a:noFill/>
          <a:ln w="9525" cap="flat" cmpd="sng">
            <a:solidFill>
              <a:schemeClr val="dk1"/>
            </a:solidFill>
            <a:prstDash val="solid"/>
            <a:round/>
            <a:headEnd type="none" w="sm" len="sm"/>
            <a:tailEnd type="none" w="sm" len="sm"/>
          </a:ln>
        </p:spPr>
      </p:pic>
      <p:sp>
        <p:nvSpPr>
          <p:cNvPr id="16" name="TextBox 15">
            <a:extLst>
              <a:ext uri="{FF2B5EF4-FFF2-40B4-BE49-F238E27FC236}">
                <a16:creationId xmlns:a16="http://schemas.microsoft.com/office/drawing/2014/main" id="{73D30BD4-33F3-4C5E-A900-8603E5ECE2DD}"/>
              </a:ext>
            </a:extLst>
          </p:cNvPr>
          <p:cNvSpPr txBox="1"/>
          <p:nvPr/>
        </p:nvSpPr>
        <p:spPr>
          <a:xfrm>
            <a:off x="3073247" y="749761"/>
            <a:ext cx="4745423" cy="913199"/>
          </a:xfrm>
          <a:prstGeom prst="rect">
            <a:avLst/>
          </a:prstGeom>
          <a:noFill/>
        </p:spPr>
        <p:txBody>
          <a:bodyPr wrap="square">
            <a:spAutoFit/>
          </a:bodyPr>
          <a:lstStyle/>
          <a:p>
            <a:r>
              <a:rPr lang="vi-VN" sz="2667" b="1" dirty="0">
                <a:solidFill>
                  <a:schemeClr val="accent1"/>
                </a:solidFill>
                <a:latin typeface="Raleway ExtraBold" pitchFamily="2" charset="0"/>
              </a:rPr>
              <a:t>Đường lối đổi mới </a:t>
            </a:r>
            <a:r>
              <a:rPr lang="vi-VN" sz="2667" b="1" dirty="0">
                <a:latin typeface="Raleway ExtraBold" pitchFamily="2" charset="0"/>
              </a:rPr>
              <a:t>do </a:t>
            </a:r>
            <a:r>
              <a:rPr lang="vi-VN" sz="2667" b="1" dirty="0">
                <a:solidFill>
                  <a:schemeClr val="accent1"/>
                </a:solidFill>
                <a:latin typeface="Raleway ExtraBold" pitchFamily="2" charset="0"/>
              </a:rPr>
              <a:t>Đại hội VI</a:t>
            </a:r>
            <a:r>
              <a:rPr lang="vi-VN" sz="2667" b="1" dirty="0">
                <a:latin typeface="Raleway ExtraBold" pitchFamily="2" charset="0"/>
              </a:rPr>
              <a:t> </a:t>
            </a:r>
            <a:r>
              <a:rPr lang="en-US" sz="2667" b="1" dirty="0" err="1">
                <a:latin typeface="Raleway ExtraBold" pitchFamily="2" charset="0"/>
              </a:rPr>
              <a:t>đề</a:t>
            </a:r>
            <a:r>
              <a:rPr lang="en-US" sz="2667" b="1" dirty="0">
                <a:latin typeface="Raleway ExtraBold" pitchFamily="2" charset="0"/>
              </a:rPr>
              <a:t> ra</a:t>
            </a:r>
            <a:r>
              <a:rPr lang="vi-VN" sz="2667" b="1" dirty="0">
                <a:latin typeface="Raleway ExtraBold" pitchFamily="2" charset="0"/>
              </a:rPr>
              <a:t> trên lĩnh vực</a:t>
            </a:r>
            <a:endParaRPr lang="en-US" sz="2667" b="1" dirty="0">
              <a:latin typeface="Raleway ExtraBold" pitchFamily="2" charset="0"/>
            </a:endParaRPr>
          </a:p>
        </p:txBody>
      </p:sp>
    </p:spTree>
    <p:extLst>
      <p:ext uri="{BB962C8B-B14F-4D97-AF65-F5344CB8AC3E}">
        <p14:creationId xmlns:p14="http://schemas.microsoft.com/office/powerpoint/2010/main" val="2994906547"/>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3"/>
          <p:cNvSpPr txBox="1">
            <a:spLocks noGrp="1"/>
          </p:cNvSpPr>
          <p:nvPr>
            <p:ph type="sldNum" sz="quarter"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241</a:t>
            </a:fld>
            <a:endParaRPr/>
          </a:p>
        </p:txBody>
      </p:sp>
      <p:sp>
        <p:nvSpPr>
          <p:cNvPr id="356" name="Google Shape;356;p33"/>
          <p:cNvSpPr txBox="1">
            <a:spLocks noGrp="1"/>
          </p:cNvSpPr>
          <p:nvPr>
            <p:ph type="body" idx="4294967295"/>
          </p:nvPr>
        </p:nvSpPr>
        <p:spPr>
          <a:xfrm>
            <a:off x="985864" y="1412233"/>
            <a:ext cx="6327775" cy="4840288"/>
          </a:xfrm>
          <a:prstGeom prst="rect">
            <a:avLst/>
          </a:prstGeom>
        </p:spPr>
        <p:txBody>
          <a:bodyPr spcFirstLastPara="1" vert="horz" wrap="square" lIns="121900" tIns="121900" rIns="121900" bIns="121900" rtlCol="0" anchor="ctr" anchorCtr="0">
            <a:noAutofit/>
          </a:bodyPr>
          <a:lstStyle/>
          <a:p>
            <a:pPr marL="0" indent="0">
              <a:spcBef>
                <a:spcPts val="800"/>
              </a:spcBef>
              <a:buNone/>
            </a:pPr>
            <a:r>
              <a:rPr lang="en-US" sz="4800" dirty="0">
                <a:solidFill>
                  <a:schemeClr val="tx1">
                    <a:lumMod val="50000"/>
                  </a:schemeClr>
                </a:solidFill>
                <a:latin typeface="Raleway ExtraBold" pitchFamily="2" charset="0"/>
              </a:rPr>
              <a:t>C</a:t>
            </a:r>
            <a:r>
              <a:rPr lang="vi-VN" sz="4800" dirty="0">
                <a:solidFill>
                  <a:schemeClr val="tx1">
                    <a:lumMod val="50000"/>
                  </a:schemeClr>
                </a:solidFill>
                <a:latin typeface="Raleway ExtraBold" pitchFamily="2" charset="0"/>
              </a:rPr>
              <a:t>hính sách xã hội </a:t>
            </a:r>
            <a:endParaRPr lang="en-US" sz="4800" dirty="0">
              <a:solidFill>
                <a:schemeClr val="tx1">
                  <a:lumMod val="50000"/>
                </a:schemeClr>
              </a:solidFill>
              <a:latin typeface="Raleway ExtraBold" pitchFamily="2" charset="0"/>
            </a:endParaRPr>
          </a:p>
          <a:p>
            <a:pPr marL="380990" indent="-380990" algn="just">
              <a:lnSpc>
                <a:spcPct val="107000"/>
              </a:lnSpc>
              <a:spcBef>
                <a:spcPts val="400"/>
              </a:spcBef>
              <a:spcAft>
                <a:spcPts val="400"/>
              </a:spcAft>
            </a:pPr>
            <a:r>
              <a:rPr lang="vi-VN" sz="2133" dirty="0"/>
              <a:t>Kế hoạch hóa dân số, giải quyết việc làm cho người lao động.</a:t>
            </a:r>
            <a:endParaRPr lang="en-US" sz="2133" dirty="0"/>
          </a:p>
          <a:p>
            <a:pPr marL="380990" indent="-380990" algn="just">
              <a:lnSpc>
                <a:spcPct val="107000"/>
              </a:lnSpc>
              <a:spcBef>
                <a:spcPts val="400"/>
              </a:spcBef>
              <a:spcAft>
                <a:spcPts val="400"/>
              </a:spcAft>
            </a:pPr>
            <a:r>
              <a:rPr lang="vi-VN" sz="2133" dirty="0"/>
              <a:t>Thực hiện công bằng xã hội, bảo đảm an toàn xã hội, khôi phục trật tự, kỷ cương trong mọi lĩnh vực xã hội. </a:t>
            </a:r>
            <a:endParaRPr lang="en-US" sz="2133" dirty="0"/>
          </a:p>
          <a:p>
            <a:pPr marL="380990" indent="-380990" algn="just">
              <a:lnSpc>
                <a:spcPct val="107000"/>
              </a:lnSpc>
              <a:spcBef>
                <a:spcPts val="400"/>
              </a:spcBef>
              <a:spcAft>
                <a:spcPts val="400"/>
              </a:spcAft>
            </a:pPr>
            <a:r>
              <a:rPr lang="vi-VN" sz="2133" dirty="0"/>
              <a:t>Chăm lo đáp ứng các nhu cầu giáo dục, văn hóa, bảo vệ và tăng cường sức khỏe của nhân dân. </a:t>
            </a:r>
            <a:endParaRPr lang="en-US" sz="2133" dirty="0"/>
          </a:p>
          <a:p>
            <a:pPr marL="380990" indent="-380990" algn="just">
              <a:lnSpc>
                <a:spcPct val="107000"/>
              </a:lnSpc>
              <a:spcBef>
                <a:spcPts val="400"/>
              </a:spcBef>
              <a:spcAft>
                <a:spcPts val="400"/>
              </a:spcAft>
            </a:pPr>
            <a:r>
              <a:rPr lang="vi-VN" sz="2133" dirty="0"/>
              <a:t>Xây dựng chính sách bảo trợ xã hội.</a:t>
            </a:r>
            <a:endParaRPr lang="en-US" sz="2133" dirty="0"/>
          </a:p>
        </p:txBody>
      </p:sp>
      <p:grpSp>
        <p:nvGrpSpPr>
          <p:cNvPr id="362" name="Google Shape;362;p33"/>
          <p:cNvGrpSpPr/>
          <p:nvPr/>
        </p:nvGrpSpPr>
        <p:grpSpPr>
          <a:xfrm>
            <a:off x="7654111" y="1680243"/>
            <a:ext cx="3137479" cy="4440157"/>
            <a:chOff x="2112475" y="238125"/>
            <a:chExt cx="3395050" cy="5238750"/>
          </a:xfrm>
        </p:grpSpPr>
        <p:sp>
          <p:nvSpPr>
            <p:cNvPr id="363" name="Google Shape;363;p33"/>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4" name="Google Shape;364;p33"/>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5" name="Google Shape;365;p33"/>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6" name="Google Shape;366;p33"/>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pic>
        <p:nvPicPr>
          <p:cNvPr id="367" name="Google Shape;367;p33"/>
          <p:cNvPicPr preferRelativeResize="0"/>
          <p:nvPr/>
        </p:nvPicPr>
        <p:blipFill>
          <a:blip r:embed="rId3"/>
          <a:srcRect/>
          <a:stretch/>
        </p:blipFill>
        <p:spPr>
          <a:xfrm>
            <a:off x="7731660" y="2097900"/>
            <a:ext cx="2978637" cy="3615968"/>
          </a:xfrm>
          <a:prstGeom prst="rect">
            <a:avLst/>
          </a:prstGeom>
          <a:noFill/>
          <a:ln w="9525" cap="flat" cmpd="sng">
            <a:solidFill>
              <a:schemeClr val="dk1"/>
            </a:solidFill>
            <a:prstDash val="solid"/>
            <a:round/>
            <a:headEnd type="none" w="sm" len="sm"/>
            <a:tailEnd type="none" w="sm" len="sm"/>
          </a:ln>
        </p:spPr>
      </p:pic>
      <p:sp>
        <p:nvSpPr>
          <p:cNvPr id="12" name="TextBox 11">
            <a:extLst>
              <a:ext uri="{FF2B5EF4-FFF2-40B4-BE49-F238E27FC236}">
                <a16:creationId xmlns:a16="http://schemas.microsoft.com/office/drawing/2014/main" id="{B22DF3B5-68A6-4705-9697-7F6369513899}"/>
              </a:ext>
            </a:extLst>
          </p:cNvPr>
          <p:cNvSpPr txBox="1"/>
          <p:nvPr/>
        </p:nvSpPr>
        <p:spPr>
          <a:xfrm>
            <a:off x="3073247" y="749761"/>
            <a:ext cx="4745423" cy="913199"/>
          </a:xfrm>
          <a:prstGeom prst="rect">
            <a:avLst/>
          </a:prstGeom>
          <a:noFill/>
        </p:spPr>
        <p:txBody>
          <a:bodyPr wrap="square">
            <a:spAutoFit/>
          </a:bodyPr>
          <a:lstStyle/>
          <a:p>
            <a:r>
              <a:rPr lang="vi-VN" sz="2667" b="1" dirty="0">
                <a:solidFill>
                  <a:schemeClr val="accent1"/>
                </a:solidFill>
                <a:latin typeface="Raleway ExtraBold" pitchFamily="2" charset="0"/>
              </a:rPr>
              <a:t>Đường lối đổi mới </a:t>
            </a:r>
            <a:r>
              <a:rPr lang="vi-VN" sz="2667" b="1" dirty="0">
                <a:latin typeface="Raleway ExtraBold" pitchFamily="2" charset="0"/>
              </a:rPr>
              <a:t>do </a:t>
            </a:r>
            <a:r>
              <a:rPr lang="vi-VN" sz="2667" b="1" dirty="0">
                <a:solidFill>
                  <a:schemeClr val="accent1"/>
                </a:solidFill>
                <a:latin typeface="Raleway ExtraBold" pitchFamily="2" charset="0"/>
              </a:rPr>
              <a:t>Đại hội VI</a:t>
            </a:r>
            <a:r>
              <a:rPr lang="vi-VN" sz="2667" b="1" dirty="0">
                <a:latin typeface="Raleway ExtraBold" pitchFamily="2" charset="0"/>
              </a:rPr>
              <a:t> </a:t>
            </a:r>
            <a:r>
              <a:rPr lang="en-US" sz="2667" b="1" dirty="0" err="1">
                <a:latin typeface="Raleway ExtraBold" pitchFamily="2" charset="0"/>
              </a:rPr>
              <a:t>đề</a:t>
            </a:r>
            <a:r>
              <a:rPr lang="en-US" sz="2667" b="1" dirty="0">
                <a:latin typeface="Raleway ExtraBold" pitchFamily="2" charset="0"/>
              </a:rPr>
              <a:t> ra</a:t>
            </a:r>
            <a:r>
              <a:rPr lang="vi-VN" sz="2667" b="1" dirty="0">
                <a:latin typeface="Raleway ExtraBold" pitchFamily="2" charset="0"/>
              </a:rPr>
              <a:t> trên lĩnh vực</a:t>
            </a:r>
            <a:endParaRPr lang="en-US" sz="2667" b="1" dirty="0">
              <a:latin typeface="Raleway ExtraBold" pitchFamily="2" charset="0"/>
            </a:endParaRPr>
          </a:p>
        </p:txBody>
      </p:sp>
    </p:spTree>
    <p:extLst>
      <p:ext uri="{BB962C8B-B14F-4D97-AF65-F5344CB8AC3E}">
        <p14:creationId xmlns:p14="http://schemas.microsoft.com/office/powerpoint/2010/main" val="183187585"/>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3"/>
          <p:cNvSpPr txBox="1">
            <a:spLocks noGrp="1"/>
          </p:cNvSpPr>
          <p:nvPr>
            <p:ph type="sldNum" sz="quarter"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242</a:t>
            </a:fld>
            <a:endParaRPr/>
          </a:p>
        </p:txBody>
      </p:sp>
      <p:sp>
        <p:nvSpPr>
          <p:cNvPr id="356" name="Google Shape;356;p33"/>
          <p:cNvSpPr txBox="1">
            <a:spLocks noGrp="1"/>
          </p:cNvSpPr>
          <p:nvPr>
            <p:ph type="body" idx="4294967295"/>
          </p:nvPr>
        </p:nvSpPr>
        <p:spPr>
          <a:xfrm>
            <a:off x="237133" y="1662960"/>
            <a:ext cx="6579770" cy="4327525"/>
          </a:xfrm>
          <a:prstGeom prst="rect">
            <a:avLst/>
          </a:prstGeom>
        </p:spPr>
        <p:txBody>
          <a:bodyPr spcFirstLastPara="1" vert="horz" wrap="square" lIns="121900" tIns="121900" rIns="121900" bIns="121900" rtlCol="0" anchor="ctr" anchorCtr="0">
            <a:noAutofit/>
          </a:bodyPr>
          <a:lstStyle/>
          <a:p>
            <a:pPr marL="0" indent="0">
              <a:spcBef>
                <a:spcPts val="800"/>
              </a:spcBef>
              <a:buNone/>
            </a:pPr>
            <a:r>
              <a:rPr lang="en-US" sz="4800" dirty="0">
                <a:latin typeface="Raleway ExtraBold" pitchFamily="2" charset="0"/>
              </a:rPr>
              <a:t>Q</a:t>
            </a:r>
            <a:r>
              <a:rPr lang="vi-VN" sz="4800" dirty="0">
                <a:latin typeface="Raleway ExtraBold" pitchFamily="2" charset="0"/>
              </a:rPr>
              <a:t>uốc phòng và an ninh</a:t>
            </a:r>
            <a:endParaRPr lang="en-US" sz="4800" dirty="0">
              <a:latin typeface="Raleway ExtraBold" pitchFamily="2" charset="0"/>
            </a:endParaRPr>
          </a:p>
          <a:p>
            <a:pPr marL="0" indent="0" algn="just">
              <a:spcBef>
                <a:spcPts val="800"/>
              </a:spcBef>
              <a:buNone/>
            </a:pPr>
            <a:r>
              <a:rPr lang="vi-VN" sz="2800" dirty="0"/>
              <a:t>Đề cao cảnh giác, tăng cường khả năng quốc phòng và an ninh của đất nước, quyết đánh thắng kiểu chiến tranh phá hoại nhiều mặt của địch, bảo đảm chủ động trong mọi tình huống để bảo vệ Tổ quốc.</a:t>
            </a:r>
            <a:endParaRPr sz="2800" dirty="0"/>
          </a:p>
        </p:txBody>
      </p:sp>
      <p:grpSp>
        <p:nvGrpSpPr>
          <p:cNvPr id="362" name="Google Shape;362;p33"/>
          <p:cNvGrpSpPr/>
          <p:nvPr/>
        </p:nvGrpSpPr>
        <p:grpSpPr>
          <a:xfrm>
            <a:off x="6976910" y="1690487"/>
            <a:ext cx="3137479" cy="4319988"/>
            <a:chOff x="2112475" y="238125"/>
            <a:chExt cx="3395050" cy="5238750"/>
          </a:xfrm>
        </p:grpSpPr>
        <p:sp>
          <p:nvSpPr>
            <p:cNvPr id="363" name="Google Shape;363;p33"/>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4" name="Google Shape;364;p33"/>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5" name="Google Shape;365;p33"/>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6" name="Google Shape;366;p33"/>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pic>
        <p:nvPicPr>
          <p:cNvPr id="367" name="Google Shape;367;p33"/>
          <p:cNvPicPr preferRelativeResize="0"/>
          <p:nvPr/>
        </p:nvPicPr>
        <p:blipFill>
          <a:blip r:embed="rId3"/>
          <a:srcRect/>
          <a:stretch/>
        </p:blipFill>
        <p:spPr>
          <a:xfrm>
            <a:off x="7054459" y="2078285"/>
            <a:ext cx="2978637" cy="3536659"/>
          </a:xfrm>
          <a:prstGeom prst="rect">
            <a:avLst/>
          </a:prstGeom>
          <a:noFill/>
          <a:ln w="9525" cap="flat" cmpd="sng">
            <a:solidFill>
              <a:schemeClr val="dk1"/>
            </a:solidFill>
            <a:prstDash val="solid"/>
            <a:round/>
            <a:headEnd type="none" w="sm" len="sm"/>
            <a:tailEnd type="none" w="sm" len="sm"/>
          </a:ln>
        </p:spPr>
      </p:pic>
      <p:sp>
        <p:nvSpPr>
          <p:cNvPr id="13" name="TextBox 12">
            <a:extLst>
              <a:ext uri="{FF2B5EF4-FFF2-40B4-BE49-F238E27FC236}">
                <a16:creationId xmlns:a16="http://schemas.microsoft.com/office/drawing/2014/main" id="{EA45B291-6CDB-48F6-9A45-67C4EEF2A801}"/>
              </a:ext>
            </a:extLst>
          </p:cNvPr>
          <p:cNvSpPr txBox="1"/>
          <p:nvPr/>
        </p:nvSpPr>
        <p:spPr>
          <a:xfrm>
            <a:off x="3073247" y="749761"/>
            <a:ext cx="4745423" cy="913199"/>
          </a:xfrm>
          <a:prstGeom prst="rect">
            <a:avLst/>
          </a:prstGeom>
          <a:noFill/>
        </p:spPr>
        <p:txBody>
          <a:bodyPr wrap="square">
            <a:spAutoFit/>
          </a:bodyPr>
          <a:lstStyle/>
          <a:p>
            <a:r>
              <a:rPr lang="vi-VN" sz="2667" b="1" dirty="0">
                <a:solidFill>
                  <a:schemeClr val="accent1"/>
                </a:solidFill>
                <a:latin typeface="Raleway ExtraBold" pitchFamily="2" charset="0"/>
              </a:rPr>
              <a:t>Đường lối đổi mới </a:t>
            </a:r>
            <a:r>
              <a:rPr lang="vi-VN" sz="2667" b="1" dirty="0">
                <a:latin typeface="Raleway ExtraBold" pitchFamily="2" charset="0"/>
              </a:rPr>
              <a:t>do </a:t>
            </a:r>
            <a:r>
              <a:rPr lang="vi-VN" sz="2667" b="1" dirty="0">
                <a:solidFill>
                  <a:schemeClr val="accent1"/>
                </a:solidFill>
                <a:latin typeface="Raleway ExtraBold" pitchFamily="2" charset="0"/>
              </a:rPr>
              <a:t>Đại hội VI</a:t>
            </a:r>
            <a:r>
              <a:rPr lang="vi-VN" sz="2667" b="1" dirty="0">
                <a:latin typeface="Raleway ExtraBold" pitchFamily="2" charset="0"/>
              </a:rPr>
              <a:t> </a:t>
            </a:r>
            <a:r>
              <a:rPr lang="en-US" sz="2667" b="1" dirty="0" err="1">
                <a:latin typeface="Raleway ExtraBold" pitchFamily="2" charset="0"/>
              </a:rPr>
              <a:t>đề</a:t>
            </a:r>
            <a:r>
              <a:rPr lang="en-US" sz="2667" b="1" dirty="0">
                <a:latin typeface="Raleway ExtraBold" pitchFamily="2" charset="0"/>
              </a:rPr>
              <a:t> ra</a:t>
            </a:r>
            <a:r>
              <a:rPr lang="vi-VN" sz="2667" b="1" dirty="0">
                <a:latin typeface="Raleway ExtraBold" pitchFamily="2" charset="0"/>
              </a:rPr>
              <a:t> trên lĩnh vực</a:t>
            </a:r>
            <a:endParaRPr lang="en-US" sz="2667" b="1" dirty="0">
              <a:latin typeface="Raleway ExtraBold" pitchFamily="2" charset="0"/>
            </a:endParaRPr>
          </a:p>
        </p:txBody>
      </p:sp>
    </p:spTree>
    <p:extLst>
      <p:ext uri="{BB962C8B-B14F-4D97-AF65-F5344CB8AC3E}">
        <p14:creationId xmlns:p14="http://schemas.microsoft.com/office/powerpoint/2010/main" val="3593895730"/>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3"/>
          <p:cNvSpPr txBox="1">
            <a:spLocks noGrp="1"/>
          </p:cNvSpPr>
          <p:nvPr>
            <p:ph type="sldNum" sz="quarter"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243</a:t>
            </a:fld>
            <a:endParaRPr/>
          </a:p>
        </p:txBody>
      </p:sp>
      <p:sp>
        <p:nvSpPr>
          <p:cNvPr id="356" name="Google Shape;356;p33"/>
          <p:cNvSpPr txBox="1">
            <a:spLocks noGrp="1"/>
          </p:cNvSpPr>
          <p:nvPr>
            <p:ph type="body" idx="4294967295"/>
          </p:nvPr>
        </p:nvSpPr>
        <p:spPr>
          <a:xfrm>
            <a:off x="0" y="1485900"/>
            <a:ext cx="6895540" cy="4875213"/>
          </a:xfrm>
          <a:prstGeom prst="rect">
            <a:avLst/>
          </a:prstGeom>
        </p:spPr>
        <p:txBody>
          <a:bodyPr spcFirstLastPara="1" vert="horz" wrap="square" lIns="121900" tIns="121900" rIns="121900" bIns="121900" rtlCol="0" anchor="ctr" anchorCtr="0">
            <a:noAutofit/>
          </a:bodyPr>
          <a:lstStyle/>
          <a:p>
            <a:pPr marL="0" indent="0">
              <a:spcBef>
                <a:spcPts val="800"/>
              </a:spcBef>
              <a:buNone/>
            </a:pPr>
            <a:r>
              <a:rPr lang="en-US" sz="4800" dirty="0">
                <a:solidFill>
                  <a:schemeClr val="tx1">
                    <a:lumMod val="50000"/>
                  </a:schemeClr>
                </a:solidFill>
                <a:latin typeface="Raleway ExtraBold" pitchFamily="2" charset="0"/>
              </a:rPr>
              <a:t>Đ</a:t>
            </a:r>
            <a:r>
              <a:rPr lang="vi-VN" sz="4800" dirty="0">
                <a:solidFill>
                  <a:schemeClr val="tx1">
                    <a:lumMod val="50000"/>
                  </a:schemeClr>
                </a:solidFill>
                <a:latin typeface="Raleway ExtraBold" pitchFamily="2" charset="0"/>
              </a:rPr>
              <a:t>ối ngoại </a:t>
            </a:r>
            <a:endParaRPr lang="en-US" sz="4800" dirty="0">
              <a:solidFill>
                <a:schemeClr val="tx1">
                  <a:lumMod val="50000"/>
                </a:schemeClr>
              </a:solidFill>
              <a:latin typeface="Raleway ExtraBold" pitchFamily="2" charset="0"/>
            </a:endParaRPr>
          </a:p>
          <a:p>
            <a:pPr marL="380990" indent="-380990" algn="just">
              <a:lnSpc>
                <a:spcPct val="107000"/>
              </a:lnSpc>
              <a:spcBef>
                <a:spcPts val="400"/>
              </a:spcBef>
              <a:spcAft>
                <a:spcPts val="400"/>
              </a:spcAft>
            </a:pPr>
            <a:r>
              <a:rPr lang="en-US" sz="2133" dirty="0"/>
              <a:t>G</a:t>
            </a:r>
            <a:r>
              <a:rPr lang="vi-VN" sz="2133" dirty="0"/>
              <a:t>óp phần </a:t>
            </a:r>
            <a:r>
              <a:rPr lang="en-US" sz="2133" dirty="0" err="1"/>
              <a:t>quan</a:t>
            </a:r>
            <a:r>
              <a:rPr lang="en-US" sz="2133" dirty="0"/>
              <a:t> </a:t>
            </a:r>
            <a:r>
              <a:rPr lang="en-US" sz="2133" dirty="0" err="1"/>
              <a:t>trọng</a:t>
            </a:r>
            <a:r>
              <a:rPr lang="en-US" sz="2133" dirty="0"/>
              <a:t> </a:t>
            </a:r>
            <a:r>
              <a:rPr lang="vi-VN" sz="2133" dirty="0"/>
              <a:t>vào cuộc đấu tranh của nhân dân thế giới vì hòa bình, độc lập dân tộc, dân chủ và chủ nghĩa xã hội</a:t>
            </a:r>
            <a:r>
              <a:rPr lang="en-US" sz="2133" dirty="0"/>
              <a:t>.</a:t>
            </a:r>
            <a:r>
              <a:rPr lang="vi-VN" sz="2133" dirty="0"/>
              <a:t> </a:t>
            </a:r>
            <a:endParaRPr lang="en-US" sz="2133" dirty="0"/>
          </a:p>
          <a:p>
            <a:pPr marL="380990" indent="-380990" algn="just">
              <a:lnSpc>
                <a:spcPct val="107000"/>
              </a:lnSpc>
              <a:spcBef>
                <a:spcPts val="400"/>
              </a:spcBef>
              <a:spcAft>
                <a:spcPts val="400"/>
              </a:spcAft>
            </a:pPr>
            <a:r>
              <a:rPr lang="en-US" sz="2133" dirty="0"/>
              <a:t>T</a:t>
            </a:r>
            <a:r>
              <a:rPr lang="vi-VN" sz="2133" dirty="0"/>
              <a:t>ăng cường tình hữu nghị và hợp tác toàn diện với Liên Xô và các nước xã hội chủ nghĩa</a:t>
            </a:r>
            <a:r>
              <a:rPr lang="en-US" sz="2133" dirty="0"/>
              <a:t>.</a:t>
            </a:r>
          </a:p>
          <a:p>
            <a:pPr marL="380990" indent="-380990" algn="just">
              <a:lnSpc>
                <a:spcPct val="107000"/>
              </a:lnSpc>
              <a:spcBef>
                <a:spcPts val="400"/>
              </a:spcBef>
              <a:spcAft>
                <a:spcPts val="400"/>
              </a:spcAft>
            </a:pPr>
            <a:r>
              <a:rPr lang="en-US" sz="2133" dirty="0"/>
              <a:t>B</a:t>
            </a:r>
            <a:r>
              <a:rPr lang="vi-VN" sz="2133" dirty="0"/>
              <a:t>ình thường hóa quan hệ với Trung Quốc vì lợi ích của nhân dân hai nước, vì hòa bình ở Đông Nam Á và trên thế giới. </a:t>
            </a:r>
            <a:endParaRPr lang="en-US" sz="2133" dirty="0"/>
          </a:p>
        </p:txBody>
      </p:sp>
      <p:grpSp>
        <p:nvGrpSpPr>
          <p:cNvPr id="362" name="Google Shape;362;p33"/>
          <p:cNvGrpSpPr/>
          <p:nvPr/>
        </p:nvGrpSpPr>
        <p:grpSpPr>
          <a:xfrm>
            <a:off x="6976910" y="2090057"/>
            <a:ext cx="3137479" cy="3920419"/>
            <a:chOff x="2112475" y="238125"/>
            <a:chExt cx="3395050" cy="5238750"/>
          </a:xfrm>
        </p:grpSpPr>
        <p:sp>
          <p:nvSpPr>
            <p:cNvPr id="363" name="Google Shape;363;p33"/>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4" name="Google Shape;364;p33"/>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5" name="Google Shape;365;p33"/>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6" name="Google Shape;366;p33"/>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pic>
        <p:nvPicPr>
          <p:cNvPr id="367" name="Google Shape;367;p33"/>
          <p:cNvPicPr preferRelativeResize="0"/>
          <p:nvPr/>
        </p:nvPicPr>
        <p:blipFill>
          <a:blip r:embed="rId3"/>
          <a:srcRect/>
          <a:stretch/>
        </p:blipFill>
        <p:spPr>
          <a:xfrm>
            <a:off x="7054459" y="2458826"/>
            <a:ext cx="2978637" cy="3192705"/>
          </a:xfrm>
          <a:prstGeom prst="rect">
            <a:avLst/>
          </a:prstGeom>
          <a:noFill/>
          <a:ln w="9525" cap="flat" cmpd="sng">
            <a:solidFill>
              <a:schemeClr val="dk1"/>
            </a:solidFill>
            <a:prstDash val="solid"/>
            <a:round/>
            <a:headEnd type="none" w="sm" len="sm"/>
            <a:tailEnd type="none" w="sm" len="sm"/>
          </a:ln>
        </p:spPr>
      </p:pic>
      <p:sp>
        <p:nvSpPr>
          <p:cNvPr id="11" name="TextBox 10">
            <a:extLst>
              <a:ext uri="{FF2B5EF4-FFF2-40B4-BE49-F238E27FC236}">
                <a16:creationId xmlns:a16="http://schemas.microsoft.com/office/drawing/2014/main" id="{E7B4241F-0C20-412D-9AAA-5F9DDB191641}"/>
              </a:ext>
            </a:extLst>
          </p:cNvPr>
          <p:cNvSpPr txBox="1"/>
          <p:nvPr/>
        </p:nvSpPr>
        <p:spPr>
          <a:xfrm>
            <a:off x="3073247" y="749761"/>
            <a:ext cx="4745423" cy="913199"/>
          </a:xfrm>
          <a:prstGeom prst="rect">
            <a:avLst/>
          </a:prstGeom>
          <a:noFill/>
        </p:spPr>
        <p:txBody>
          <a:bodyPr wrap="square">
            <a:spAutoFit/>
          </a:bodyPr>
          <a:lstStyle/>
          <a:p>
            <a:r>
              <a:rPr lang="vi-VN" sz="2667" b="1" dirty="0">
                <a:solidFill>
                  <a:schemeClr val="accent1"/>
                </a:solidFill>
                <a:latin typeface="Raleway ExtraBold" pitchFamily="2" charset="0"/>
              </a:rPr>
              <a:t>Đường lối đổi mới </a:t>
            </a:r>
            <a:r>
              <a:rPr lang="vi-VN" sz="2667" b="1" dirty="0">
                <a:latin typeface="Raleway ExtraBold" pitchFamily="2" charset="0"/>
              </a:rPr>
              <a:t>do </a:t>
            </a:r>
            <a:r>
              <a:rPr lang="vi-VN" sz="2667" b="1" dirty="0">
                <a:solidFill>
                  <a:schemeClr val="accent1"/>
                </a:solidFill>
                <a:latin typeface="Raleway ExtraBold" pitchFamily="2" charset="0"/>
              </a:rPr>
              <a:t>Đại hội VI</a:t>
            </a:r>
            <a:r>
              <a:rPr lang="vi-VN" sz="2667" b="1" dirty="0">
                <a:latin typeface="Raleway ExtraBold" pitchFamily="2" charset="0"/>
              </a:rPr>
              <a:t> </a:t>
            </a:r>
            <a:r>
              <a:rPr lang="en-US" sz="2667" b="1" dirty="0" err="1">
                <a:latin typeface="Raleway ExtraBold" pitchFamily="2" charset="0"/>
              </a:rPr>
              <a:t>đề</a:t>
            </a:r>
            <a:r>
              <a:rPr lang="en-US" sz="2667" b="1" dirty="0">
                <a:latin typeface="Raleway ExtraBold" pitchFamily="2" charset="0"/>
              </a:rPr>
              <a:t> ra</a:t>
            </a:r>
            <a:r>
              <a:rPr lang="vi-VN" sz="2667" b="1" dirty="0">
                <a:latin typeface="Raleway ExtraBold" pitchFamily="2" charset="0"/>
              </a:rPr>
              <a:t> trên lĩnh vực</a:t>
            </a:r>
            <a:endParaRPr lang="en-US" sz="2667" b="1" dirty="0">
              <a:latin typeface="Raleway ExtraBold" pitchFamily="2" charset="0"/>
            </a:endParaRPr>
          </a:p>
        </p:txBody>
      </p:sp>
    </p:spTree>
    <p:extLst>
      <p:ext uri="{BB962C8B-B14F-4D97-AF65-F5344CB8AC3E}">
        <p14:creationId xmlns:p14="http://schemas.microsoft.com/office/powerpoint/2010/main" val="1557686592"/>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848509" y="1023311"/>
            <a:ext cx="3007800" cy="2796245"/>
          </a:xfrm>
          <a:prstGeom prst="rect">
            <a:avLst/>
          </a:prstGeom>
        </p:spPr>
      </p:pic>
      <p:grpSp>
        <p:nvGrpSpPr>
          <p:cNvPr id="5" name="Group 5"/>
          <p:cNvGrpSpPr/>
          <p:nvPr/>
        </p:nvGrpSpPr>
        <p:grpSpPr>
          <a:xfrm>
            <a:off x="940192" y="3100070"/>
            <a:ext cx="1089456" cy="3440937"/>
            <a:chOff x="0" y="0"/>
            <a:chExt cx="2178911" cy="6881874"/>
          </a:xfrm>
        </p:grpSpPr>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618120" y="0"/>
              <a:ext cx="950729" cy="1657391"/>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l="958" t="958" r="2927" b="627"/>
            <a:stretch>
              <a:fillRect/>
            </a:stretch>
          </p:blipFill>
          <p:spPr>
            <a:xfrm>
              <a:off x="575804" y="2532133"/>
              <a:ext cx="1413464" cy="4349741"/>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r="368" b="450"/>
            <a:stretch>
              <a:fillRect/>
            </a:stretch>
          </p:blipFill>
          <p:spPr>
            <a:xfrm>
              <a:off x="0" y="1135775"/>
              <a:ext cx="2178911" cy="2283513"/>
            </a:xfrm>
            <a:prstGeom prst="rect">
              <a:avLst/>
            </a:prstGeom>
          </p:spPr>
        </p:pic>
      </p:grpSp>
      <p:sp>
        <p:nvSpPr>
          <p:cNvPr id="42" name="TextBox 42"/>
          <p:cNvSpPr txBox="1"/>
          <p:nvPr/>
        </p:nvSpPr>
        <p:spPr>
          <a:xfrm>
            <a:off x="2300581" y="1377081"/>
            <a:ext cx="2167231" cy="2115964"/>
          </a:xfrm>
          <a:prstGeom prst="rect">
            <a:avLst/>
          </a:prstGeom>
        </p:spPr>
        <p:txBody>
          <a:bodyPr wrap="square" lIns="0" tIns="0" rIns="0" bIns="0" rtlCol="0" anchor="t">
            <a:spAutoFit/>
          </a:bodyPr>
          <a:lstStyle/>
          <a:p>
            <a:pPr algn="ctr">
              <a:lnSpc>
                <a:spcPts val="3300"/>
              </a:lnSpc>
            </a:pPr>
            <a:r>
              <a:rPr lang="en-US" sz="2400" b="1" dirty="0" err="1">
                <a:latin typeface="Raleway ExtraBold" pitchFamily="2" charset="0"/>
              </a:rPr>
              <a:t>Chỉ</a:t>
            </a:r>
            <a:r>
              <a:rPr lang="en-US" sz="2400" b="1" dirty="0">
                <a:latin typeface="Raleway ExtraBold" pitchFamily="2" charset="0"/>
              </a:rPr>
              <a:t> </a:t>
            </a:r>
            <a:r>
              <a:rPr lang="en-US" sz="2400" b="1" dirty="0" err="1">
                <a:latin typeface="Raleway ExtraBold" pitchFamily="2" charset="0"/>
              </a:rPr>
              <a:t>đạo</a:t>
            </a:r>
            <a:r>
              <a:rPr lang="en-US" sz="2400" b="1" dirty="0">
                <a:latin typeface="Raleway ExtraBold" pitchFamily="2" charset="0"/>
              </a:rPr>
              <a:t> </a:t>
            </a:r>
            <a:r>
              <a:rPr lang="en-US" sz="2400" b="1" dirty="0" err="1">
                <a:latin typeface="Raleway ExtraBold" pitchFamily="2" charset="0"/>
              </a:rPr>
              <a:t>của</a:t>
            </a:r>
            <a:r>
              <a:rPr lang="en-US" sz="2400" b="1" dirty="0">
                <a:latin typeface="Raleway ExtraBold" pitchFamily="2" charset="0"/>
              </a:rPr>
              <a:t> </a:t>
            </a:r>
            <a:r>
              <a:rPr lang="en-US" sz="2400" b="1" dirty="0" err="1">
                <a:latin typeface="Raleway ExtraBold" pitchFamily="2" charset="0"/>
              </a:rPr>
              <a:t>Trung</a:t>
            </a:r>
            <a:r>
              <a:rPr lang="en-US" sz="2400" b="1" dirty="0">
                <a:latin typeface="Raleway ExtraBold" pitchFamily="2" charset="0"/>
              </a:rPr>
              <a:t> </a:t>
            </a:r>
            <a:r>
              <a:rPr lang="en-US" sz="2400" b="1" dirty="0" err="1">
                <a:latin typeface="Raleway ExtraBold" pitchFamily="2" charset="0"/>
              </a:rPr>
              <a:t>ương</a:t>
            </a:r>
            <a:r>
              <a:rPr lang="en-US" sz="2400" b="1" dirty="0">
                <a:latin typeface="Raleway ExtraBold" pitchFamily="2" charset="0"/>
              </a:rPr>
              <a:t>, </a:t>
            </a:r>
            <a:r>
              <a:rPr lang="en-US" sz="2400" b="1" dirty="0" err="1">
                <a:latin typeface="Raleway ExtraBold" pitchFamily="2" charset="0"/>
              </a:rPr>
              <a:t>thực</a:t>
            </a:r>
            <a:r>
              <a:rPr lang="en-US" sz="2400" b="1" dirty="0">
                <a:latin typeface="Raleway ExtraBold" pitchFamily="2" charset="0"/>
              </a:rPr>
              <a:t> </a:t>
            </a:r>
            <a:r>
              <a:rPr lang="en-US" sz="2400" b="1" dirty="0" err="1">
                <a:latin typeface="Raleway ExtraBold" pitchFamily="2" charset="0"/>
              </a:rPr>
              <a:t>hiện</a:t>
            </a:r>
            <a:r>
              <a:rPr lang="en-US" sz="2400" b="1" dirty="0">
                <a:latin typeface="Raleway ExtraBold" pitchFamily="2" charset="0"/>
              </a:rPr>
              <a:t> </a:t>
            </a:r>
            <a:r>
              <a:rPr lang="en-US" sz="2400" b="1" dirty="0" err="1">
                <a:latin typeface="Raleway ExtraBold" pitchFamily="2" charset="0"/>
              </a:rPr>
              <a:t>Nghị</a:t>
            </a:r>
            <a:r>
              <a:rPr lang="en-US" sz="2400" b="1" dirty="0">
                <a:latin typeface="Raleway ExtraBold" pitchFamily="2" charset="0"/>
              </a:rPr>
              <a:t> </a:t>
            </a:r>
            <a:r>
              <a:rPr lang="en-US" sz="2400" b="1" dirty="0" err="1">
                <a:latin typeface="Raleway ExtraBold" pitchFamily="2" charset="0"/>
              </a:rPr>
              <a:t>quyết</a:t>
            </a:r>
            <a:r>
              <a:rPr lang="en-US" sz="2400" b="1" dirty="0">
                <a:latin typeface="Raleway ExtraBold" pitchFamily="2" charset="0"/>
              </a:rPr>
              <a:t> </a:t>
            </a:r>
            <a:r>
              <a:rPr lang="en-US" sz="2400" b="1" dirty="0" err="1">
                <a:latin typeface="Raleway ExtraBold" pitchFamily="2" charset="0"/>
              </a:rPr>
              <a:t>Đại</a:t>
            </a:r>
            <a:r>
              <a:rPr lang="en-US" sz="2400" b="1" dirty="0">
                <a:latin typeface="Raleway ExtraBold" pitchFamily="2" charset="0"/>
              </a:rPr>
              <a:t> </a:t>
            </a:r>
            <a:r>
              <a:rPr lang="en-US" sz="2400" b="1" dirty="0" err="1">
                <a:latin typeface="Raleway ExtraBold" pitchFamily="2" charset="0"/>
              </a:rPr>
              <a:t>hội</a:t>
            </a:r>
            <a:r>
              <a:rPr lang="en-US" sz="2400" b="1" dirty="0">
                <a:latin typeface="Raleway ExtraBold" pitchFamily="2" charset="0"/>
              </a:rPr>
              <a:t> VI </a:t>
            </a:r>
            <a:r>
              <a:rPr lang="en-US" sz="2400" b="1" dirty="0" err="1">
                <a:latin typeface="Raleway ExtraBold" pitchFamily="2" charset="0"/>
              </a:rPr>
              <a:t>của</a:t>
            </a:r>
            <a:r>
              <a:rPr lang="en-US" sz="2400" b="1" dirty="0">
                <a:latin typeface="Raleway ExtraBold" pitchFamily="2" charset="0"/>
              </a:rPr>
              <a:t> </a:t>
            </a:r>
            <a:r>
              <a:rPr lang="en-US" sz="2400" b="1" dirty="0" err="1">
                <a:latin typeface="Raleway ExtraBold" pitchFamily="2" charset="0"/>
              </a:rPr>
              <a:t>Đảng</a:t>
            </a:r>
            <a:endParaRPr lang="en-US" sz="2400" b="1" dirty="0">
              <a:latin typeface="Raleway ExtraBold" pitchFamily="2" charset="0"/>
            </a:endParaRPr>
          </a:p>
        </p:txBody>
      </p:sp>
      <p:sp>
        <p:nvSpPr>
          <p:cNvPr id="43" name="TextBox 43"/>
          <p:cNvSpPr txBox="1"/>
          <p:nvPr/>
        </p:nvSpPr>
        <p:spPr>
          <a:xfrm>
            <a:off x="4986977" y="1023311"/>
            <a:ext cx="6506712" cy="4779963"/>
          </a:xfrm>
          <a:prstGeom prst="rect">
            <a:avLst/>
          </a:prstGeom>
        </p:spPr>
        <p:txBody>
          <a:bodyPr wrap="square" lIns="0" tIns="0" rIns="0" bIns="0" rtlCol="0" anchor="t">
            <a:spAutoFit/>
          </a:bodyPr>
          <a:lstStyle/>
          <a:p>
            <a:pPr marL="380990" indent="-380990">
              <a:spcBef>
                <a:spcPts val="800"/>
              </a:spcBef>
              <a:buFont typeface="Arial" panose="020B0604020202020204" pitchFamily="34" charset="0"/>
              <a:buChar char="•"/>
            </a:pPr>
            <a:r>
              <a:rPr lang="vi-VN" sz="2133" dirty="0">
                <a:latin typeface="Raleway Light" pitchFamily="2" charset="0"/>
              </a:rPr>
              <a:t>Thực hiện bốn giảm: Giảm bội chi ngân sách, giảm nhịp độ tăng giá, giảm lạm phát, giảm khó khăn về đời sống của nhân dân.</a:t>
            </a:r>
          </a:p>
          <a:p>
            <a:pPr marL="380990" indent="-380990">
              <a:spcBef>
                <a:spcPts val="800"/>
              </a:spcBef>
              <a:buFont typeface="Arial" panose="020B0604020202020204" pitchFamily="34" charset="0"/>
              <a:buChar char="•"/>
            </a:pPr>
            <a:r>
              <a:rPr lang="vi-VN" sz="2133" dirty="0">
                <a:latin typeface="Raleway Light" pitchFamily="2" charset="0"/>
              </a:rPr>
              <a:t>Mở rộng giao lưu hàng hóa, giải thể các trạm kiểm soát hàng hóa trên các đường giao thông.</a:t>
            </a:r>
          </a:p>
          <a:p>
            <a:pPr marL="380990" indent="-380990">
              <a:spcBef>
                <a:spcPts val="800"/>
              </a:spcBef>
              <a:buFont typeface="Arial" panose="020B0604020202020204" pitchFamily="34" charset="0"/>
              <a:buChar char="•"/>
            </a:pPr>
            <a:r>
              <a:rPr lang="vi-VN" sz="2133" dirty="0">
                <a:latin typeface="Raleway Light" pitchFamily="2" charset="0"/>
              </a:rPr>
              <a:t>Thực hiện cơ chế một giá và chế độ lương thống nhất cả nước; </a:t>
            </a:r>
          </a:p>
          <a:p>
            <a:pPr marL="380990" indent="-380990">
              <a:spcBef>
                <a:spcPts val="800"/>
              </a:spcBef>
              <a:buFont typeface="Arial" panose="020B0604020202020204" pitchFamily="34" charset="0"/>
              <a:buChar char="•"/>
            </a:pPr>
            <a:r>
              <a:rPr lang="vi-VN" sz="2133" dirty="0">
                <a:latin typeface="Raleway Light" pitchFamily="2" charset="0"/>
              </a:rPr>
              <a:t>Giảm tỷ lệ bội chi ngân sách và bội chi tiền mặt, tiết kiệm chi tiêu, chống tiêu cực.</a:t>
            </a:r>
          </a:p>
          <a:p>
            <a:pPr marL="380990" indent="-380990">
              <a:spcBef>
                <a:spcPts val="800"/>
              </a:spcBef>
              <a:buFont typeface="Arial" panose="020B0604020202020204" pitchFamily="34" charset="0"/>
              <a:buChar char="•"/>
            </a:pPr>
            <a:r>
              <a:rPr lang="vi-VN" sz="2133" dirty="0">
                <a:latin typeface="Raleway Light" pitchFamily="2" charset="0"/>
              </a:rPr>
              <a:t>Chuyển hoạt động của các đơn vị kinh tế quốc doanh sang hạch toán kinh doanh xã hội chủ nghĩa.</a:t>
            </a:r>
          </a:p>
          <a:p>
            <a:pPr marL="380990" indent="-380990">
              <a:spcBef>
                <a:spcPts val="800"/>
              </a:spcBef>
              <a:buFont typeface="Arial" panose="020B0604020202020204" pitchFamily="34" charset="0"/>
              <a:buChar char="•"/>
            </a:pPr>
            <a:r>
              <a:rPr lang="vi-VN" sz="2133" dirty="0">
                <a:latin typeface="Raleway Light" pitchFamily="2" charset="0"/>
              </a:rPr>
              <a:t>Đổi mới quản lý nhà nước về kinh tế.</a:t>
            </a:r>
          </a:p>
        </p:txBody>
      </p:sp>
      <p:sp>
        <p:nvSpPr>
          <p:cNvPr id="45" name="TextBox 44">
            <a:extLst>
              <a:ext uri="{FF2B5EF4-FFF2-40B4-BE49-F238E27FC236}">
                <a16:creationId xmlns:a16="http://schemas.microsoft.com/office/drawing/2014/main" id="{C1D79738-7062-4FA4-9AF8-95190DBA0F68}"/>
              </a:ext>
            </a:extLst>
          </p:cNvPr>
          <p:cNvSpPr txBox="1"/>
          <p:nvPr/>
        </p:nvSpPr>
        <p:spPr>
          <a:xfrm>
            <a:off x="2356944" y="4366137"/>
            <a:ext cx="2589877" cy="420564"/>
          </a:xfrm>
          <a:prstGeom prst="rect">
            <a:avLst/>
          </a:prstGeom>
          <a:noFill/>
        </p:spPr>
        <p:txBody>
          <a:bodyPr wrap="square">
            <a:spAutoFit/>
          </a:bodyPr>
          <a:lstStyle/>
          <a:p>
            <a:pPr>
              <a:spcBef>
                <a:spcPts val="800"/>
              </a:spcBef>
            </a:pPr>
            <a:r>
              <a:rPr lang="en-US" sz="2133" u="sng" dirty="0">
                <a:solidFill>
                  <a:srgbClr val="FF0000"/>
                </a:solidFill>
                <a:latin typeface="Raleway ExtraBold" pitchFamily="2" charset="0"/>
              </a:rPr>
              <a:t>V</a:t>
            </a:r>
            <a:r>
              <a:rPr lang="vi-VN" sz="2133" u="sng" dirty="0">
                <a:solidFill>
                  <a:srgbClr val="FF0000"/>
                </a:solidFill>
                <a:latin typeface="Raleway ExtraBold" pitchFamily="2" charset="0"/>
              </a:rPr>
              <a:t>ề kinh tế</a:t>
            </a:r>
            <a:r>
              <a:rPr lang="en-US" sz="2133" u="sng" dirty="0">
                <a:solidFill>
                  <a:srgbClr val="FF0000"/>
                </a:solidFill>
                <a:latin typeface="Raleway ExtraBold" pitchFamily="2" charset="0"/>
              </a:rPr>
              <a:t>-</a:t>
            </a:r>
            <a:r>
              <a:rPr lang="en-US" sz="2133" u="sng" dirty="0" err="1">
                <a:solidFill>
                  <a:srgbClr val="FF0000"/>
                </a:solidFill>
                <a:latin typeface="Raleway ExtraBold" pitchFamily="2" charset="0"/>
              </a:rPr>
              <a:t>xã</a:t>
            </a:r>
            <a:r>
              <a:rPr lang="en-US" sz="2133" u="sng" dirty="0">
                <a:solidFill>
                  <a:srgbClr val="FF0000"/>
                </a:solidFill>
                <a:latin typeface="Raleway ExtraBold" pitchFamily="2" charset="0"/>
              </a:rPr>
              <a:t> </a:t>
            </a:r>
            <a:r>
              <a:rPr lang="en-US" sz="2133" u="sng" dirty="0" err="1">
                <a:solidFill>
                  <a:srgbClr val="FF0000"/>
                </a:solidFill>
                <a:latin typeface="Raleway ExtraBold" pitchFamily="2" charset="0"/>
              </a:rPr>
              <a:t>hội</a:t>
            </a:r>
            <a:endParaRPr lang="en-US" sz="2133" u="sng" dirty="0">
              <a:solidFill>
                <a:srgbClr val="FF0000"/>
              </a:solidFill>
              <a:latin typeface="Raleway ExtraBold" pitchFamily="2" charset="0"/>
            </a:endParaRPr>
          </a:p>
        </p:txBody>
      </p:sp>
    </p:spTree>
    <p:extLst>
      <p:ext uri="{BB962C8B-B14F-4D97-AF65-F5344CB8AC3E}">
        <p14:creationId xmlns:p14="http://schemas.microsoft.com/office/powerpoint/2010/main" val="2927518441"/>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848509" y="1023311"/>
            <a:ext cx="3007800" cy="2796245"/>
          </a:xfrm>
          <a:prstGeom prst="rect">
            <a:avLst/>
          </a:prstGeom>
        </p:spPr>
      </p:pic>
      <p:grpSp>
        <p:nvGrpSpPr>
          <p:cNvPr id="5" name="Group 5"/>
          <p:cNvGrpSpPr/>
          <p:nvPr/>
        </p:nvGrpSpPr>
        <p:grpSpPr>
          <a:xfrm>
            <a:off x="940192" y="3100070"/>
            <a:ext cx="1089456" cy="3440937"/>
            <a:chOff x="0" y="0"/>
            <a:chExt cx="2178911" cy="6881874"/>
          </a:xfrm>
        </p:grpSpPr>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618120" y="0"/>
              <a:ext cx="950729" cy="1657391"/>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l="958" t="958" r="2927" b="627"/>
            <a:stretch>
              <a:fillRect/>
            </a:stretch>
          </p:blipFill>
          <p:spPr>
            <a:xfrm>
              <a:off x="575804" y="2532133"/>
              <a:ext cx="1413464" cy="4349741"/>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r="368" b="450"/>
            <a:stretch>
              <a:fillRect/>
            </a:stretch>
          </p:blipFill>
          <p:spPr>
            <a:xfrm>
              <a:off x="0" y="1135775"/>
              <a:ext cx="2178911" cy="2283513"/>
            </a:xfrm>
            <a:prstGeom prst="rect">
              <a:avLst/>
            </a:prstGeom>
          </p:spPr>
        </p:pic>
      </p:grpSp>
      <p:sp>
        <p:nvSpPr>
          <p:cNvPr id="42" name="TextBox 42"/>
          <p:cNvSpPr txBox="1"/>
          <p:nvPr/>
        </p:nvSpPr>
        <p:spPr>
          <a:xfrm>
            <a:off x="2300581" y="1377081"/>
            <a:ext cx="2167231" cy="2115964"/>
          </a:xfrm>
          <a:prstGeom prst="rect">
            <a:avLst/>
          </a:prstGeom>
        </p:spPr>
        <p:txBody>
          <a:bodyPr wrap="square" lIns="0" tIns="0" rIns="0" bIns="0" rtlCol="0" anchor="t">
            <a:spAutoFit/>
          </a:bodyPr>
          <a:lstStyle/>
          <a:p>
            <a:pPr algn="ctr">
              <a:lnSpc>
                <a:spcPts val="3300"/>
              </a:lnSpc>
            </a:pPr>
            <a:r>
              <a:rPr lang="en-US" sz="2400" b="1" dirty="0" err="1">
                <a:latin typeface="Raleway ExtraBold" pitchFamily="2" charset="0"/>
              </a:rPr>
              <a:t>Chỉ</a:t>
            </a:r>
            <a:r>
              <a:rPr lang="en-US" sz="2400" b="1" dirty="0">
                <a:latin typeface="Raleway ExtraBold" pitchFamily="2" charset="0"/>
              </a:rPr>
              <a:t> </a:t>
            </a:r>
            <a:r>
              <a:rPr lang="en-US" sz="2400" b="1" dirty="0" err="1">
                <a:latin typeface="Raleway ExtraBold" pitchFamily="2" charset="0"/>
              </a:rPr>
              <a:t>đạo</a:t>
            </a:r>
            <a:r>
              <a:rPr lang="en-US" sz="2400" b="1" dirty="0">
                <a:latin typeface="Raleway ExtraBold" pitchFamily="2" charset="0"/>
              </a:rPr>
              <a:t> </a:t>
            </a:r>
            <a:r>
              <a:rPr lang="en-US" sz="2400" b="1" dirty="0" err="1">
                <a:latin typeface="Raleway ExtraBold" pitchFamily="2" charset="0"/>
              </a:rPr>
              <a:t>của</a:t>
            </a:r>
            <a:r>
              <a:rPr lang="en-US" sz="2400" b="1" dirty="0">
                <a:latin typeface="Raleway ExtraBold" pitchFamily="2" charset="0"/>
              </a:rPr>
              <a:t> </a:t>
            </a:r>
            <a:r>
              <a:rPr lang="en-US" sz="2400" b="1" dirty="0" err="1">
                <a:latin typeface="Raleway ExtraBold" pitchFamily="2" charset="0"/>
              </a:rPr>
              <a:t>Trung</a:t>
            </a:r>
            <a:r>
              <a:rPr lang="en-US" sz="2400" b="1" dirty="0">
                <a:latin typeface="Raleway ExtraBold" pitchFamily="2" charset="0"/>
              </a:rPr>
              <a:t> </a:t>
            </a:r>
            <a:r>
              <a:rPr lang="en-US" sz="2400" b="1" dirty="0" err="1">
                <a:latin typeface="Raleway ExtraBold" pitchFamily="2" charset="0"/>
              </a:rPr>
              <a:t>ương</a:t>
            </a:r>
            <a:r>
              <a:rPr lang="en-US" sz="2400" b="1" dirty="0">
                <a:latin typeface="Raleway ExtraBold" pitchFamily="2" charset="0"/>
              </a:rPr>
              <a:t>, </a:t>
            </a:r>
            <a:r>
              <a:rPr lang="en-US" sz="2400" b="1" dirty="0" err="1">
                <a:latin typeface="Raleway ExtraBold" pitchFamily="2" charset="0"/>
              </a:rPr>
              <a:t>thực</a:t>
            </a:r>
            <a:r>
              <a:rPr lang="en-US" sz="2400" b="1" dirty="0">
                <a:latin typeface="Raleway ExtraBold" pitchFamily="2" charset="0"/>
              </a:rPr>
              <a:t> </a:t>
            </a:r>
            <a:r>
              <a:rPr lang="en-US" sz="2400" b="1" dirty="0" err="1">
                <a:latin typeface="Raleway ExtraBold" pitchFamily="2" charset="0"/>
              </a:rPr>
              <a:t>hiện</a:t>
            </a:r>
            <a:r>
              <a:rPr lang="en-US" sz="2400" b="1" dirty="0">
                <a:latin typeface="Raleway ExtraBold" pitchFamily="2" charset="0"/>
              </a:rPr>
              <a:t> </a:t>
            </a:r>
            <a:r>
              <a:rPr lang="en-US" sz="2400" b="1" dirty="0" err="1">
                <a:latin typeface="Raleway ExtraBold" pitchFamily="2" charset="0"/>
              </a:rPr>
              <a:t>Nghị</a:t>
            </a:r>
            <a:r>
              <a:rPr lang="en-US" sz="2400" b="1" dirty="0">
                <a:latin typeface="Raleway ExtraBold" pitchFamily="2" charset="0"/>
              </a:rPr>
              <a:t> </a:t>
            </a:r>
            <a:r>
              <a:rPr lang="en-US" sz="2400" b="1" dirty="0" err="1">
                <a:latin typeface="Raleway ExtraBold" pitchFamily="2" charset="0"/>
              </a:rPr>
              <a:t>quyết</a:t>
            </a:r>
            <a:r>
              <a:rPr lang="en-US" sz="2400" b="1" dirty="0">
                <a:latin typeface="Raleway ExtraBold" pitchFamily="2" charset="0"/>
              </a:rPr>
              <a:t> </a:t>
            </a:r>
            <a:r>
              <a:rPr lang="en-US" sz="2400" b="1" dirty="0" err="1">
                <a:latin typeface="Raleway ExtraBold" pitchFamily="2" charset="0"/>
              </a:rPr>
              <a:t>Đại</a:t>
            </a:r>
            <a:r>
              <a:rPr lang="en-US" sz="2400" b="1" dirty="0">
                <a:latin typeface="Raleway ExtraBold" pitchFamily="2" charset="0"/>
              </a:rPr>
              <a:t> </a:t>
            </a:r>
            <a:r>
              <a:rPr lang="en-US" sz="2400" b="1" dirty="0" err="1">
                <a:latin typeface="Raleway ExtraBold" pitchFamily="2" charset="0"/>
              </a:rPr>
              <a:t>hội</a:t>
            </a:r>
            <a:r>
              <a:rPr lang="en-US" sz="2400" b="1" dirty="0">
                <a:latin typeface="Raleway ExtraBold" pitchFamily="2" charset="0"/>
              </a:rPr>
              <a:t> VI </a:t>
            </a:r>
            <a:r>
              <a:rPr lang="en-US" sz="2400" b="1" dirty="0" err="1">
                <a:latin typeface="Raleway ExtraBold" pitchFamily="2" charset="0"/>
              </a:rPr>
              <a:t>của</a:t>
            </a:r>
            <a:r>
              <a:rPr lang="en-US" sz="2400" b="1" dirty="0">
                <a:latin typeface="Raleway ExtraBold" pitchFamily="2" charset="0"/>
              </a:rPr>
              <a:t> </a:t>
            </a:r>
            <a:r>
              <a:rPr lang="en-US" sz="2400" b="1" dirty="0" err="1">
                <a:latin typeface="Raleway ExtraBold" pitchFamily="2" charset="0"/>
              </a:rPr>
              <a:t>Đảng</a:t>
            </a:r>
            <a:endParaRPr lang="en-US" sz="2400" b="1" dirty="0">
              <a:latin typeface="Raleway ExtraBold" pitchFamily="2" charset="0"/>
            </a:endParaRPr>
          </a:p>
        </p:txBody>
      </p:sp>
      <p:sp>
        <p:nvSpPr>
          <p:cNvPr id="43" name="TextBox 43"/>
          <p:cNvSpPr txBox="1"/>
          <p:nvPr/>
        </p:nvSpPr>
        <p:spPr>
          <a:xfrm>
            <a:off x="4921643" y="1480254"/>
            <a:ext cx="6506712" cy="1477328"/>
          </a:xfrm>
          <a:prstGeom prst="rect">
            <a:avLst/>
          </a:prstGeom>
        </p:spPr>
        <p:txBody>
          <a:bodyPr wrap="square" lIns="0" tIns="0" rIns="0" bIns="0" rtlCol="0" anchor="t">
            <a:spAutoFit/>
          </a:bodyPr>
          <a:lstStyle/>
          <a:p>
            <a:pPr>
              <a:spcBef>
                <a:spcPts val="800"/>
              </a:spcBef>
            </a:pPr>
            <a:r>
              <a:rPr lang="vi-VN" sz="2400" dirty="0">
                <a:latin typeface="Raleway Light" pitchFamily="2" charset="0"/>
              </a:rPr>
              <a:t>Trong nông nghiệp nổi bật là Nghị quyết 10 của Bộ Chính trị (4-1988) về khoán sản phẩm cuối cùng đến nhóm hộ và hộ xã viên (gọi tắt là Khoán 10). </a:t>
            </a:r>
            <a:endParaRPr lang="en-US" sz="2400" dirty="0">
              <a:latin typeface="Raleway Light" pitchFamily="2" charset="0"/>
            </a:endParaRPr>
          </a:p>
        </p:txBody>
      </p:sp>
      <p:sp>
        <p:nvSpPr>
          <p:cNvPr id="45" name="TextBox 44">
            <a:extLst>
              <a:ext uri="{FF2B5EF4-FFF2-40B4-BE49-F238E27FC236}">
                <a16:creationId xmlns:a16="http://schemas.microsoft.com/office/drawing/2014/main" id="{C1D79738-7062-4FA4-9AF8-95190DBA0F68}"/>
              </a:ext>
            </a:extLst>
          </p:cNvPr>
          <p:cNvSpPr txBox="1"/>
          <p:nvPr/>
        </p:nvSpPr>
        <p:spPr>
          <a:xfrm>
            <a:off x="4856310" y="1070684"/>
            <a:ext cx="2589877" cy="420564"/>
          </a:xfrm>
          <a:prstGeom prst="rect">
            <a:avLst/>
          </a:prstGeom>
          <a:noFill/>
        </p:spPr>
        <p:txBody>
          <a:bodyPr wrap="square">
            <a:spAutoFit/>
          </a:bodyPr>
          <a:lstStyle/>
          <a:p>
            <a:pPr>
              <a:spcBef>
                <a:spcPts val="800"/>
              </a:spcBef>
            </a:pPr>
            <a:r>
              <a:rPr lang="en-US" sz="2133" u="sng" dirty="0">
                <a:solidFill>
                  <a:srgbClr val="FF0000"/>
                </a:solidFill>
                <a:latin typeface="Raleway ExtraBold" pitchFamily="2" charset="0"/>
              </a:rPr>
              <a:t>V</a:t>
            </a:r>
            <a:r>
              <a:rPr lang="vi-VN" sz="2133" u="sng" dirty="0">
                <a:solidFill>
                  <a:srgbClr val="FF0000"/>
                </a:solidFill>
                <a:latin typeface="Raleway ExtraBold" pitchFamily="2" charset="0"/>
              </a:rPr>
              <a:t>ề </a:t>
            </a:r>
            <a:r>
              <a:rPr lang="en-US" sz="2133" u="sng" dirty="0" err="1">
                <a:solidFill>
                  <a:srgbClr val="FF0000"/>
                </a:solidFill>
                <a:latin typeface="Raleway ExtraBold" pitchFamily="2" charset="0"/>
              </a:rPr>
              <a:t>nông</a:t>
            </a:r>
            <a:r>
              <a:rPr lang="en-US" sz="2133" u="sng" dirty="0">
                <a:solidFill>
                  <a:srgbClr val="FF0000"/>
                </a:solidFill>
                <a:latin typeface="Raleway ExtraBold" pitchFamily="2" charset="0"/>
              </a:rPr>
              <a:t> </a:t>
            </a:r>
            <a:r>
              <a:rPr lang="en-US" sz="2133" u="sng" dirty="0" err="1">
                <a:solidFill>
                  <a:srgbClr val="FF0000"/>
                </a:solidFill>
                <a:latin typeface="Raleway ExtraBold" pitchFamily="2" charset="0"/>
              </a:rPr>
              <a:t>nghiệp</a:t>
            </a:r>
            <a:endParaRPr lang="en-US" sz="2133" u="sng" dirty="0">
              <a:solidFill>
                <a:srgbClr val="FF0000"/>
              </a:solidFill>
              <a:latin typeface="Raleway ExtraBold" pitchFamily="2" charset="0"/>
            </a:endParaRPr>
          </a:p>
        </p:txBody>
      </p:sp>
      <p:sp>
        <p:nvSpPr>
          <p:cNvPr id="12" name="TextBox 43">
            <a:extLst>
              <a:ext uri="{FF2B5EF4-FFF2-40B4-BE49-F238E27FC236}">
                <a16:creationId xmlns:a16="http://schemas.microsoft.com/office/drawing/2014/main" id="{60190A3C-887D-4FAA-ADC2-542E76345539}"/>
              </a:ext>
            </a:extLst>
          </p:cNvPr>
          <p:cNvSpPr txBox="1"/>
          <p:nvPr/>
        </p:nvSpPr>
        <p:spPr>
          <a:xfrm>
            <a:off x="4921643" y="3434031"/>
            <a:ext cx="6506712" cy="1107996"/>
          </a:xfrm>
          <a:prstGeom prst="rect">
            <a:avLst/>
          </a:prstGeom>
        </p:spPr>
        <p:txBody>
          <a:bodyPr wrap="square" lIns="0" tIns="0" rIns="0" bIns="0" rtlCol="0" anchor="t">
            <a:spAutoFit/>
          </a:bodyPr>
          <a:lstStyle/>
          <a:p>
            <a:pPr>
              <a:spcBef>
                <a:spcPts val="800"/>
              </a:spcBef>
            </a:pPr>
            <a:r>
              <a:rPr lang="en-US" sz="2400" dirty="0">
                <a:latin typeface="Raleway Light" pitchFamily="2" charset="0"/>
              </a:rPr>
              <a:t>X</a:t>
            </a:r>
            <a:r>
              <a:rPr lang="vi-VN" sz="2400" dirty="0">
                <a:latin typeface="Raleway Light" pitchFamily="2" charset="0"/>
              </a:rPr>
              <a:t>óa bỏ chế độ tập trung, bao cấp, chuyển hoạt động của các đơn vị kinh tế quốc doanh sang kinh doanh xã hội chủ nghĩa</a:t>
            </a:r>
            <a:r>
              <a:rPr lang="en-US" sz="2400" dirty="0">
                <a:latin typeface="Raleway Light" pitchFamily="2" charset="0"/>
              </a:rPr>
              <a:t>.</a:t>
            </a:r>
          </a:p>
        </p:txBody>
      </p:sp>
      <p:sp>
        <p:nvSpPr>
          <p:cNvPr id="14" name="TextBox 13">
            <a:extLst>
              <a:ext uri="{FF2B5EF4-FFF2-40B4-BE49-F238E27FC236}">
                <a16:creationId xmlns:a16="http://schemas.microsoft.com/office/drawing/2014/main" id="{8C9E9034-7360-4F18-9F47-F05BED8159FB}"/>
              </a:ext>
            </a:extLst>
          </p:cNvPr>
          <p:cNvSpPr txBox="1"/>
          <p:nvPr/>
        </p:nvSpPr>
        <p:spPr>
          <a:xfrm>
            <a:off x="4776355" y="5014945"/>
            <a:ext cx="6096000" cy="830997"/>
          </a:xfrm>
          <a:prstGeom prst="rect">
            <a:avLst/>
          </a:prstGeom>
          <a:noFill/>
        </p:spPr>
        <p:txBody>
          <a:bodyPr wrap="square">
            <a:spAutoFit/>
          </a:bodyPr>
          <a:lstStyle/>
          <a:p>
            <a:r>
              <a:rPr lang="vi-VN" sz="2400" dirty="0">
                <a:latin typeface="Raleway Light" pitchFamily="2" charset="0"/>
              </a:rPr>
              <a:t>Nhà nước công nhân sự tồn tại lâu dài của nhiều thành phần kinh tế</a:t>
            </a:r>
            <a:r>
              <a:rPr lang="en-US" sz="2400" dirty="0">
                <a:latin typeface="Raleway Light" pitchFamily="2" charset="0"/>
              </a:rPr>
              <a:t>.</a:t>
            </a:r>
          </a:p>
        </p:txBody>
      </p:sp>
      <p:sp>
        <p:nvSpPr>
          <p:cNvPr id="15" name="TextBox 14">
            <a:extLst>
              <a:ext uri="{FF2B5EF4-FFF2-40B4-BE49-F238E27FC236}">
                <a16:creationId xmlns:a16="http://schemas.microsoft.com/office/drawing/2014/main" id="{EE3C7816-7000-4523-A399-1617BA5550C0}"/>
              </a:ext>
            </a:extLst>
          </p:cNvPr>
          <p:cNvSpPr txBox="1"/>
          <p:nvPr/>
        </p:nvSpPr>
        <p:spPr>
          <a:xfrm>
            <a:off x="4856310" y="2850192"/>
            <a:ext cx="2589877" cy="420564"/>
          </a:xfrm>
          <a:prstGeom prst="rect">
            <a:avLst/>
          </a:prstGeom>
          <a:noFill/>
        </p:spPr>
        <p:txBody>
          <a:bodyPr wrap="square">
            <a:spAutoFit/>
          </a:bodyPr>
          <a:lstStyle/>
          <a:p>
            <a:pPr>
              <a:spcBef>
                <a:spcPts val="800"/>
              </a:spcBef>
            </a:pPr>
            <a:r>
              <a:rPr lang="en-US" sz="2133" u="sng" dirty="0">
                <a:solidFill>
                  <a:srgbClr val="FF0000"/>
                </a:solidFill>
                <a:latin typeface="Raleway ExtraBold" pitchFamily="2" charset="0"/>
              </a:rPr>
              <a:t>V</a:t>
            </a:r>
            <a:r>
              <a:rPr lang="vi-VN" sz="2133" u="sng" dirty="0">
                <a:solidFill>
                  <a:srgbClr val="FF0000"/>
                </a:solidFill>
                <a:latin typeface="Raleway ExtraBold" pitchFamily="2" charset="0"/>
              </a:rPr>
              <a:t>ề </a:t>
            </a:r>
            <a:r>
              <a:rPr lang="en-US" sz="2133" u="sng" dirty="0" err="1">
                <a:solidFill>
                  <a:srgbClr val="FF0000"/>
                </a:solidFill>
                <a:latin typeface="Raleway ExtraBold" pitchFamily="2" charset="0"/>
              </a:rPr>
              <a:t>công</a:t>
            </a:r>
            <a:r>
              <a:rPr lang="en-US" sz="2133" u="sng" dirty="0">
                <a:solidFill>
                  <a:srgbClr val="FF0000"/>
                </a:solidFill>
                <a:latin typeface="Raleway ExtraBold" pitchFamily="2" charset="0"/>
              </a:rPr>
              <a:t> </a:t>
            </a:r>
            <a:r>
              <a:rPr lang="en-US" sz="2133" u="sng" dirty="0" err="1">
                <a:solidFill>
                  <a:srgbClr val="FF0000"/>
                </a:solidFill>
                <a:latin typeface="Raleway ExtraBold" pitchFamily="2" charset="0"/>
              </a:rPr>
              <a:t>nghiệp</a:t>
            </a:r>
            <a:endParaRPr lang="en-US" sz="2133" u="sng" dirty="0">
              <a:solidFill>
                <a:srgbClr val="FF0000"/>
              </a:solidFill>
              <a:latin typeface="Raleway ExtraBold" pitchFamily="2" charset="0"/>
            </a:endParaRPr>
          </a:p>
        </p:txBody>
      </p:sp>
      <p:sp>
        <p:nvSpPr>
          <p:cNvPr id="16" name="TextBox 15">
            <a:extLst>
              <a:ext uri="{FF2B5EF4-FFF2-40B4-BE49-F238E27FC236}">
                <a16:creationId xmlns:a16="http://schemas.microsoft.com/office/drawing/2014/main" id="{875C63B4-9E0F-4C35-AAFA-8EA1F19B9158}"/>
              </a:ext>
            </a:extLst>
          </p:cNvPr>
          <p:cNvSpPr txBox="1"/>
          <p:nvPr/>
        </p:nvSpPr>
        <p:spPr>
          <a:xfrm>
            <a:off x="4776355" y="4423916"/>
            <a:ext cx="4702375" cy="420564"/>
          </a:xfrm>
          <a:prstGeom prst="rect">
            <a:avLst/>
          </a:prstGeom>
          <a:noFill/>
        </p:spPr>
        <p:txBody>
          <a:bodyPr wrap="square">
            <a:spAutoFit/>
          </a:bodyPr>
          <a:lstStyle/>
          <a:p>
            <a:pPr>
              <a:spcBef>
                <a:spcPts val="800"/>
              </a:spcBef>
            </a:pPr>
            <a:r>
              <a:rPr lang="en-US" sz="2133" u="sng" dirty="0">
                <a:solidFill>
                  <a:srgbClr val="FF0000"/>
                </a:solidFill>
                <a:latin typeface="Raleway ExtraBold" pitchFamily="2" charset="0"/>
              </a:rPr>
              <a:t>V</a:t>
            </a:r>
            <a:r>
              <a:rPr lang="vi-VN" sz="2133" u="sng" dirty="0">
                <a:solidFill>
                  <a:srgbClr val="FF0000"/>
                </a:solidFill>
                <a:latin typeface="Raleway ExtraBold" pitchFamily="2" charset="0"/>
              </a:rPr>
              <a:t>ề </a:t>
            </a:r>
            <a:r>
              <a:rPr lang="en-US" sz="2133" u="sng" dirty="0" err="1">
                <a:solidFill>
                  <a:srgbClr val="FF0000"/>
                </a:solidFill>
                <a:latin typeface="Raleway ExtraBold" pitchFamily="2" charset="0"/>
              </a:rPr>
              <a:t>cải</a:t>
            </a:r>
            <a:r>
              <a:rPr lang="en-US" sz="2133" u="sng" dirty="0">
                <a:solidFill>
                  <a:srgbClr val="FF0000"/>
                </a:solidFill>
                <a:latin typeface="Raleway ExtraBold" pitchFamily="2" charset="0"/>
              </a:rPr>
              <a:t> </a:t>
            </a:r>
            <a:r>
              <a:rPr lang="en-US" sz="2133" u="sng" dirty="0" err="1">
                <a:solidFill>
                  <a:srgbClr val="FF0000"/>
                </a:solidFill>
                <a:latin typeface="Raleway ExtraBold" pitchFamily="2" charset="0"/>
              </a:rPr>
              <a:t>tạo</a:t>
            </a:r>
            <a:r>
              <a:rPr lang="en-US" sz="2133" u="sng" dirty="0">
                <a:solidFill>
                  <a:srgbClr val="FF0000"/>
                </a:solidFill>
                <a:latin typeface="Raleway ExtraBold" pitchFamily="2" charset="0"/>
              </a:rPr>
              <a:t> </a:t>
            </a:r>
            <a:r>
              <a:rPr lang="en-US" sz="2133" u="sng" dirty="0" err="1">
                <a:solidFill>
                  <a:srgbClr val="FF0000"/>
                </a:solidFill>
                <a:latin typeface="Raleway ExtraBold" pitchFamily="2" charset="0"/>
              </a:rPr>
              <a:t>xã</a:t>
            </a:r>
            <a:r>
              <a:rPr lang="en-US" sz="2133" u="sng" dirty="0">
                <a:solidFill>
                  <a:srgbClr val="FF0000"/>
                </a:solidFill>
                <a:latin typeface="Raleway ExtraBold" pitchFamily="2" charset="0"/>
              </a:rPr>
              <a:t> </a:t>
            </a:r>
            <a:r>
              <a:rPr lang="en-US" sz="2133" u="sng" dirty="0" err="1">
                <a:solidFill>
                  <a:srgbClr val="FF0000"/>
                </a:solidFill>
                <a:latin typeface="Raleway ExtraBold" pitchFamily="2" charset="0"/>
              </a:rPr>
              <a:t>hội</a:t>
            </a:r>
            <a:r>
              <a:rPr lang="en-US" sz="2133" u="sng" dirty="0">
                <a:solidFill>
                  <a:srgbClr val="FF0000"/>
                </a:solidFill>
                <a:latin typeface="Raleway ExtraBold" pitchFamily="2" charset="0"/>
              </a:rPr>
              <a:t> </a:t>
            </a:r>
            <a:r>
              <a:rPr lang="en-US" sz="2133" u="sng" dirty="0" err="1">
                <a:solidFill>
                  <a:srgbClr val="FF0000"/>
                </a:solidFill>
                <a:latin typeface="Raleway ExtraBold" pitchFamily="2" charset="0"/>
              </a:rPr>
              <a:t>chủ</a:t>
            </a:r>
            <a:r>
              <a:rPr lang="en-US" sz="2133" u="sng" dirty="0">
                <a:solidFill>
                  <a:srgbClr val="FF0000"/>
                </a:solidFill>
                <a:latin typeface="Raleway ExtraBold" pitchFamily="2" charset="0"/>
              </a:rPr>
              <a:t> </a:t>
            </a:r>
            <a:r>
              <a:rPr lang="en-US" sz="2133" u="sng" dirty="0" err="1">
                <a:solidFill>
                  <a:srgbClr val="FF0000"/>
                </a:solidFill>
                <a:latin typeface="Raleway ExtraBold" pitchFamily="2" charset="0"/>
              </a:rPr>
              <a:t>nghĩa</a:t>
            </a:r>
            <a:endParaRPr lang="en-US" sz="2133" u="sng" dirty="0">
              <a:solidFill>
                <a:srgbClr val="FF0000"/>
              </a:solidFill>
              <a:latin typeface="Raleway ExtraBold" pitchFamily="2" charset="0"/>
            </a:endParaRPr>
          </a:p>
        </p:txBody>
      </p:sp>
    </p:spTree>
    <p:extLst>
      <p:ext uri="{BB962C8B-B14F-4D97-AF65-F5344CB8AC3E}">
        <p14:creationId xmlns:p14="http://schemas.microsoft.com/office/powerpoint/2010/main" val="2110711242"/>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848509" y="1023311"/>
            <a:ext cx="3007800" cy="2796245"/>
          </a:xfrm>
          <a:prstGeom prst="rect">
            <a:avLst/>
          </a:prstGeom>
        </p:spPr>
      </p:pic>
      <p:grpSp>
        <p:nvGrpSpPr>
          <p:cNvPr id="5" name="Group 5"/>
          <p:cNvGrpSpPr/>
          <p:nvPr/>
        </p:nvGrpSpPr>
        <p:grpSpPr>
          <a:xfrm>
            <a:off x="940192" y="3100070"/>
            <a:ext cx="1089456" cy="3440937"/>
            <a:chOff x="0" y="0"/>
            <a:chExt cx="2178911" cy="6881874"/>
          </a:xfrm>
        </p:grpSpPr>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618120" y="0"/>
              <a:ext cx="950729" cy="1657391"/>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l="958" t="958" r="2927" b="627"/>
            <a:stretch>
              <a:fillRect/>
            </a:stretch>
          </p:blipFill>
          <p:spPr>
            <a:xfrm>
              <a:off x="575804" y="2532133"/>
              <a:ext cx="1413464" cy="4349741"/>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r="368" b="450"/>
            <a:stretch>
              <a:fillRect/>
            </a:stretch>
          </p:blipFill>
          <p:spPr>
            <a:xfrm>
              <a:off x="0" y="1135775"/>
              <a:ext cx="2178911" cy="2283513"/>
            </a:xfrm>
            <a:prstGeom prst="rect">
              <a:avLst/>
            </a:prstGeom>
          </p:spPr>
        </p:pic>
      </p:grpSp>
      <p:sp>
        <p:nvSpPr>
          <p:cNvPr id="42" name="TextBox 42"/>
          <p:cNvSpPr txBox="1"/>
          <p:nvPr/>
        </p:nvSpPr>
        <p:spPr>
          <a:xfrm>
            <a:off x="2300581" y="1377081"/>
            <a:ext cx="2167231" cy="2115964"/>
          </a:xfrm>
          <a:prstGeom prst="rect">
            <a:avLst/>
          </a:prstGeom>
        </p:spPr>
        <p:txBody>
          <a:bodyPr wrap="square" lIns="0" tIns="0" rIns="0" bIns="0" rtlCol="0" anchor="t">
            <a:spAutoFit/>
          </a:bodyPr>
          <a:lstStyle/>
          <a:p>
            <a:pPr algn="ctr">
              <a:lnSpc>
                <a:spcPts val="3300"/>
              </a:lnSpc>
            </a:pPr>
            <a:r>
              <a:rPr lang="en-US" sz="2400" b="1" dirty="0" err="1">
                <a:latin typeface="Raleway ExtraBold" pitchFamily="2" charset="0"/>
              </a:rPr>
              <a:t>Chỉ</a:t>
            </a:r>
            <a:r>
              <a:rPr lang="en-US" sz="2400" b="1" dirty="0">
                <a:latin typeface="Raleway ExtraBold" pitchFamily="2" charset="0"/>
              </a:rPr>
              <a:t> </a:t>
            </a:r>
            <a:r>
              <a:rPr lang="en-US" sz="2400" b="1" dirty="0" err="1">
                <a:latin typeface="Raleway ExtraBold" pitchFamily="2" charset="0"/>
              </a:rPr>
              <a:t>đạo</a:t>
            </a:r>
            <a:r>
              <a:rPr lang="en-US" sz="2400" b="1" dirty="0">
                <a:latin typeface="Raleway ExtraBold" pitchFamily="2" charset="0"/>
              </a:rPr>
              <a:t> </a:t>
            </a:r>
            <a:r>
              <a:rPr lang="en-US" sz="2400" b="1" dirty="0" err="1">
                <a:latin typeface="Raleway ExtraBold" pitchFamily="2" charset="0"/>
              </a:rPr>
              <a:t>của</a:t>
            </a:r>
            <a:r>
              <a:rPr lang="en-US" sz="2400" b="1" dirty="0">
                <a:latin typeface="Raleway ExtraBold" pitchFamily="2" charset="0"/>
              </a:rPr>
              <a:t> </a:t>
            </a:r>
            <a:r>
              <a:rPr lang="en-US" sz="2400" b="1" dirty="0" err="1">
                <a:latin typeface="Raleway ExtraBold" pitchFamily="2" charset="0"/>
              </a:rPr>
              <a:t>Trung</a:t>
            </a:r>
            <a:r>
              <a:rPr lang="en-US" sz="2400" b="1" dirty="0">
                <a:latin typeface="Raleway ExtraBold" pitchFamily="2" charset="0"/>
              </a:rPr>
              <a:t> </a:t>
            </a:r>
            <a:r>
              <a:rPr lang="en-US" sz="2400" b="1" dirty="0" err="1">
                <a:latin typeface="Raleway ExtraBold" pitchFamily="2" charset="0"/>
              </a:rPr>
              <a:t>ương</a:t>
            </a:r>
            <a:r>
              <a:rPr lang="en-US" sz="2400" b="1" dirty="0">
                <a:latin typeface="Raleway ExtraBold" pitchFamily="2" charset="0"/>
              </a:rPr>
              <a:t>, </a:t>
            </a:r>
            <a:r>
              <a:rPr lang="en-US" sz="2400" b="1" dirty="0" err="1">
                <a:latin typeface="Raleway ExtraBold" pitchFamily="2" charset="0"/>
              </a:rPr>
              <a:t>thực</a:t>
            </a:r>
            <a:r>
              <a:rPr lang="en-US" sz="2400" b="1" dirty="0">
                <a:latin typeface="Raleway ExtraBold" pitchFamily="2" charset="0"/>
              </a:rPr>
              <a:t> </a:t>
            </a:r>
            <a:r>
              <a:rPr lang="en-US" sz="2400" b="1" dirty="0" err="1">
                <a:latin typeface="Raleway ExtraBold" pitchFamily="2" charset="0"/>
              </a:rPr>
              <a:t>hiện</a:t>
            </a:r>
            <a:r>
              <a:rPr lang="en-US" sz="2400" b="1" dirty="0">
                <a:latin typeface="Raleway ExtraBold" pitchFamily="2" charset="0"/>
              </a:rPr>
              <a:t> </a:t>
            </a:r>
            <a:r>
              <a:rPr lang="en-US" sz="2400" b="1" dirty="0" err="1">
                <a:latin typeface="Raleway ExtraBold" pitchFamily="2" charset="0"/>
              </a:rPr>
              <a:t>Nghị</a:t>
            </a:r>
            <a:r>
              <a:rPr lang="en-US" sz="2400" b="1" dirty="0">
                <a:latin typeface="Raleway ExtraBold" pitchFamily="2" charset="0"/>
              </a:rPr>
              <a:t> </a:t>
            </a:r>
            <a:r>
              <a:rPr lang="en-US" sz="2400" b="1" dirty="0" err="1">
                <a:latin typeface="Raleway ExtraBold" pitchFamily="2" charset="0"/>
              </a:rPr>
              <a:t>quyết</a:t>
            </a:r>
            <a:r>
              <a:rPr lang="en-US" sz="2400" b="1" dirty="0">
                <a:latin typeface="Raleway ExtraBold" pitchFamily="2" charset="0"/>
              </a:rPr>
              <a:t> </a:t>
            </a:r>
            <a:r>
              <a:rPr lang="en-US" sz="2400" b="1" dirty="0" err="1">
                <a:latin typeface="Raleway ExtraBold" pitchFamily="2" charset="0"/>
              </a:rPr>
              <a:t>Đại</a:t>
            </a:r>
            <a:r>
              <a:rPr lang="en-US" sz="2400" b="1" dirty="0">
                <a:latin typeface="Raleway ExtraBold" pitchFamily="2" charset="0"/>
              </a:rPr>
              <a:t> </a:t>
            </a:r>
            <a:r>
              <a:rPr lang="en-US" sz="2400" b="1" dirty="0" err="1">
                <a:latin typeface="Raleway ExtraBold" pitchFamily="2" charset="0"/>
              </a:rPr>
              <a:t>hội</a:t>
            </a:r>
            <a:r>
              <a:rPr lang="en-US" sz="2400" b="1" dirty="0">
                <a:latin typeface="Raleway ExtraBold" pitchFamily="2" charset="0"/>
              </a:rPr>
              <a:t> VI </a:t>
            </a:r>
            <a:r>
              <a:rPr lang="en-US" sz="2400" b="1" dirty="0" err="1">
                <a:latin typeface="Raleway ExtraBold" pitchFamily="2" charset="0"/>
              </a:rPr>
              <a:t>của</a:t>
            </a:r>
            <a:r>
              <a:rPr lang="en-US" sz="2400" b="1" dirty="0">
                <a:latin typeface="Raleway ExtraBold" pitchFamily="2" charset="0"/>
              </a:rPr>
              <a:t> </a:t>
            </a:r>
            <a:r>
              <a:rPr lang="en-US" sz="2400" b="1" dirty="0" err="1">
                <a:latin typeface="Raleway ExtraBold" pitchFamily="2" charset="0"/>
              </a:rPr>
              <a:t>Đảng</a:t>
            </a:r>
            <a:endParaRPr lang="en-US" sz="2400" b="1" dirty="0">
              <a:latin typeface="Raleway ExtraBold" pitchFamily="2" charset="0"/>
            </a:endParaRPr>
          </a:p>
        </p:txBody>
      </p:sp>
      <p:sp>
        <p:nvSpPr>
          <p:cNvPr id="43" name="TextBox 43"/>
          <p:cNvSpPr txBox="1"/>
          <p:nvPr/>
        </p:nvSpPr>
        <p:spPr>
          <a:xfrm>
            <a:off x="4946820" y="2427749"/>
            <a:ext cx="7043121" cy="1087285"/>
          </a:xfrm>
          <a:prstGeom prst="rect">
            <a:avLst/>
          </a:prstGeom>
        </p:spPr>
        <p:txBody>
          <a:bodyPr wrap="square" lIns="0" tIns="0" rIns="0" bIns="0" rtlCol="0" anchor="t">
            <a:spAutoFit/>
          </a:bodyPr>
          <a:lstStyle/>
          <a:p>
            <a:pPr marL="380990" indent="-380990">
              <a:spcBef>
                <a:spcPts val="800"/>
              </a:spcBef>
              <a:buFont typeface="Arial" panose="020B0604020202020204" pitchFamily="34" charset="0"/>
              <a:buChar char="•"/>
            </a:pPr>
            <a:r>
              <a:rPr lang="vi-VN" sz="2133" dirty="0">
                <a:latin typeface="Raleway Light" pitchFamily="2" charset="0"/>
              </a:rPr>
              <a:t>Hội nghị Trung ương 6 (3-1989) chính thức dùng khái niệm </a:t>
            </a:r>
            <a:r>
              <a:rPr lang="vi-VN" sz="2133" i="1" dirty="0">
                <a:latin typeface="Raleway Light" pitchFamily="2" charset="0"/>
              </a:rPr>
              <a:t>hệ thống chính trị</a:t>
            </a:r>
            <a:r>
              <a:rPr lang="en-US" sz="2133" dirty="0">
                <a:latin typeface="Raleway Light" pitchFamily="2" charset="0"/>
              </a:rPr>
              <a:t>.</a:t>
            </a:r>
          </a:p>
          <a:p>
            <a:pPr marL="380990" indent="-380990">
              <a:spcBef>
                <a:spcPts val="800"/>
              </a:spcBef>
              <a:buFont typeface="Arial" panose="020B0604020202020204" pitchFamily="34" charset="0"/>
              <a:buChar char="•"/>
            </a:pPr>
            <a:r>
              <a:rPr lang="en-US" sz="2133" dirty="0">
                <a:latin typeface="Raleway Light" pitchFamily="2" charset="0"/>
              </a:rPr>
              <a:t>X</a:t>
            </a:r>
            <a:r>
              <a:rPr lang="vi-VN" sz="2133" dirty="0">
                <a:latin typeface="Raleway Light" pitchFamily="2" charset="0"/>
              </a:rPr>
              <a:t>ác định sáu nguyên tắc chỉ đạo công cuộc đổi mới</a:t>
            </a:r>
            <a:r>
              <a:rPr lang="en-US" sz="2133" dirty="0">
                <a:latin typeface="Raleway Light" pitchFamily="2" charset="0"/>
              </a:rPr>
              <a:t>.</a:t>
            </a:r>
          </a:p>
        </p:txBody>
      </p:sp>
      <p:sp>
        <p:nvSpPr>
          <p:cNvPr id="45" name="TextBox 44">
            <a:extLst>
              <a:ext uri="{FF2B5EF4-FFF2-40B4-BE49-F238E27FC236}">
                <a16:creationId xmlns:a16="http://schemas.microsoft.com/office/drawing/2014/main" id="{C1D79738-7062-4FA4-9AF8-95190DBA0F68}"/>
              </a:ext>
            </a:extLst>
          </p:cNvPr>
          <p:cNvSpPr txBox="1"/>
          <p:nvPr/>
        </p:nvSpPr>
        <p:spPr>
          <a:xfrm>
            <a:off x="2356944" y="4366136"/>
            <a:ext cx="2589877" cy="420564"/>
          </a:xfrm>
          <a:prstGeom prst="rect">
            <a:avLst/>
          </a:prstGeom>
          <a:noFill/>
        </p:spPr>
        <p:txBody>
          <a:bodyPr wrap="square">
            <a:spAutoFit/>
          </a:bodyPr>
          <a:lstStyle/>
          <a:p>
            <a:pPr>
              <a:spcBef>
                <a:spcPts val="800"/>
              </a:spcBef>
            </a:pPr>
            <a:r>
              <a:rPr lang="en-US" sz="2133" u="sng" dirty="0">
                <a:solidFill>
                  <a:srgbClr val="FF0000"/>
                </a:solidFill>
                <a:latin typeface="Raleway ExtraBold" pitchFamily="2" charset="0"/>
              </a:rPr>
              <a:t>V</a:t>
            </a:r>
            <a:r>
              <a:rPr lang="vi-VN" sz="2133" u="sng" dirty="0">
                <a:solidFill>
                  <a:srgbClr val="FF0000"/>
                </a:solidFill>
                <a:latin typeface="Raleway ExtraBold" pitchFamily="2" charset="0"/>
              </a:rPr>
              <a:t>ề </a:t>
            </a:r>
            <a:r>
              <a:rPr lang="en-US" sz="2133" u="sng" dirty="0" err="1">
                <a:solidFill>
                  <a:srgbClr val="FF0000"/>
                </a:solidFill>
                <a:latin typeface="Raleway ExtraBold" pitchFamily="2" charset="0"/>
              </a:rPr>
              <a:t>chính</a:t>
            </a:r>
            <a:r>
              <a:rPr lang="en-US" sz="2133" u="sng" dirty="0">
                <a:solidFill>
                  <a:srgbClr val="FF0000"/>
                </a:solidFill>
                <a:latin typeface="Raleway ExtraBold" pitchFamily="2" charset="0"/>
              </a:rPr>
              <a:t> </a:t>
            </a:r>
            <a:r>
              <a:rPr lang="en-US" sz="2133" u="sng" dirty="0" err="1">
                <a:solidFill>
                  <a:srgbClr val="FF0000"/>
                </a:solidFill>
                <a:latin typeface="Raleway ExtraBold" pitchFamily="2" charset="0"/>
              </a:rPr>
              <a:t>trị</a:t>
            </a:r>
            <a:endParaRPr lang="en-US" sz="2133" u="sng" dirty="0">
              <a:solidFill>
                <a:srgbClr val="FF0000"/>
              </a:solidFill>
              <a:latin typeface="Raleway ExtraBold" pitchFamily="2" charset="0"/>
            </a:endParaRPr>
          </a:p>
        </p:txBody>
      </p:sp>
    </p:spTree>
    <p:extLst>
      <p:ext uri="{BB962C8B-B14F-4D97-AF65-F5344CB8AC3E}">
        <p14:creationId xmlns:p14="http://schemas.microsoft.com/office/powerpoint/2010/main" val="1280789536"/>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848509" y="1023311"/>
            <a:ext cx="3007800" cy="2796245"/>
          </a:xfrm>
          <a:prstGeom prst="rect">
            <a:avLst/>
          </a:prstGeom>
        </p:spPr>
      </p:pic>
      <p:grpSp>
        <p:nvGrpSpPr>
          <p:cNvPr id="5" name="Group 5"/>
          <p:cNvGrpSpPr/>
          <p:nvPr/>
        </p:nvGrpSpPr>
        <p:grpSpPr>
          <a:xfrm>
            <a:off x="940192" y="3100070"/>
            <a:ext cx="1089456" cy="3440937"/>
            <a:chOff x="0" y="0"/>
            <a:chExt cx="2178911" cy="6881874"/>
          </a:xfrm>
        </p:grpSpPr>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618120" y="0"/>
              <a:ext cx="950729" cy="1657391"/>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l="958" t="958" r="2927" b="627"/>
            <a:stretch>
              <a:fillRect/>
            </a:stretch>
          </p:blipFill>
          <p:spPr>
            <a:xfrm>
              <a:off x="575804" y="2532133"/>
              <a:ext cx="1413464" cy="4349741"/>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r="368" b="450"/>
            <a:stretch>
              <a:fillRect/>
            </a:stretch>
          </p:blipFill>
          <p:spPr>
            <a:xfrm>
              <a:off x="0" y="1135775"/>
              <a:ext cx="2178911" cy="2283513"/>
            </a:xfrm>
            <a:prstGeom prst="rect">
              <a:avLst/>
            </a:prstGeom>
          </p:spPr>
        </p:pic>
      </p:grpSp>
      <p:sp>
        <p:nvSpPr>
          <p:cNvPr id="42" name="TextBox 42"/>
          <p:cNvSpPr txBox="1"/>
          <p:nvPr/>
        </p:nvSpPr>
        <p:spPr>
          <a:xfrm>
            <a:off x="2300581" y="1377081"/>
            <a:ext cx="2167231" cy="2115964"/>
          </a:xfrm>
          <a:prstGeom prst="rect">
            <a:avLst/>
          </a:prstGeom>
        </p:spPr>
        <p:txBody>
          <a:bodyPr wrap="square" lIns="0" tIns="0" rIns="0" bIns="0" rtlCol="0" anchor="t">
            <a:spAutoFit/>
          </a:bodyPr>
          <a:lstStyle/>
          <a:p>
            <a:pPr algn="ctr">
              <a:lnSpc>
                <a:spcPts val="3300"/>
              </a:lnSpc>
            </a:pPr>
            <a:r>
              <a:rPr lang="en-US" sz="2400" b="1" dirty="0" err="1">
                <a:latin typeface="Raleway ExtraBold" pitchFamily="2" charset="0"/>
              </a:rPr>
              <a:t>Chỉ</a:t>
            </a:r>
            <a:r>
              <a:rPr lang="en-US" sz="2400" b="1" dirty="0">
                <a:latin typeface="Raleway ExtraBold" pitchFamily="2" charset="0"/>
              </a:rPr>
              <a:t> </a:t>
            </a:r>
            <a:r>
              <a:rPr lang="en-US" sz="2400" b="1" dirty="0" err="1">
                <a:latin typeface="Raleway ExtraBold" pitchFamily="2" charset="0"/>
              </a:rPr>
              <a:t>đạo</a:t>
            </a:r>
            <a:r>
              <a:rPr lang="en-US" sz="2400" b="1" dirty="0">
                <a:latin typeface="Raleway ExtraBold" pitchFamily="2" charset="0"/>
              </a:rPr>
              <a:t> </a:t>
            </a:r>
            <a:r>
              <a:rPr lang="en-US" sz="2400" b="1" dirty="0" err="1">
                <a:latin typeface="Raleway ExtraBold" pitchFamily="2" charset="0"/>
              </a:rPr>
              <a:t>của</a:t>
            </a:r>
            <a:r>
              <a:rPr lang="en-US" sz="2400" b="1" dirty="0">
                <a:latin typeface="Raleway ExtraBold" pitchFamily="2" charset="0"/>
              </a:rPr>
              <a:t> </a:t>
            </a:r>
            <a:r>
              <a:rPr lang="en-US" sz="2400" b="1" dirty="0" err="1">
                <a:latin typeface="Raleway ExtraBold" pitchFamily="2" charset="0"/>
              </a:rPr>
              <a:t>Trung</a:t>
            </a:r>
            <a:r>
              <a:rPr lang="en-US" sz="2400" b="1" dirty="0">
                <a:latin typeface="Raleway ExtraBold" pitchFamily="2" charset="0"/>
              </a:rPr>
              <a:t> </a:t>
            </a:r>
            <a:r>
              <a:rPr lang="en-US" sz="2400" b="1" dirty="0" err="1">
                <a:latin typeface="Raleway ExtraBold" pitchFamily="2" charset="0"/>
              </a:rPr>
              <a:t>ương</a:t>
            </a:r>
            <a:r>
              <a:rPr lang="en-US" sz="2400" b="1" dirty="0">
                <a:latin typeface="Raleway ExtraBold" pitchFamily="2" charset="0"/>
              </a:rPr>
              <a:t>, </a:t>
            </a:r>
            <a:r>
              <a:rPr lang="en-US" sz="2400" b="1" dirty="0" err="1">
                <a:latin typeface="Raleway ExtraBold" pitchFamily="2" charset="0"/>
              </a:rPr>
              <a:t>thực</a:t>
            </a:r>
            <a:r>
              <a:rPr lang="en-US" sz="2400" b="1" dirty="0">
                <a:latin typeface="Raleway ExtraBold" pitchFamily="2" charset="0"/>
              </a:rPr>
              <a:t> </a:t>
            </a:r>
            <a:r>
              <a:rPr lang="en-US" sz="2400" b="1" dirty="0" err="1">
                <a:latin typeface="Raleway ExtraBold" pitchFamily="2" charset="0"/>
              </a:rPr>
              <a:t>hiện</a:t>
            </a:r>
            <a:r>
              <a:rPr lang="en-US" sz="2400" b="1" dirty="0">
                <a:latin typeface="Raleway ExtraBold" pitchFamily="2" charset="0"/>
              </a:rPr>
              <a:t> </a:t>
            </a:r>
            <a:r>
              <a:rPr lang="en-US" sz="2400" b="1" dirty="0" err="1">
                <a:latin typeface="Raleway ExtraBold" pitchFamily="2" charset="0"/>
              </a:rPr>
              <a:t>Nghị</a:t>
            </a:r>
            <a:r>
              <a:rPr lang="en-US" sz="2400" b="1" dirty="0">
                <a:latin typeface="Raleway ExtraBold" pitchFamily="2" charset="0"/>
              </a:rPr>
              <a:t> </a:t>
            </a:r>
            <a:r>
              <a:rPr lang="en-US" sz="2400" b="1" dirty="0" err="1">
                <a:latin typeface="Raleway ExtraBold" pitchFamily="2" charset="0"/>
              </a:rPr>
              <a:t>quyết</a:t>
            </a:r>
            <a:r>
              <a:rPr lang="en-US" sz="2400" b="1" dirty="0">
                <a:latin typeface="Raleway ExtraBold" pitchFamily="2" charset="0"/>
              </a:rPr>
              <a:t> </a:t>
            </a:r>
            <a:r>
              <a:rPr lang="en-US" sz="2400" b="1" dirty="0" err="1">
                <a:latin typeface="Raleway ExtraBold" pitchFamily="2" charset="0"/>
              </a:rPr>
              <a:t>Đại</a:t>
            </a:r>
            <a:r>
              <a:rPr lang="en-US" sz="2400" b="1" dirty="0">
                <a:latin typeface="Raleway ExtraBold" pitchFamily="2" charset="0"/>
              </a:rPr>
              <a:t> </a:t>
            </a:r>
            <a:r>
              <a:rPr lang="en-US" sz="2400" b="1" dirty="0" err="1">
                <a:latin typeface="Raleway ExtraBold" pitchFamily="2" charset="0"/>
              </a:rPr>
              <a:t>hội</a:t>
            </a:r>
            <a:r>
              <a:rPr lang="en-US" sz="2400" b="1" dirty="0">
                <a:latin typeface="Raleway ExtraBold" pitchFamily="2" charset="0"/>
              </a:rPr>
              <a:t> VI </a:t>
            </a:r>
            <a:r>
              <a:rPr lang="en-US" sz="2400" b="1" dirty="0" err="1">
                <a:latin typeface="Raleway ExtraBold" pitchFamily="2" charset="0"/>
              </a:rPr>
              <a:t>của</a:t>
            </a:r>
            <a:r>
              <a:rPr lang="en-US" sz="2400" b="1" dirty="0">
                <a:latin typeface="Raleway ExtraBold" pitchFamily="2" charset="0"/>
              </a:rPr>
              <a:t> </a:t>
            </a:r>
            <a:r>
              <a:rPr lang="en-US" sz="2400" b="1" dirty="0" err="1">
                <a:latin typeface="Raleway ExtraBold" pitchFamily="2" charset="0"/>
              </a:rPr>
              <a:t>Đảng</a:t>
            </a:r>
            <a:endParaRPr lang="en-US" sz="2400" b="1" dirty="0">
              <a:latin typeface="Raleway ExtraBold" pitchFamily="2" charset="0"/>
            </a:endParaRPr>
          </a:p>
        </p:txBody>
      </p:sp>
      <p:sp>
        <p:nvSpPr>
          <p:cNvPr id="43" name="TextBox 43"/>
          <p:cNvSpPr txBox="1"/>
          <p:nvPr/>
        </p:nvSpPr>
        <p:spPr>
          <a:xfrm>
            <a:off x="5011999" y="1721677"/>
            <a:ext cx="6109776" cy="3159263"/>
          </a:xfrm>
          <a:prstGeom prst="rect">
            <a:avLst/>
          </a:prstGeom>
        </p:spPr>
        <p:txBody>
          <a:bodyPr wrap="square" lIns="0" tIns="0" rIns="0" bIns="0" rtlCol="0" anchor="t">
            <a:spAutoFit/>
          </a:bodyPr>
          <a:lstStyle/>
          <a:p>
            <a:pPr marL="380990" indent="-380990" algn="just">
              <a:spcBef>
                <a:spcPts val="800"/>
              </a:spcBef>
              <a:buFont typeface="Arial" panose="020B0604020202020204" pitchFamily="34" charset="0"/>
              <a:buChar char="•"/>
            </a:pPr>
            <a:r>
              <a:rPr lang="vi-VN" sz="2133" dirty="0">
                <a:latin typeface="Raleway Light" pitchFamily="2" charset="0"/>
              </a:rPr>
              <a:t>“</a:t>
            </a:r>
            <a:r>
              <a:rPr lang="en-US" sz="2133" dirty="0" err="1">
                <a:latin typeface="Raleway Light" pitchFamily="2" charset="0"/>
              </a:rPr>
              <a:t>Tiếp</a:t>
            </a:r>
            <a:r>
              <a:rPr lang="en-US" sz="2133" dirty="0">
                <a:latin typeface="Raleway Light" pitchFamily="2" charset="0"/>
              </a:rPr>
              <a:t> </a:t>
            </a:r>
            <a:r>
              <a:rPr lang="en-US" sz="2133" dirty="0" err="1">
                <a:latin typeface="Raleway Light" pitchFamily="2" charset="0"/>
              </a:rPr>
              <a:t>tục</a:t>
            </a:r>
            <a:r>
              <a:rPr lang="en-US" sz="2133" dirty="0">
                <a:latin typeface="Raleway Light" pitchFamily="2" charset="0"/>
              </a:rPr>
              <a:t> </a:t>
            </a:r>
            <a:r>
              <a:rPr lang="en-US" sz="2133" dirty="0" err="1">
                <a:latin typeface="Raleway Light" pitchFamily="2" charset="0"/>
              </a:rPr>
              <a:t>mở</a:t>
            </a:r>
            <a:r>
              <a:rPr lang="en-US" sz="2133" dirty="0">
                <a:latin typeface="Raleway Light" pitchFamily="2" charset="0"/>
              </a:rPr>
              <a:t> </a:t>
            </a:r>
            <a:r>
              <a:rPr lang="en-US" sz="2133" dirty="0" err="1">
                <a:latin typeface="Raleway Light" pitchFamily="2" charset="0"/>
              </a:rPr>
              <a:t>rộng</a:t>
            </a:r>
            <a:r>
              <a:rPr lang="en-US" sz="2133" dirty="0">
                <a:latin typeface="Raleway Light" pitchFamily="2" charset="0"/>
              </a:rPr>
              <a:t> </a:t>
            </a:r>
            <a:r>
              <a:rPr lang="en-US" sz="2133" dirty="0" err="1">
                <a:latin typeface="Raleway Light" pitchFamily="2" charset="0"/>
              </a:rPr>
              <a:t>quan</a:t>
            </a:r>
            <a:r>
              <a:rPr lang="en-US" sz="2133" dirty="0">
                <a:latin typeface="Raleway Light" pitchFamily="2" charset="0"/>
              </a:rPr>
              <a:t> </a:t>
            </a:r>
            <a:r>
              <a:rPr lang="en-US" sz="2133" dirty="0" err="1">
                <a:latin typeface="Raleway Light" pitchFamily="2" charset="0"/>
              </a:rPr>
              <a:t>hệ</a:t>
            </a:r>
            <a:r>
              <a:rPr lang="en-US" sz="2133" dirty="0">
                <a:latin typeface="Raleway Light" pitchFamily="2" charset="0"/>
              </a:rPr>
              <a:t> </a:t>
            </a:r>
            <a:r>
              <a:rPr lang="en-US" sz="2133" dirty="0" err="1">
                <a:latin typeface="Raleway Light" pitchFamily="2" charset="0"/>
              </a:rPr>
              <a:t>đối</a:t>
            </a:r>
            <a:r>
              <a:rPr lang="en-US" sz="2133" dirty="0">
                <a:latin typeface="Raleway Light" pitchFamily="2" charset="0"/>
              </a:rPr>
              <a:t> </a:t>
            </a:r>
            <a:r>
              <a:rPr lang="en-US" sz="2133" dirty="0" err="1">
                <a:latin typeface="Raleway Light" pitchFamily="2" charset="0"/>
              </a:rPr>
              <a:t>ngoại</a:t>
            </a:r>
            <a:r>
              <a:rPr lang="en-US" sz="2133" dirty="0">
                <a:latin typeface="Raleway Light" pitchFamily="2" charset="0"/>
              </a:rPr>
              <a:t> </a:t>
            </a:r>
            <a:r>
              <a:rPr lang="en-US" sz="2133" dirty="0" err="1">
                <a:latin typeface="Raleway Light" pitchFamily="2" charset="0"/>
              </a:rPr>
              <a:t>theo</a:t>
            </a:r>
            <a:r>
              <a:rPr lang="en-US" sz="2133" dirty="0">
                <a:latin typeface="Raleway Light" pitchFamily="2" charset="0"/>
              </a:rPr>
              <a:t> </a:t>
            </a:r>
            <a:r>
              <a:rPr lang="en-US" sz="2133" dirty="0" err="1">
                <a:latin typeface="Raleway Light" pitchFamily="2" charset="0"/>
              </a:rPr>
              <a:t>phương</a:t>
            </a:r>
            <a:r>
              <a:rPr lang="en-US" sz="2133" dirty="0">
                <a:latin typeface="Raleway Light" pitchFamily="2" charset="0"/>
              </a:rPr>
              <a:t> </a:t>
            </a:r>
            <a:r>
              <a:rPr lang="en-US" sz="2133" dirty="0" err="1">
                <a:latin typeface="Raleway Light" pitchFamily="2" charset="0"/>
              </a:rPr>
              <a:t>châm</a:t>
            </a:r>
            <a:r>
              <a:rPr lang="en-US" sz="2133" dirty="0">
                <a:latin typeface="Raleway Light" pitchFamily="2" charset="0"/>
              </a:rPr>
              <a:t> </a:t>
            </a:r>
            <a:r>
              <a:rPr lang="vi-VN" sz="2133" dirty="0">
                <a:latin typeface="Raleway Light" pitchFamily="2" charset="0"/>
              </a:rPr>
              <a:t>thêm bạn, bớt thù, giữ vững hòa bình </a:t>
            </a:r>
            <a:r>
              <a:rPr lang="en-US" sz="2133" dirty="0" err="1">
                <a:latin typeface="Raleway Light" pitchFamily="2" charset="0"/>
              </a:rPr>
              <a:t>để</a:t>
            </a:r>
            <a:r>
              <a:rPr lang="en-US" sz="2133" dirty="0">
                <a:latin typeface="Raleway Light" pitchFamily="2" charset="0"/>
              </a:rPr>
              <a:t> </a:t>
            </a:r>
            <a:r>
              <a:rPr lang="en-US" sz="2133" dirty="0" err="1">
                <a:latin typeface="Raleway Light" pitchFamily="2" charset="0"/>
              </a:rPr>
              <a:t>xây</a:t>
            </a:r>
            <a:r>
              <a:rPr lang="en-US" sz="2133" dirty="0">
                <a:latin typeface="Raleway Light" pitchFamily="2" charset="0"/>
              </a:rPr>
              <a:t> </a:t>
            </a:r>
            <a:r>
              <a:rPr lang="en-US" sz="2133" dirty="0" err="1">
                <a:latin typeface="Raleway Light" pitchFamily="2" charset="0"/>
              </a:rPr>
              <a:t>dựng</a:t>
            </a:r>
            <a:r>
              <a:rPr lang="en-US" sz="2133" dirty="0">
                <a:latin typeface="Raleway Light" pitchFamily="2" charset="0"/>
              </a:rPr>
              <a:t> </a:t>
            </a:r>
            <a:r>
              <a:rPr lang="vi-VN" sz="2133" dirty="0">
                <a:latin typeface="Raleway Light" pitchFamily="2" charset="0"/>
              </a:rPr>
              <a:t>và </a:t>
            </a:r>
            <a:r>
              <a:rPr lang="en-US" sz="2133" dirty="0" err="1">
                <a:latin typeface="Raleway Light" pitchFamily="2" charset="0"/>
              </a:rPr>
              <a:t>bảo</a:t>
            </a:r>
            <a:r>
              <a:rPr lang="en-US" sz="2133" dirty="0">
                <a:latin typeface="Raleway Light" pitchFamily="2" charset="0"/>
              </a:rPr>
              <a:t> </a:t>
            </a:r>
            <a:r>
              <a:rPr lang="en-US" sz="2133" dirty="0" err="1">
                <a:latin typeface="Raleway Light" pitchFamily="2" charset="0"/>
              </a:rPr>
              <a:t>vệ</a:t>
            </a:r>
            <a:r>
              <a:rPr lang="en-US" sz="2133" dirty="0">
                <a:latin typeface="Raleway Light" pitchFamily="2" charset="0"/>
              </a:rPr>
              <a:t>  </a:t>
            </a:r>
            <a:r>
              <a:rPr lang="en-US" sz="2133" dirty="0" err="1">
                <a:latin typeface="Raleway Light" pitchFamily="2" charset="0"/>
              </a:rPr>
              <a:t>tổ</a:t>
            </a:r>
            <a:r>
              <a:rPr lang="en-US" sz="2133" dirty="0">
                <a:latin typeface="Raleway Light" pitchFamily="2" charset="0"/>
              </a:rPr>
              <a:t> </a:t>
            </a:r>
            <a:r>
              <a:rPr lang="en-US" sz="2133" dirty="0" err="1">
                <a:latin typeface="Raleway Light" pitchFamily="2" charset="0"/>
              </a:rPr>
              <a:t>quốc</a:t>
            </a:r>
            <a:r>
              <a:rPr lang="en-US" sz="2133" dirty="0">
                <a:latin typeface="Raleway Light" pitchFamily="2" charset="0"/>
              </a:rPr>
              <a:t>”.</a:t>
            </a:r>
          </a:p>
          <a:p>
            <a:pPr marL="380990" indent="-380990" algn="just">
              <a:spcBef>
                <a:spcPts val="800"/>
              </a:spcBef>
              <a:buFont typeface="Arial" panose="020B0604020202020204" pitchFamily="34" charset="0"/>
              <a:buChar char="•"/>
            </a:pPr>
            <a:r>
              <a:rPr lang="en-US" sz="2133" dirty="0" err="1">
                <a:latin typeface="Raleway Light" pitchFamily="2" charset="0"/>
              </a:rPr>
              <a:t>Bình</a:t>
            </a:r>
            <a:r>
              <a:rPr lang="en-US" sz="2133" dirty="0">
                <a:latin typeface="Raleway Light" pitchFamily="2" charset="0"/>
              </a:rPr>
              <a:t> </a:t>
            </a:r>
            <a:r>
              <a:rPr lang="en-US" sz="2133" dirty="0" err="1">
                <a:latin typeface="Raleway Light" pitchFamily="2" charset="0"/>
              </a:rPr>
              <a:t>thường</a:t>
            </a:r>
            <a:r>
              <a:rPr lang="en-US" sz="2133" dirty="0">
                <a:latin typeface="Raleway Light" pitchFamily="2" charset="0"/>
              </a:rPr>
              <a:t> </a:t>
            </a:r>
            <a:r>
              <a:rPr lang="en-US" sz="2133" dirty="0" err="1">
                <a:latin typeface="Raleway Light" pitchFamily="2" charset="0"/>
              </a:rPr>
              <a:t>hóa</a:t>
            </a:r>
            <a:r>
              <a:rPr lang="en-US" sz="2133" dirty="0">
                <a:latin typeface="Raleway Light" pitchFamily="2" charset="0"/>
              </a:rPr>
              <a:t> </a:t>
            </a:r>
            <a:r>
              <a:rPr lang="en-US" sz="2133" dirty="0" err="1">
                <a:latin typeface="Raleway Light" pitchFamily="2" charset="0"/>
              </a:rPr>
              <a:t>quan</a:t>
            </a:r>
            <a:r>
              <a:rPr lang="en-US" sz="2133" dirty="0">
                <a:latin typeface="Raleway Light" pitchFamily="2" charset="0"/>
              </a:rPr>
              <a:t> </a:t>
            </a:r>
            <a:r>
              <a:rPr lang="en-US" sz="2133" dirty="0" err="1">
                <a:latin typeface="Raleway Light" pitchFamily="2" charset="0"/>
              </a:rPr>
              <a:t>hệ</a:t>
            </a:r>
            <a:r>
              <a:rPr lang="en-US" sz="2133" dirty="0">
                <a:latin typeface="Raleway Light" pitchFamily="2" charset="0"/>
              </a:rPr>
              <a:t> </a:t>
            </a:r>
            <a:r>
              <a:rPr lang="en-US" sz="2133" dirty="0" err="1">
                <a:latin typeface="Raleway Light" pitchFamily="2" charset="0"/>
              </a:rPr>
              <a:t>Việt</a:t>
            </a:r>
            <a:r>
              <a:rPr lang="en-US" sz="2133" dirty="0">
                <a:latin typeface="Raleway Light" pitchFamily="2" charset="0"/>
              </a:rPr>
              <a:t> Nam - </a:t>
            </a:r>
            <a:r>
              <a:rPr lang="en-US" sz="2133" dirty="0" err="1">
                <a:latin typeface="Raleway Light" pitchFamily="2" charset="0"/>
              </a:rPr>
              <a:t>Trung</a:t>
            </a:r>
            <a:r>
              <a:rPr lang="en-US" sz="2133" dirty="0">
                <a:latin typeface="Raleway Light" pitchFamily="2" charset="0"/>
              </a:rPr>
              <a:t> </a:t>
            </a:r>
            <a:r>
              <a:rPr lang="en-US" sz="2133" dirty="0" err="1">
                <a:latin typeface="Raleway Light" pitchFamily="2" charset="0"/>
              </a:rPr>
              <a:t>Quốc</a:t>
            </a:r>
            <a:r>
              <a:rPr lang="en-US" sz="2133" dirty="0">
                <a:latin typeface="Raleway Light" pitchFamily="2" charset="0"/>
              </a:rPr>
              <a:t>, </a:t>
            </a:r>
            <a:r>
              <a:rPr lang="en-US" sz="2133" dirty="0" err="1">
                <a:latin typeface="Raleway Light" pitchFamily="2" charset="0"/>
              </a:rPr>
              <a:t>Việt</a:t>
            </a:r>
            <a:r>
              <a:rPr lang="en-US" sz="2133" dirty="0">
                <a:latin typeface="Raleway Light" pitchFamily="2" charset="0"/>
              </a:rPr>
              <a:t> Nam - </a:t>
            </a:r>
            <a:r>
              <a:rPr lang="en-US" sz="2133" dirty="0" err="1">
                <a:latin typeface="Raleway Light" pitchFamily="2" charset="0"/>
              </a:rPr>
              <a:t>Hoa</a:t>
            </a:r>
            <a:r>
              <a:rPr lang="en-US" sz="2133" dirty="0">
                <a:latin typeface="Raleway Light" pitchFamily="2" charset="0"/>
              </a:rPr>
              <a:t> </a:t>
            </a:r>
            <a:r>
              <a:rPr lang="en-US" sz="2133" dirty="0" err="1">
                <a:latin typeface="Raleway Light" pitchFamily="2" charset="0"/>
              </a:rPr>
              <a:t>kỳ</a:t>
            </a:r>
            <a:r>
              <a:rPr lang="en-US" sz="2133" dirty="0">
                <a:latin typeface="Raleway Light" pitchFamily="2" charset="0"/>
              </a:rPr>
              <a:t>, </a:t>
            </a:r>
            <a:r>
              <a:rPr lang="en-US" sz="2133" dirty="0" err="1">
                <a:latin typeface="Raleway Light" pitchFamily="2" charset="0"/>
              </a:rPr>
              <a:t>từng</a:t>
            </a:r>
            <a:r>
              <a:rPr lang="en-US" sz="2133" dirty="0">
                <a:latin typeface="Raleway Light" pitchFamily="2" charset="0"/>
              </a:rPr>
              <a:t> </a:t>
            </a:r>
            <a:r>
              <a:rPr lang="en-US" sz="2133" dirty="0" err="1">
                <a:latin typeface="Raleway Light" pitchFamily="2" charset="0"/>
              </a:rPr>
              <a:t>bước</a:t>
            </a:r>
            <a:r>
              <a:rPr lang="en-US" sz="2133" dirty="0">
                <a:latin typeface="Raleway Light" pitchFamily="2" charset="0"/>
              </a:rPr>
              <a:t> </a:t>
            </a:r>
            <a:r>
              <a:rPr lang="en-US" sz="2133" dirty="0" err="1">
                <a:latin typeface="Raleway Light" pitchFamily="2" charset="0"/>
              </a:rPr>
              <a:t>xây</a:t>
            </a:r>
            <a:r>
              <a:rPr lang="en-US" sz="2133" dirty="0">
                <a:latin typeface="Raleway Light" pitchFamily="2" charset="0"/>
              </a:rPr>
              <a:t> </a:t>
            </a:r>
            <a:r>
              <a:rPr lang="en-US" sz="2133" dirty="0" err="1">
                <a:latin typeface="Raleway Light" pitchFamily="2" charset="0"/>
              </a:rPr>
              <a:t>dựng</a:t>
            </a:r>
            <a:r>
              <a:rPr lang="en-US" sz="2133" dirty="0">
                <a:latin typeface="Raleway Light" pitchFamily="2" charset="0"/>
              </a:rPr>
              <a:t> </a:t>
            </a:r>
            <a:r>
              <a:rPr lang="en-US" sz="2133" dirty="0" err="1">
                <a:latin typeface="Raleway Light" pitchFamily="2" charset="0"/>
              </a:rPr>
              <a:t>quan</a:t>
            </a:r>
            <a:r>
              <a:rPr lang="en-US" sz="2133" dirty="0">
                <a:latin typeface="Raleway Light" pitchFamily="2" charset="0"/>
              </a:rPr>
              <a:t> </a:t>
            </a:r>
            <a:r>
              <a:rPr lang="en-US" sz="2133" dirty="0" err="1">
                <a:latin typeface="Raleway Light" pitchFamily="2" charset="0"/>
              </a:rPr>
              <a:t>hệ</a:t>
            </a:r>
            <a:r>
              <a:rPr lang="en-US" sz="2133" dirty="0">
                <a:latin typeface="Raleway Light" pitchFamily="2" charset="0"/>
              </a:rPr>
              <a:t> </a:t>
            </a:r>
            <a:r>
              <a:rPr lang="en-US" sz="2133" dirty="0" err="1">
                <a:latin typeface="Raleway Light" pitchFamily="2" charset="0"/>
              </a:rPr>
              <a:t>hữu</a:t>
            </a:r>
            <a:r>
              <a:rPr lang="en-US" sz="2133" dirty="0">
                <a:latin typeface="Raleway Light" pitchFamily="2" charset="0"/>
              </a:rPr>
              <a:t> </a:t>
            </a:r>
            <a:r>
              <a:rPr lang="en-US" sz="2133" dirty="0" err="1">
                <a:latin typeface="Raleway Light" pitchFamily="2" charset="0"/>
              </a:rPr>
              <a:t>nghị</a:t>
            </a:r>
            <a:r>
              <a:rPr lang="en-US" sz="2133" dirty="0">
                <a:latin typeface="Raleway Light" pitchFamily="2" charset="0"/>
              </a:rPr>
              <a:t> </a:t>
            </a:r>
            <a:r>
              <a:rPr lang="en-US" sz="2133" dirty="0" err="1">
                <a:latin typeface="Raleway Light" pitchFamily="2" charset="0"/>
              </a:rPr>
              <a:t>hợp</a:t>
            </a:r>
            <a:r>
              <a:rPr lang="en-US" sz="2133" dirty="0">
                <a:latin typeface="Raleway Light" pitchFamily="2" charset="0"/>
              </a:rPr>
              <a:t> </a:t>
            </a:r>
            <a:r>
              <a:rPr lang="en-US" sz="2133" dirty="0" err="1">
                <a:latin typeface="Raleway Light" pitchFamily="2" charset="0"/>
              </a:rPr>
              <a:t>tác</a:t>
            </a:r>
            <a:r>
              <a:rPr lang="en-US" sz="2133" dirty="0">
                <a:latin typeface="Raleway Light" pitchFamily="2" charset="0"/>
              </a:rPr>
              <a:t> </a:t>
            </a:r>
            <a:r>
              <a:rPr lang="en-US" sz="2133" dirty="0" err="1">
                <a:latin typeface="Raleway Light" pitchFamily="2" charset="0"/>
              </a:rPr>
              <a:t>với</a:t>
            </a:r>
            <a:r>
              <a:rPr lang="en-US" sz="2133" dirty="0">
                <a:latin typeface="Raleway Light" pitchFamily="2" charset="0"/>
              </a:rPr>
              <a:t> </a:t>
            </a:r>
            <a:r>
              <a:rPr lang="en-US" sz="2133" dirty="0" err="1">
                <a:latin typeface="Raleway Light" pitchFamily="2" charset="0"/>
              </a:rPr>
              <a:t>các</a:t>
            </a:r>
            <a:r>
              <a:rPr lang="en-US" sz="2133" dirty="0">
                <a:latin typeface="Raleway Light" pitchFamily="2" charset="0"/>
              </a:rPr>
              <a:t> </a:t>
            </a:r>
            <a:r>
              <a:rPr lang="en-US" sz="2133" dirty="0" err="1">
                <a:latin typeface="Raleway Light" pitchFamily="2" charset="0"/>
              </a:rPr>
              <a:t>nước</a:t>
            </a:r>
            <a:r>
              <a:rPr lang="en-US" sz="2133" dirty="0">
                <a:latin typeface="Raleway Light" pitchFamily="2" charset="0"/>
              </a:rPr>
              <a:t> </a:t>
            </a:r>
            <a:r>
              <a:rPr lang="en-US" sz="2133" dirty="0" err="1">
                <a:latin typeface="Raleway Light" pitchFamily="2" charset="0"/>
              </a:rPr>
              <a:t>Đông</a:t>
            </a:r>
            <a:r>
              <a:rPr lang="en-US" sz="2133" dirty="0">
                <a:latin typeface="Raleway Light" pitchFamily="2" charset="0"/>
              </a:rPr>
              <a:t> Nam Á, </a:t>
            </a:r>
            <a:r>
              <a:rPr lang="vi-VN" sz="2133" dirty="0">
                <a:latin typeface="Raleway Light" pitchFamily="2" charset="0"/>
              </a:rPr>
              <a:t>thiết lập quan hệ ngoại giao Việt Nam và các nước châu Âu</a:t>
            </a:r>
            <a:r>
              <a:rPr lang="en-US" sz="2133" dirty="0">
                <a:latin typeface="Raleway Light" pitchFamily="2" charset="0"/>
              </a:rPr>
              <a:t>.</a:t>
            </a:r>
          </a:p>
          <a:p>
            <a:pPr marL="380990" indent="-380990" algn="just">
              <a:spcBef>
                <a:spcPts val="800"/>
              </a:spcBef>
              <a:buFont typeface="Arial" panose="020B0604020202020204" pitchFamily="34" charset="0"/>
              <a:buChar char="•"/>
            </a:pPr>
            <a:endParaRPr lang="en-US" sz="2133" dirty="0">
              <a:latin typeface="Raleway Light" pitchFamily="2" charset="0"/>
            </a:endParaRPr>
          </a:p>
        </p:txBody>
      </p:sp>
      <p:sp>
        <p:nvSpPr>
          <p:cNvPr id="45" name="TextBox 44">
            <a:extLst>
              <a:ext uri="{FF2B5EF4-FFF2-40B4-BE49-F238E27FC236}">
                <a16:creationId xmlns:a16="http://schemas.microsoft.com/office/drawing/2014/main" id="{C1D79738-7062-4FA4-9AF8-95190DBA0F68}"/>
              </a:ext>
            </a:extLst>
          </p:cNvPr>
          <p:cNvSpPr txBox="1"/>
          <p:nvPr/>
        </p:nvSpPr>
        <p:spPr>
          <a:xfrm>
            <a:off x="2356943" y="4366137"/>
            <a:ext cx="3007799" cy="420564"/>
          </a:xfrm>
          <a:prstGeom prst="rect">
            <a:avLst/>
          </a:prstGeom>
          <a:noFill/>
        </p:spPr>
        <p:txBody>
          <a:bodyPr wrap="square">
            <a:spAutoFit/>
          </a:bodyPr>
          <a:lstStyle/>
          <a:p>
            <a:pPr>
              <a:spcBef>
                <a:spcPts val="800"/>
              </a:spcBef>
            </a:pPr>
            <a:r>
              <a:rPr lang="en-US" sz="2133" u="sng" dirty="0">
                <a:solidFill>
                  <a:srgbClr val="FF0000"/>
                </a:solidFill>
                <a:latin typeface="Raleway ExtraBold" pitchFamily="2" charset="0"/>
              </a:rPr>
              <a:t>V</a:t>
            </a:r>
            <a:r>
              <a:rPr lang="vi-VN" sz="2133" u="sng" dirty="0">
                <a:solidFill>
                  <a:srgbClr val="FF0000"/>
                </a:solidFill>
                <a:latin typeface="Raleway ExtraBold" pitchFamily="2" charset="0"/>
              </a:rPr>
              <a:t>ề </a:t>
            </a:r>
            <a:r>
              <a:rPr lang="en-US" sz="2133" u="sng" dirty="0" err="1">
                <a:solidFill>
                  <a:srgbClr val="FF0000"/>
                </a:solidFill>
                <a:latin typeface="Raleway ExtraBold" pitchFamily="2" charset="0"/>
              </a:rPr>
              <a:t>quan</a:t>
            </a:r>
            <a:r>
              <a:rPr lang="en-US" sz="2133" u="sng" dirty="0">
                <a:solidFill>
                  <a:srgbClr val="FF0000"/>
                </a:solidFill>
                <a:latin typeface="Raleway ExtraBold" pitchFamily="2" charset="0"/>
              </a:rPr>
              <a:t> </a:t>
            </a:r>
            <a:r>
              <a:rPr lang="en-US" sz="2133" u="sng" dirty="0" err="1">
                <a:solidFill>
                  <a:srgbClr val="FF0000"/>
                </a:solidFill>
                <a:latin typeface="Raleway ExtraBold" pitchFamily="2" charset="0"/>
              </a:rPr>
              <a:t>hệ</a:t>
            </a:r>
            <a:r>
              <a:rPr lang="en-US" sz="2133" u="sng" dirty="0">
                <a:solidFill>
                  <a:srgbClr val="FF0000"/>
                </a:solidFill>
                <a:latin typeface="Raleway ExtraBold" pitchFamily="2" charset="0"/>
              </a:rPr>
              <a:t> </a:t>
            </a:r>
            <a:r>
              <a:rPr lang="en-US" sz="2133" u="sng" dirty="0" err="1">
                <a:solidFill>
                  <a:srgbClr val="FF0000"/>
                </a:solidFill>
                <a:latin typeface="Raleway ExtraBold" pitchFamily="2" charset="0"/>
              </a:rPr>
              <a:t>đối</a:t>
            </a:r>
            <a:r>
              <a:rPr lang="en-US" sz="2133" u="sng" dirty="0">
                <a:solidFill>
                  <a:srgbClr val="FF0000"/>
                </a:solidFill>
                <a:latin typeface="Raleway ExtraBold" pitchFamily="2" charset="0"/>
              </a:rPr>
              <a:t> </a:t>
            </a:r>
            <a:r>
              <a:rPr lang="en-US" sz="2133" u="sng" dirty="0" err="1">
                <a:solidFill>
                  <a:srgbClr val="FF0000"/>
                </a:solidFill>
                <a:latin typeface="Raleway ExtraBold" pitchFamily="2" charset="0"/>
              </a:rPr>
              <a:t>ngoại</a:t>
            </a:r>
            <a:endParaRPr lang="en-US" sz="2133" u="sng" dirty="0">
              <a:solidFill>
                <a:srgbClr val="FF0000"/>
              </a:solidFill>
              <a:latin typeface="Raleway ExtraBold" pitchFamily="2" charset="0"/>
            </a:endParaRPr>
          </a:p>
        </p:txBody>
      </p:sp>
    </p:spTree>
    <p:extLst>
      <p:ext uri="{BB962C8B-B14F-4D97-AF65-F5344CB8AC3E}">
        <p14:creationId xmlns:p14="http://schemas.microsoft.com/office/powerpoint/2010/main" val="3449599586"/>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grpSp>
        <p:nvGrpSpPr>
          <p:cNvPr id="25" name="Group 9">
            <a:extLst>
              <a:ext uri="{FF2B5EF4-FFF2-40B4-BE49-F238E27FC236}">
                <a16:creationId xmlns:a16="http://schemas.microsoft.com/office/drawing/2014/main" id="{5C7DB213-837E-4710-8DDF-7BCAADD96F11}"/>
              </a:ext>
            </a:extLst>
          </p:cNvPr>
          <p:cNvGrpSpPr/>
          <p:nvPr/>
        </p:nvGrpSpPr>
        <p:grpSpPr>
          <a:xfrm>
            <a:off x="740657" y="4706339"/>
            <a:ext cx="10024535" cy="1004620"/>
            <a:chOff x="0" y="0"/>
            <a:chExt cx="3952468" cy="386602"/>
          </a:xfrm>
        </p:grpSpPr>
        <p:sp>
          <p:nvSpPr>
            <p:cNvPr id="26" name="Freeform 10">
              <a:extLst>
                <a:ext uri="{FF2B5EF4-FFF2-40B4-BE49-F238E27FC236}">
                  <a16:creationId xmlns:a16="http://schemas.microsoft.com/office/drawing/2014/main" id="{B590BB35-716A-4560-BD35-35D4A9D432EF}"/>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21" name="Group 9">
            <a:extLst>
              <a:ext uri="{FF2B5EF4-FFF2-40B4-BE49-F238E27FC236}">
                <a16:creationId xmlns:a16="http://schemas.microsoft.com/office/drawing/2014/main" id="{9B8721C8-D698-4D06-AF35-E7570B796442}"/>
              </a:ext>
            </a:extLst>
          </p:cNvPr>
          <p:cNvGrpSpPr/>
          <p:nvPr/>
        </p:nvGrpSpPr>
        <p:grpSpPr>
          <a:xfrm>
            <a:off x="753049" y="2952521"/>
            <a:ext cx="9544049" cy="812463"/>
            <a:chOff x="0" y="0"/>
            <a:chExt cx="3952468" cy="386602"/>
          </a:xfrm>
        </p:grpSpPr>
        <p:sp>
          <p:nvSpPr>
            <p:cNvPr id="22" name="Freeform 10">
              <a:extLst>
                <a:ext uri="{FF2B5EF4-FFF2-40B4-BE49-F238E27FC236}">
                  <a16:creationId xmlns:a16="http://schemas.microsoft.com/office/drawing/2014/main" id="{531CCA4C-28AE-4556-94CC-D1F71681AB05}"/>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23" name="Group 9">
            <a:extLst>
              <a:ext uri="{FF2B5EF4-FFF2-40B4-BE49-F238E27FC236}">
                <a16:creationId xmlns:a16="http://schemas.microsoft.com/office/drawing/2014/main" id="{AF8AC6F7-AC7D-44AD-988D-F5DE9FF4F321}"/>
              </a:ext>
            </a:extLst>
          </p:cNvPr>
          <p:cNvGrpSpPr/>
          <p:nvPr/>
        </p:nvGrpSpPr>
        <p:grpSpPr>
          <a:xfrm>
            <a:off x="515159" y="3623696"/>
            <a:ext cx="9107277" cy="822705"/>
            <a:chOff x="0" y="0"/>
            <a:chExt cx="3952468" cy="386602"/>
          </a:xfrm>
        </p:grpSpPr>
        <p:sp>
          <p:nvSpPr>
            <p:cNvPr id="24" name="Freeform 10">
              <a:extLst>
                <a:ext uri="{FF2B5EF4-FFF2-40B4-BE49-F238E27FC236}">
                  <a16:creationId xmlns:a16="http://schemas.microsoft.com/office/drawing/2014/main" id="{DF911B31-2F8E-4B94-B366-5D136F14FA02}"/>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sp>
        <p:nvSpPr>
          <p:cNvPr id="133" name="Google Shape;133;p19"/>
          <p:cNvSpPr txBox="1">
            <a:spLocks noGrp="1"/>
          </p:cNvSpPr>
          <p:nvPr>
            <p:ph type="sldNum" sz="quarter"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248</a:t>
            </a:fld>
            <a:endParaRPr/>
          </a:p>
        </p:txBody>
      </p:sp>
      <p:sp>
        <p:nvSpPr>
          <p:cNvPr id="118" name="Google Shape;118;p19"/>
          <p:cNvSpPr txBox="1">
            <a:spLocks noGrp="1"/>
          </p:cNvSpPr>
          <p:nvPr>
            <p:ph type="ctrTitle" idx="4294967295"/>
          </p:nvPr>
        </p:nvSpPr>
        <p:spPr>
          <a:xfrm>
            <a:off x="1258584" y="2607152"/>
            <a:ext cx="8821738" cy="1546225"/>
          </a:xfrm>
          <a:prstGeom prst="rect">
            <a:avLst/>
          </a:prstGeom>
        </p:spPr>
        <p:txBody>
          <a:bodyPr spcFirstLastPara="1" vert="horz" wrap="square" lIns="121900" tIns="121900" rIns="121900" bIns="121900" rtlCol="0" anchor="b" anchorCtr="0">
            <a:noAutofit/>
          </a:bodyPr>
          <a:lstStyle/>
          <a:p>
            <a:pPr>
              <a:spcBef>
                <a:spcPts val="0"/>
              </a:spcBef>
            </a:pPr>
            <a:r>
              <a:rPr lang="vi-VN" sz="2667" dirty="0"/>
              <a:t>Đại hội đại biểu toàn quốc lần thứ VII và</a:t>
            </a:r>
            <a:r>
              <a:rPr lang="en-US" sz="2667" dirty="0"/>
              <a:t> </a:t>
            </a:r>
            <a:r>
              <a:rPr lang="en-US" sz="2667" dirty="0" err="1"/>
              <a:t>cương</a:t>
            </a:r>
            <a:r>
              <a:rPr lang="en-US" sz="2667" dirty="0"/>
              <a:t> </a:t>
            </a:r>
            <a:r>
              <a:rPr lang="en-US" sz="2667" dirty="0" err="1"/>
              <a:t>lĩnh</a:t>
            </a:r>
            <a:r>
              <a:rPr lang="en-US" sz="2667" dirty="0"/>
              <a:t> </a:t>
            </a:r>
            <a:r>
              <a:rPr lang="en-US" sz="2667" dirty="0" err="1"/>
              <a:t>xây</a:t>
            </a:r>
            <a:r>
              <a:rPr lang="en-US" sz="2667" dirty="0"/>
              <a:t> </a:t>
            </a:r>
            <a:r>
              <a:rPr lang="en-US" sz="2667" dirty="0" err="1"/>
              <a:t>dựng</a:t>
            </a:r>
            <a:r>
              <a:rPr lang="en-US" sz="2667" dirty="0"/>
              <a:t> </a:t>
            </a:r>
            <a:r>
              <a:rPr lang="en-US" sz="2667" dirty="0" err="1"/>
              <a:t>đất</a:t>
            </a:r>
            <a:r>
              <a:rPr lang="en-US" sz="2667" dirty="0"/>
              <a:t> </a:t>
            </a:r>
            <a:r>
              <a:rPr lang="en-US" sz="2667" dirty="0" err="1"/>
              <a:t>nước</a:t>
            </a:r>
            <a:r>
              <a:rPr lang="en-US" sz="2667" dirty="0"/>
              <a:t> </a:t>
            </a:r>
            <a:r>
              <a:rPr lang="en-US" sz="2667" dirty="0" err="1"/>
              <a:t>trong</a:t>
            </a:r>
            <a:r>
              <a:rPr lang="en-US" sz="2667" dirty="0"/>
              <a:t> </a:t>
            </a:r>
            <a:r>
              <a:rPr lang="en-US" sz="2667" dirty="0" err="1"/>
              <a:t>thời</a:t>
            </a:r>
            <a:r>
              <a:rPr lang="en-US" sz="2667" dirty="0"/>
              <a:t> </a:t>
            </a:r>
            <a:r>
              <a:rPr lang="en-US" sz="2667" dirty="0" err="1"/>
              <a:t>kỳ</a:t>
            </a:r>
            <a:r>
              <a:rPr lang="en-US" sz="2667" dirty="0"/>
              <a:t> </a:t>
            </a:r>
            <a:r>
              <a:rPr lang="en-US" sz="2667" dirty="0" err="1"/>
              <a:t>quá</a:t>
            </a:r>
            <a:r>
              <a:rPr lang="en-US" sz="2667" dirty="0"/>
              <a:t> </a:t>
            </a:r>
            <a:r>
              <a:rPr lang="en-US" sz="2667" dirty="0" err="1"/>
              <a:t>độ</a:t>
            </a:r>
            <a:r>
              <a:rPr lang="en-US" sz="2667" dirty="0"/>
              <a:t> </a:t>
            </a:r>
            <a:r>
              <a:rPr lang="en-US" sz="2667" dirty="0" err="1"/>
              <a:t>lên</a:t>
            </a:r>
            <a:r>
              <a:rPr lang="en-US" sz="2667" dirty="0"/>
              <a:t> </a:t>
            </a:r>
            <a:r>
              <a:rPr lang="en-US" sz="2667" dirty="0" err="1"/>
              <a:t>chủ</a:t>
            </a:r>
            <a:r>
              <a:rPr lang="en-US" sz="2667" dirty="0"/>
              <a:t> </a:t>
            </a:r>
            <a:r>
              <a:rPr lang="en-US" sz="2667" dirty="0" err="1"/>
              <a:t>nghĩa</a:t>
            </a:r>
            <a:r>
              <a:rPr lang="en-US" sz="2667" dirty="0"/>
              <a:t> </a:t>
            </a:r>
            <a:r>
              <a:rPr lang="en-US" sz="2667" dirty="0" err="1"/>
              <a:t>xã</a:t>
            </a:r>
            <a:r>
              <a:rPr lang="en-US" sz="2667" dirty="0"/>
              <a:t> </a:t>
            </a:r>
            <a:r>
              <a:rPr lang="en-US" sz="2667" dirty="0" err="1"/>
              <a:t>hội</a:t>
            </a:r>
            <a:r>
              <a:rPr lang="en-US" sz="2667" dirty="0"/>
              <a:t> </a:t>
            </a:r>
            <a:endParaRPr sz="2667" dirty="0"/>
          </a:p>
        </p:txBody>
      </p:sp>
      <p:sp>
        <p:nvSpPr>
          <p:cNvPr id="119" name="Google Shape;119;p19"/>
          <p:cNvSpPr txBox="1">
            <a:spLocks noGrp="1"/>
          </p:cNvSpPr>
          <p:nvPr>
            <p:ph type="subTitle" idx="4294967295"/>
          </p:nvPr>
        </p:nvSpPr>
        <p:spPr>
          <a:xfrm>
            <a:off x="965690" y="4987241"/>
            <a:ext cx="9407525" cy="1046163"/>
          </a:xfrm>
          <a:prstGeom prst="rect">
            <a:avLst/>
          </a:prstGeom>
        </p:spPr>
        <p:txBody>
          <a:bodyPr spcFirstLastPara="1" vert="horz" wrap="square" lIns="121900" tIns="121900" rIns="121900" bIns="121900" rtlCol="0" anchor="t" anchorCtr="0">
            <a:noAutofit/>
          </a:bodyPr>
          <a:lstStyle/>
          <a:p>
            <a:pPr marL="0" indent="0">
              <a:spcBef>
                <a:spcPts val="800"/>
              </a:spcBef>
              <a:buNone/>
            </a:pPr>
            <a:r>
              <a:rPr lang="vi-VN" b="1" dirty="0"/>
              <a:t>Đại hội lần thứ VII của Đảng họp tại Hà Nội, từ ngày 24 đến ngày 27-6-1991</a:t>
            </a:r>
            <a:endParaRPr b="1" dirty="0"/>
          </a:p>
        </p:txBody>
      </p:sp>
      <p:sp>
        <p:nvSpPr>
          <p:cNvPr id="131" name="Google Shape;131;p19"/>
          <p:cNvSpPr/>
          <p:nvPr/>
        </p:nvSpPr>
        <p:spPr>
          <a:xfrm rot="2926063">
            <a:off x="10995384" y="2003827"/>
            <a:ext cx="299305" cy="28578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3006301356"/>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75825" y="2355684"/>
            <a:ext cx="4348796" cy="2446168"/>
            <a:chOff x="0" y="0"/>
            <a:chExt cx="11289030" cy="6350000"/>
          </a:xfrm>
          <a:blipFill>
            <a:blip r:embed="rId2"/>
            <a:stretch>
              <a:fillRect/>
            </a:stretch>
          </a:blipFill>
        </p:grpSpPr>
        <p:sp>
          <p:nvSpPr>
            <p:cNvPr id="3" name="Freeform 3"/>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grpFill/>
          </p:spPr>
        </p:sp>
      </p:grpSp>
      <p:grpSp>
        <p:nvGrpSpPr>
          <p:cNvPr id="4" name="Group 4"/>
          <p:cNvGrpSpPr/>
          <p:nvPr/>
        </p:nvGrpSpPr>
        <p:grpSpPr>
          <a:xfrm>
            <a:off x="1375824" y="4935949"/>
            <a:ext cx="4352035" cy="1236251"/>
            <a:chOff x="0" y="0"/>
            <a:chExt cx="8233580" cy="2338853"/>
          </a:xfrm>
        </p:grpSpPr>
        <p:sp>
          <p:nvSpPr>
            <p:cNvPr id="5" name="Freeform 5"/>
            <p:cNvSpPr/>
            <p:nvPr/>
          </p:nvSpPr>
          <p:spPr>
            <a:xfrm>
              <a:off x="0" y="-4073"/>
              <a:ext cx="8239971" cy="2345456"/>
            </a:xfrm>
            <a:custGeom>
              <a:avLst/>
              <a:gdLst/>
              <a:ahLst/>
              <a:cxnLst/>
              <a:rect l="l" t="t" r="r" b="b"/>
              <a:pathLst>
                <a:path w="8239971" h="2345456">
                  <a:moveTo>
                    <a:pt x="7612193" y="2290978"/>
                  </a:moveTo>
                  <a:cubicBezTo>
                    <a:pt x="7612193" y="2290978"/>
                    <a:pt x="6881318" y="2345456"/>
                    <a:pt x="5797999" y="2342834"/>
                  </a:cubicBezTo>
                  <a:cubicBezTo>
                    <a:pt x="3166192" y="2340672"/>
                    <a:pt x="1057074" y="2332847"/>
                    <a:pt x="1057074" y="2332847"/>
                  </a:cubicBezTo>
                  <a:cubicBezTo>
                    <a:pt x="812932" y="2324013"/>
                    <a:pt x="449110" y="2302782"/>
                    <a:pt x="282371" y="2244605"/>
                  </a:cubicBezTo>
                  <a:cubicBezTo>
                    <a:pt x="4469" y="2147642"/>
                    <a:pt x="0" y="1974363"/>
                    <a:pt x="0" y="1574688"/>
                  </a:cubicBezTo>
                  <a:lnTo>
                    <a:pt x="0" y="1574675"/>
                  </a:lnTo>
                  <a:cubicBezTo>
                    <a:pt x="8536" y="491230"/>
                    <a:pt x="0" y="345608"/>
                    <a:pt x="77597" y="223930"/>
                  </a:cubicBezTo>
                  <a:cubicBezTo>
                    <a:pt x="217372" y="4759"/>
                    <a:pt x="519255" y="4073"/>
                    <a:pt x="937909" y="4073"/>
                  </a:cubicBezTo>
                  <a:cubicBezTo>
                    <a:pt x="937909" y="4073"/>
                    <a:pt x="2061912" y="15681"/>
                    <a:pt x="4827563" y="7673"/>
                  </a:cubicBezTo>
                  <a:cubicBezTo>
                    <a:pt x="6662391" y="0"/>
                    <a:pt x="7379124" y="6979"/>
                    <a:pt x="7379124" y="6979"/>
                  </a:cubicBezTo>
                  <a:cubicBezTo>
                    <a:pt x="7747432" y="14458"/>
                    <a:pt x="7885692" y="42638"/>
                    <a:pt x="8083431" y="165219"/>
                  </a:cubicBezTo>
                  <a:cubicBezTo>
                    <a:pt x="8234449" y="258836"/>
                    <a:pt x="8239971" y="476157"/>
                    <a:pt x="8230830" y="1574675"/>
                  </a:cubicBezTo>
                  <a:lnTo>
                    <a:pt x="8230830" y="1574688"/>
                  </a:lnTo>
                  <a:cubicBezTo>
                    <a:pt x="8230829" y="2092328"/>
                    <a:pt x="8188046" y="2240916"/>
                    <a:pt x="7612193" y="2290978"/>
                  </a:cubicBezTo>
                  <a:close/>
                </a:path>
              </a:pathLst>
            </a:custGeom>
            <a:solidFill>
              <a:srgbClr val="F8F8F8"/>
            </a:solidFill>
          </p:spPr>
        </p:sp>
      </p:grpSp>
      <p:sp>
        <p:nvSpPr>
          <p:cNvPr id="6" name="TextBox 6"/>
          <p:cNvSpPr txBox="1"/>
          <p:nvPr/>
        </p:nvSpPr>
        <p:spPr>
          <a:xfrm>
            <a:off x="1696052" y="5040705"/>
            <a:ext cx="3921233" cy="1000274"/>
          </a:xfrm>
          <a:prstGeom prst="rect">
            <a:avLst/>
          </a:prstGeom>
        </p:spPr>
        <p:txBody>
          <a:bodyPr lIns="0" tIns="0" rIns="0" bIns="0" rtlCol="0" anchor="t">
            <a:spAutoFit/>
          </a:bodyPr>
          <a:lstStyle/>
          <a:p>
            <a:pPr algn="ctr">
              <a:lnSpc>
                <a:spcPts val="2613"/>
              </a:lnSpc>
            </a:pPr>
            <a:r>
              <a:rPr lang="vi-VN" sz="2400" i="1" dirty="0">
                <a:latin typeface="Raleway Light" pitchFamily="2" charset="0"/>
              </a:rPr>
              <a:t>Cương lĩnh xây dựng đất nước trong thời kỳ quá độ lên chủ nghĩa xã hội </a:t>
            </a:r>
            <a:endParaRPr lang="en-US" sz="2400" i="1" dirty="0">
              <a:latin typeface="Raleway Light" pitchFamily="2" charset="0"/>
            </a:endParaRPr>
          </a:p>
        </p:txBody>
      </p:sp>
      <p:grpSp>
        <p:nvGrpSpPr>
          <p:cNvPr id="7" name="Group 7"/>
          <p:cNvGrpSpPr/>
          <p:nvPr/>
        </p:nvGrpSpPr>
        <p:grpSpPr>
          <a:xfrm>
            <a:off x="6464141" y="4935949"/>
            <a:ext cx="4352035" cy="1236251"/>
            <a:chOff x="0" y="0"/>
            <a:chExt cx="8233580" cy="2338853"/>
          </a:xfrm>
        </p:grpSpPr>
        <p:sp>
          <p:nvSpPr>
            <p:cNvPr id="8" name="Freeform 8"/>
            <p:cNvSpPr/>
            <p:nvPr/>
          </p:nvSpPr>
          <p:spPr>
            <a:xfrm>
              <a:off x="0" y="-4073"/>
              <a:ext cx="8239971" cy="2345456"/>
            </a:xfrm>
            <a:custGeom>
              <a:avLst/>
              <a:gdLst/>
              <a:ahLst/>
              <a:cxnLst/>
              <a:rect l="l" t="t" r="r" b="b"/>
              <a:pathLst>
                <a:path w="8239971" h="2345456">
                  <a:moveTo>
                    <a:pt x="7612193" y="2290978"/>
                  </a:moveTo>
                  <a:cubicBezTo>
                    <a:pt x="7612193" y="2290978"/>
                    <a:pt x="6881318" y="2345456"/>
                    <a:pt x="5797999" y="2342834"/>
                  </a:cubicBezTo>
                  <a:cubicBezTo>
                    <a:pt x="3166192" y="2340672"/>
                    <a:pt x="1057074" y="2332847"/>
                    <a:pt x="1057074" y="2332847"/>
                  </a:cubicBezTo>
                  <a:cubicBezTo>
                    <a:pt x="812932" y="2324013"/>
                    <a:pt x="449110" y="2302782"/>
                    <a:pt x="282371" y="2244605"/>
                  </a:cubicBezTo>
                  <a:cubicBezTo>
                    <a:pt x="4469" y="2147642"/>
                    <a:pt x="0" y="1974363"/>
                    <a:pt x="0" y="1574688"/>
                  </a:cubicBezTo>
                  <a:lnTo>
                    <a:pt x="0" y="1574675"/>
                  </a:lnTo>
                  <a:cubicBezTo>
                    <a:pt x="8536" y="491230"/>
                    <a:pt x="0" y="345608"/>
                    <a:pt x="77597" y="223930"/>
                  </a:cubicBezTo>
                  <a:cubicBezTo>
                    <a:pt x="217372" y="4759"/>
                    <a:pt x="519255" y="4073"/>
                    <a:pt x="937909" y="4073"/>
                  </a:cubicBezTo>
                  <a:cubicBezTo>
                    <a:pt x="937909" y="4073"/>
                    <a:pt x="2061912" y="15681"/>
                    <a:pt x="4827563" y="7673"/>
                  </a:cubicBezTo>
                  <a:cubicBezTo>
                    <a:pt x="6662391" y="0"/>
                    <a:pt x="7379124" y="6979"/>
                    <a:pt x="7379124" y="6979"/>
                  </a:cubicBezTo>
                  <a:cubicBezTo>
                    <a:pt x="7747432" y="14458"/>
                    <a:pt x="7885692" y="42638"/>
                    <a:pt x="8083431" y="165219"/>
                  </a:cubicBezTo>
                  <a:cubicBezTo>
                    <a:pt x="8234449" y="258836"/>
                    <a:pt x="8239971" y="476157"/>
                    <a:pt x="8230830" y="1574675"/>
                  </a:cubicBezTo>
                  <a:lnTo>
                    <a:pt x="8230830" y="1574688"/>
                  </a:lnTo>
                  <a:cubicBezTo>
                    <a:pt x="8230829" y="2092328"/>
                    <a:pt x="8188046" y="2240916"/>
                    <a:pt x="7612193" y="2290978"/>
                  </a:cubicBezTo>
                  <a:close/>
                </a:path>
              </a:pathLst>
            </a:custGeom>
            <a:solidFill>
              <a:srgbClr val="F8F8F8"/>
            </a:solidFill>
          </p:spPr>
        </p:sp>
      </p:grpSp>
      <p:sp>
        <p:nvSpPr>
          <p:cNvPr id="9" name="TextBox 9"/>
          <p:cNvSpPr txBox="1"/>
          <p:nvPr/>
        </p:nvSpPr>
        <p:spPr>
          <a:xfrm>
            <a:off x="6666665" y="5088523"/>
            <a:ext cx="3949737" cy="1000274"/>
          </a:xfrm>
          <a:prstGeom prst="rect">
            <a:avLst/>
          </a:prstGeom>
        </p:spPr>
        <p:txBody>
          <a:bodyPr lIns="0" tIns="0" rIns="0" bIns="0" rtlCol="0" anchor="t">
            <a:spAutoFit/>
          </a:bodyPr>
          <a:lstStyle/>
          <a:p>
            <a:pPr algn="ctr">
              <a:lnSpc>
                <a:spcPts val="2613"/>
              </a:lnSpc>
            </a:pPr>
            <a:r>
              <a:rPr lang="vi-VN" sz="2400" i="1" dirty="0">
                <a:latin typeface="Raleway Light" pitchFamily="2" charset="0"/>
              </a:rPr>
              <a:t>Chiến lược, ổn định và phát triển kinh tế-xã hội đến năm 2000</a:t>
            </a:r>
            <a:endParaRPr lang="en-US" sz="2400" i="1" dirty="0">
              <a:latin typeface="Raleway Light" pitchFamily="2" charset="0"/>
            </a:endParaRPr>
          </a:p>
        </p:txBody>
      </p:sp>
      <p:grpSp>
        <p:nvGrpSpPr>
          <p:cNvPr id="11" name="Group 11"/>
          <p:cNvGrpSpPr>
            <a:grpSpLocks noChangeAspect="1"/>
          </p:cNvGrpSpPr>
          <p:nvPr/>
        </p:nvGrpSpPr>
        <p:grpSpPr>
          <a:xfrm>
            <a:off x="6467381" y="2355684"/>
            <a:ext cx="4348796" cy="2446168"/>
            <a:chOff x="0" y="0"/>
            <a:chExt cx="11289030" cy="6350000"/>
          </a:xfrm>
          <a:blipFill>
            <a:blip r:embed="rId3"/>
            <a:stretch>
              <a:fillRect/>
            </a:stretch>
          </a:blipFill>
        </p:grpSpPr>
        <p:sp>
          <p:nvSpPr>
            <p:cNvPr id="12" name="Freeform 12"/>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grpFill/>
          </p:spPr>
        </p:sp>
      </p:grpSp>
      <p:grpSp>
        <p:nvGrpSpPr>
          <p:cNvPr id="13" name="Group 13"/>
          <p:cNvGrpSpPr/>
          <p:nvPr/>
        </p:nvGrpSpPr>
        <p:grpSpPr>
          <a:xfrm>
            <a:off x="4685475" y="1516910"/>
            <a:ext cx="5211139" cy="159207"/>
            <a:chOff x="0" y="0"/>
            <a:chExt cx="3945965" cy="120553"/>
          </a:xfrm>
        </p:grpSpPr>
        <p:sp>
          <p:nvSpPr>
            <p:cNvPr id="14" name="Freeform 14"/>
            <p:cNvSpPr/>
            <p:nvPr/>
          </p:nvSpPr>
          <p:spPr>
            <a:xfrm>
              <a:off x="-4133" y="-2283"/>
              <a:ext cx="3954205" cy="124140"/>
            </a:xfrm>
            <a:custGeom>
              <a:avLst/>
              <a:gdLst/>
              <a:ahLst/>
              <a:cxnLst/>
              <a:rect l="l" t="t" r="r" b="b"/>
              <a:pathLst>
                <a:path w="3954205" h="124140">
                  <a:moveTo>
                    <a:pt x="16295" y="109891"/>
                  </a:moveTo>
                  <a:cubicBezTo>
                    <a:pt x="0" y="111415"/>
                    <a:pt x="158" y="86001"/>
                    <a:pt x="16295" y="84491"/>
                  </a:cubicBezTo>
                  <a:cubicBezTo>
                    <a:pt x="161057" y="70947"/>
                    <a:pt x="305820" y="57402"/>
                    <a:pt x="450582" y="43858"/>
                  </a:cubicBezTo>
                  <a:cubicBezTo>
                    <a:pt x="592552" y="30575"/>
                    <a:pt x="734187" y="18300"/>
                    <a:pt x="876777" y="14141"/>
                  </a:cubicBezTo>
                  <a:cubicBezTo>
                    <a:pt x="1131353" y="6714"/>
                    <a:pt x="1385995" y="15887"/>
                    <a:pt x="1640508" y="21508"/>
                  </a:cubicBezTo>
                  <a:cubicBezTo>
                    <a:pt x="1764677" y="24250"/>
                    <a:pt x="1888935" y="26709"/>
                    <a:pt x="2013126" y="24009"/>
                  </a:cubicBezTo>
                  <a:cubicBezTo>
                    <a:pt x="2139256" y="21267"/>
                    <a:pt x="2265232" y="14249"/>
                    <a:pt x="2391266" y="8905"/>
                  </a:cubicBezTo>
                  <a:cubicBezTo>
                    <a:pt x="2516951" y="3575"/>
                    <a:pt x="2642808" y="0"/>
                    <a:pt x="2768589" y="3986"/>
                  </a:cubicBezTo>
                  <a:cubicBezTo>
                    <a:pt x="2898082" y="8091"/>
                    <a:pt x="3027245" y="21621"/>
                    <a:pt x="3156311" y="32359"/>
                  </a:cubicBezTo>
                  <a:cubicBezTo>
                    <a:pt x="3416845" y="54034"/>
                    <a:pt x="3677380" y="75709"/>
                    <a:pt x="3937915" y="97384"/>
                  </a:cubicBezTo>
                  <a:cubicBezTo>
                    <a:pt x="3954115" y="98732"/>
                    <a:pt x="3954205" y="124139"/>
                    <a:pt x="3937915" y="122784"/>
                  </a:cubicBezTo>
                  <a:cubicBezTo>
                    <a:pt x="3646116" y="98508"/>
                    <a:pt x="3354317" y="74232"/>
                    <a:pt x="3062519" y="49956"/>
                  </a:cubicBezTo>
                  <a:cubicBezTo>
                    <a:pt x="2934217" y="39282"/>
                    <a:pt x="2806368" y="28444"/>
                    <a:pt x="2677527" y="27731"/>
                  </a:cubicBezTo>
                  <a:cubicBezTo>
                    <a:pt x="2551935" y="27038"/>
                    <a:pt x="2426426" y="32560"/>
                    <a:pt x="2300996" y="38345"/>
                  </a:cubicBezTo>
                  <a:cubicBezTo>
                    <a:pt x="2176977" y="44063"/>
                    <a:pt x="2052924" y="49964"/>
                    <a:pt x="1928749" y="50560"/>
                  </a:cubicBezTo>
                  <a:cubicBezTo>
                    <a:pt x="1802198" y="51167"/>
                    <a:pt x="1675607" y="47839"/>
                    <a:pt x="1549103" y="44772"/>
                  </a:cubicBezTo>
                  <a:cubicBezTo>
                    <a:pt x="1294742" y="38606"/>
                    <a:pt x="1040066" y="31210"/>
                    <a:pt x="785749" y="42948"/>
                  </a:cubicBezTo>
                  <a:cubicBezTo>
                    <a:pt x="658161" y="48839"/>
                    <a:pt x="531177" y="61718"/>
                    <a:pt x="404052" y="73611"/>
                  </a:cubicBezTo>
                  <a:cubicBezTo>
                    <a:pt x="274799" y="85704"/>
                    <a:pt x="145548" y="97798"/>
                    <a:pt x="16295" y="109891"/>
                  </a:cubicBezTo>
                  <a:lnTo>
                    <a:pt x="16295" y="109891"/>
                  </a:lnTo>
                  <a:close/>
                </a:path>
              </a:pathLst>
            </a:custGeom>
            <a:solidFill>
              <a:srgbClr val="000000"/>
            </a:solidFill>
          </p:spPr>
        </p:sp>
      </p:grpSp>
      <p:pic>
        <p:nvPicPr>
          <p:cNvPr id="15" name="Picture 1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7866507" flipH="1">
            <a:off x="612659" y="5039511"/>
            <a:ext cx="1051709" cy="562187"/>
          </a:xfrm>
          <a:prstGeom prst="rect">
            <a:avLst/>
          </a:prstGeom>
        </p:spPr>
      </p:pic>
      <p:pic>
        <p:nvPicPr>
          <p:cNvPr id="16" name="Picture 1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417399" y="2451437"/>
            <a:ext cx="797555" cy="751152"/>
          </a:xfrm>
          <a:prstGeom prst="rect">
            <a:avLst/>
          </a:prstGeom>
        </p:spPr>
      </p:pic>
      <p:sp>
        <p:nvSpPr>
          <p:cNvPr id="17" name="TextBox 17"/>
          <p:cNvSpPr txBox="1"/>
          <p:nvPr/>
        </p:nvSpPr>
        <p:spPr>
          <a:xfrm>
            <a:off x="3929673" y="850464"/>
            <a:ext cx="6487727" cy="410433"/>
          </a:xfrm>
          <a:prstGeom prst="rect">
            <a:avLst/>
          </a:prstGeom>
        </p:spPr>
        <p:txBody>
          <a:bodyPr wrap="square" lIns="0" tIns="0" rIns="0" bIns="0" rtlCol="0" anchor="t">
            <a:spAutoFit/>
          </a:bodyPr>
          <a:lstStyle/>
          <a:p>
            <a:r>
              <a:rPr lang="en-US" sz="2667" dirty="0" err="1">
                <a:latin typeface="Raleway ExtraBold" pitchFamily="2" charset="0"/>
              </a:rPr>
              <a:t>Đại</a:t>
            </a:r>
            <a:r>
              <a:rPr lang="en-US" sz="2667" dirty="0">
                <a:latin typeface="Raleway ExtraBold" pitchFamily="2" charset="0"/>
              </a:rPr>
              <a:t> </a:t>
            </a:r>
            <a:r>
              <a:rPr lang="en-US" sz="2667" dirty="0" err="1">
                <a:latin typeface="Raleway ExtraBold" pitchFamily="2" charset="0"/>
              </a:rPr>
              <a:t>hội</a:t>
            </a:r>
            <a:r>
              <a:rPr lang="en-US" sz="2667" dirty="0">
                <a:latin typeface="Raleway ExtraBold" pitchFamily="2" charset="0"/>
              </a:rPr>
              <a:t> </a:t>
            </a:r>
            <a:r>
              <a:rPr lang="en-US" sz="2667" dirty="0" err="1">
                <a:solidFill>
                  <a:schemeClr val="accent1"/>
                </a:solidFill>
                <a:latin typeface="Raleway ExtraBold" pitchFamily="2" charset="0"/>
              </a:rPr>
              <a:t>lần</a:t>
            </a:r>
            <a:r>
              <a:rPr lang="en-US" sz="2667" dirty="0">
                <a:solidFill>
                  <a:schemeClr val="accent1"/>
                </a:solidFill>
                <a:latin typeface="Raleway ExtraBold" pitchFamily="2" charset="0"/>
              </a:rPr>
              <a:t> </a:t>
            </a:r>
            <a:r>
              <a:rPr lang="en-US" sz="2667" dirty="0" err="1">
                <a:solidFill>
                  <a:schemeClr val="accent1"/>
                </a:solidFill>
                <a:latin typeface="Raleway ExtraBold" pitchFamily="2" charset="0"/>
              </a:rPr>
              <a:t>thứ</a:t>
            </a:r>
            <a:r>
              <a:rPr lang="en-US" sz="2667" dirty="0">
                <a:solidFill>
                  <a:schemeClr val="accent1"/>
                </a:solidFill>
                <a:latin typeface="Raleway ExtraBold" pitchFamily="2" charset="0"/>
              </a:rPr>
              <a:t> VII </a:t>
            </a:r>
            <a:r>
              <a:rPr lang="en-US" sz="2667" dirty="0" err="1">
                <a:latin typeface="Raleway ExtraBold" pitchFamily="2" charset="0"/>
              </a:rPr>
              <a:t>thông</a:t>
            </a:r>
            <a:r>
              <a:rPr lang="en-US" sz="2667" dirty="0">
                <a:latin typeface="Raleway ExtraBold" pitchFamily="2" charset="0"/>
              </a:rPr>
              <a:t> qua </a:t>
            </a:r>
            <a:r>
              <a:rPr lang="en-US" sz="2667" dirty="0">
                <a:solidFill>
                  <a:schemeClr val="accent1"/>
                </a:solidFill>
                <a:latin typeface="Raleway ExtraBold" pitchFamily="2" charset="0"/>
              </a:rPr>
              <a:t>2 </a:t>
            </a:r>
            <a:r>
              <a:rPr lang="en-US" sz="2667" dirty="0" err="1">
                <a:solidFill>
                  <a:schemeClr val="accent1"/>
                </a:solidFill>
                <a:latin typeface="Raleway ExtraBold" pitchFamily="2" charset="0"/>
              </a:rPr>
              <a:t>văn</a:t>
            </a:r>
            <a:r>
              <a:rPr lang="en-US" sz="2667" dirty="0">
                <a:solidFill>
                  <a:schemeClr val="accent1"/>
                </a:solidFill>
                <a:latin typeface="Raleway ExtraBold" pitchFamily="2" charset="0"/>
              </a:rPr>
              <a:t> </a:t>
            </a:r>
            <a:r>
              <a:rPr lang="en-US" sz="2667" dirty="0" err="1">
                <a:solidFill>
                  <a:schemeClr val="accent1"/>
                </a:solidFill>
                <a:latin typeface="Raleway ExtraBold" pitchFamily="2" charset="0"/>
              </a:rPr>
              <a:t>kiện</a:t>
            </a:r>
            <a:endParaRPr lang="en-US" sz="2667" dirty="0">
              <a:solidFill>
                <a:schemeClr val="accent1"/>
              </a:solidFill>
              <a:latin typeface="Raleway ExtraBold" pitchFamily="2" charset="0"/>
            </a:endParaRPr>
          </a:p>
        </p:txBody>
      </p:sp>
    </p:spTree>
    <p:extLst>
      <p:ext uri="{BB962C8B-B14F-4D97-AF65-F5344CB8AC3E}">
        <p14:creationId xmlns:p14="http://schemas.microsoft.com/office/powerpoint/2010/main" val="26326288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51224" y="1733764"/>
            <a:ext cx="9598631" cy="4038600"/>
          </a:xfrm>
        </p:spPr>
        <p:txBody>
          <a:bodyPr rtlCol="0">
            <a:normAutofit/>
          </a:bodyPr>
          <a:lstStyle/>
          <a:p>
            <a:pPr marL="0" indent="0" algn="just">
              <a:lnSpc>
                <a:spcPct val="80000"/>
              </a:lnSpc>
              <a:spcAft>
                <a:spcPts val="0"/>
              </a:spcAft>
              <a:buNone/>
              <a:defRPr/>
            </a:pP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Đời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sống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nhân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dân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nước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thuộc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địa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trở</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cùng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cực</a:t>
            </a:r>
            <a:r>
              <a:rPr lang="en-US" sz="2800" dirty="0">
                <a:latin typeface="Times New Roman" panose="02020603050405020304" pitchFamily="18" charset="0"/>
                <a:cs typeface="Times New Roman" panose="02020603050405020304" pitchFamily="18" charset="0"/>
              </a:rPr>
              <a:t>.</a:t>
            </a:r>
          </a:p>
          <a:p>
            <a:pPr marL="0" indent="0" algn="just">
              <a:lnSpc>
                <a:spcPct val="80000"/>
              </a:lnSpc>
              <a:spcAft>
                <a:spcPts val="0"/>
              </a:spcAft>
              <a:buNone/>
              <a:defRPr/>
            </a:pPr>
            <a:endParaRPr lang="en-US" sz="2800" dirty="0">
              <a:latin typeface="Times New Roman" panose="02020603050405020304" pitchFamily="18" charset="0"/>
              <a:cs typeface="Times New Roman" panose="02020603050405020304" pitchFamily="18" charset="0"/>
            </a:endParaRPr>
          </a:p>
          <a:p>
            <a:pPr marL="0" indent="0" algn="just">
              <a:lnSpc>
                <a:spcPct val="80000"/>
              </a:lnSpc>
              <a:spcAft>
                <a:spcPts val="0"/>
              </a:spcAft>
              <a:buNone/>
              <a:defRPr/>
            </a:pPr>
            <a:r>
              <a:rPr lang="en-US" sz="2800" dirty="0">
                <a:latin typeface="Times New Roman" panose="02020603050405020304" pitchFamily="18" charset="0"/>
                <a:cs typeface="Times New Roman" panose="02020603050405020304" pitchFamily="18" charset="0"/>
              </a:rPr>
              <a:t>+ Quan </a:t>
            </a:r>
            <a:r>
              <a:rPr lang="en-US" sz="2800" dirty="0" err="1">
                <a:latin typeface="Times New Roman" panose="02020603050405020304" pitchFamily="18" charset="0"/>
                <a:cs typeface="Times New Roman" panose="02020603050405020304" pitchFamily="18" charset="0"/>
              </a:rPr>
              <a:t>hệ</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xã</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hội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nước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thuộc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địa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bị</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thay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đổi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căn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bản</a:t>
            </a:r>
            <a:r>
              <a:rPr lang="en-US" sz="2800" dirty="0">
                <a:latin typeface="Times New Roman" panose="02020603050405020304" pitchFamily="18" charset="0"/>
                <a:cs typeface="Times New Roman" panose="02020603050405020304" pitchFamily="18" charset="0"/>
              </a:rPr>
              <a:t>.</a:t>
            </a:r>
          </a:p>
          <a:p>
            <a:pPr marL="0" indent="0" algn="just">
              <a:lnSpc>
                <a:spcPct val="80000"/>
              </a:lnSpc>
              <a:spcAft>
                <a:spcPts val="0"/>
              </a:spcAft>
              <a:buNone/>
              <a:defRPr/>
            </a:pPr>
            <a:endParaRPr lang="en-US" sz="2800" dirty="0">
              <a:latin typeface="Times New Roman" panose="02020603050405020304" pitchFamily="18" charset="0"/>
              <a:cs typeface="Times New Roman" panose="02020603050405020304" pitchFamily="18" charset="0"/>
            </a:endParaRPr>
          </a:p>
          <a:p>
            <a:pPr marL="0" indent="0" algn="just">
              <a:lnSpc>
                <a:spcPct val="80000"/>
              </a:lnSpc>
              <a:spcAft>
                <a:spcPts val="0"/>
              </a:spcAft>
              <a:buNone/>
              <a:defRPr/>
            </a:pP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Mâu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thuẫn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giữa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nước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xuất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hiện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ngày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càng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phát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triển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mạnh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mẽ</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sự</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phản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ứng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nước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thuộc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địa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ngày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càng</a:t>
            </a:r>
            <a:r>
              <a:rPr lang="en-US" sz="2800" dirty="0">
                <a:latin typeface="Times New Roman" panose="02020603050405020304" pitchFamily="18" charset="0"/>
                <a:cs typeface="Times New Roman" panose="02020603050405020304" pitchFamily="18" charset="0"/>
              </a:rPr>
              <a:t> gay </a:t>
            </a:r>
            <a:r>
              <a:rPr lang="en-US" sz="2800" dirty="0" err="1">
                <a:latin typeface="Times New Roman" panose="02020603050405020304" pitchFamily="18" charset="0"/>
                <a:cs typeface="Times New Roman" panose="02020603050405020304" pitchFamily="18" charset="0"/>
              </a:rPr>
              <a:t>gắt</a:t>
            </a:r>
            <a:r>
              <a:rPr lang="en-US" sz="2800" dirty="0">
                <a:latin typeface="Times New Roman" panose="02020603050405020304" pitchFamily="18" charset="0"/>
                <a:cs typeface="Times New Roman" panose="02020603050405020304" pitchFamily="18" charset="0"/>
              </a:rPr>
              <a:t>.</a:t>
            </a:r>
          </a:p>
          <a:p>
            <a:pPr>
              <a:spcAft>
                <a:spcPts val="0"/>
              </a:spcAft>
              <a:defRPr/>
            </a:pPr>
            <a:endParaRPr lang="en-US" dirty="0"/>
          </a:p>
        </p:txBody>
      </p:sp>
    </p:spTree>
    <p:extLst>
      <p:ext uri="{BB962C8B-B14F-4D97-AF65-F5344CB8AC3E}">
        <p14:creationId xmlns:p14="http://schemas.microsoft.com/office/powerpoint/2010/main" val="41275084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1"/>
          <p:cNvSpPr txBox="1">
            <a:spLocks noGrp="1"/>
          </p:cNvSpPr>
          <p:nvPr>
            <p:ph type="title"/>
          </p:nvPr>
        </p:nvSpPr>
        <p:spPr>
          <a:xfrm>
            <a:off x="1152565" y="1325929"/>
            <a:ext cx="9984621" cy="858303"/>
          </a:xfrm>
          <a:prstGeom prst="rect">
            <a:avLst/>
          </a:prstGeom>
        </p:spPr>
        <p:txBody>
          <a:bodyPr spcFirstLastPara="1" vert="horz" wrap="square" lIns="121900" tIns="121900" rIns="121900" bIns="121900" rtlCol="0" anchor="t" anchorCtr="0">
            <a:noAutofit/>
          </a:bodyPr>
          <a:lstStyle/>
          <a:p>
            <a:r>
              <a:rPr lang="vi-VN" sz="2667" dirty="0"/>
              <a:t>Cương lĩnh </a:t>
            </a:r>
            <a:r>
              <a:rPr lang="vi-VN" sz="2667" dirty="0">
                <a:solidFill>
                  <a:schemeClr val="accent1"/>
                </a:solidFill>
              </a:rPr>
              <a:t>xây dựng đất nước </a:t>
            </a:r>
            <a:r>
              <a:rPr lang="vi-VN" sz="2667" dirty="0"/>
              <a:t>trong thời kỳ quá độ lên </a:t>
            </a:r>
            <a:r>
              <a:rPr lang="vi-VN" sz="2667" dirty="0">
                <a:solidFill>
                  <a:schemeClr val="accent1"/>
                </a:solidFill>
              </a:rPr>
              <a:t>chủ nghĩa xã hội</a:t>
            </a:r>
            <a:endParaRPr sz="2667" dirty="0">
              <a:solidFill>
                <a:schemeClr val="accent1"/>
              </a:solidFill>
            </a:endParaRPr>
          </a:p>
        </p:txBody>
      </p:sp>
      <p:sp>
        <p:nvSpPr>
          <p:cNvPr id="148" name="Google Shape;148;p21"/>
          <p:cNvSpPr txBox="1">
            <a:spLocks noGrp="1"/>
          </p:cNvSpPr>
          <p:nvPr>
            <p:ph type="body" idx="1"/>
          </p:nvPr>
        </p:nvSpPr>
        <p:spPr>
          <a:xfrm>
            <a:off x="0" y="2255178"/>
            <a:ext cx="12056724" cy="3865222"/>
          </a:xfrm>
          <a:prstGeom prst="rect">
            <a:avLst/>
          </a:prstGeom>
        </p:spPr>
        <p:txBody>
          <a:bodyPr spcFirstLastPara="1" vert="horz" wrap="square" lIns="121900" tIns="121900" rIns="121900" bIns="121900" rtlCol="0" anchor="t" anchorCtr="0">
            <a:noAutofit/>
          </a:bodyPr>
          <a:lstStyle/>
          <a:p>
            <a:pPr marL="380990" indent="-380990" algn="just"/>
            <a:r>
              <a:rPr lang="en-US" sz="2400" dirty="0"/>
              <a:t>C</a:t>
            </a:r>
            <a:r>
              <a:rPr lang="vi-VN" sz="2400" dirty="0"/>
              <a:t>hỉ ra những thành công, khuyết điểm, sai lầm và nêu ra</a:t>
            </a:r>
            <a:r>
              <a:rPr lang="en-US" sz="2400" dirty="0"/>
              <a:t> </a:t>
            </a:r>
            <a:r>
              <a:rPr lang="en-US" sz="2400" dirty="0" err="1"/>
              <a:t>các</a:t>
            </a:r>
            <a:r>
              <a:rPr lang="vi-VN" sz="2400" dirty="0"/>
              <a:t> bài học</a:t>
            </a:r>
            <a:r>
              <a:rPr lang="en-US" sz="2400" dirty="0"/>
              <a:t>.</a:t>
            </a:r>
          </a:p>
          <a:p>
            <a:pPr marL="380990" indent="-380990" algn="just"/>
            <a:r>
              <a:rPr lang="vi-VN" sz="2400" dirty="0"/>
              <a:t>Cương lĩnh đã </a:t>
            </a:r>
            <a:r>
              <a:rPr lang="en-US" sz="2400" dirty="0" err="1"/>
              <a:t>khái</a:t>
            </a:r>
            <a:r>
              <a:rPr lang="en-US" sz="2400" dirty="0"/>
              <a:t> </a:t>
            </a:r>
            <a:r>
              <a:rPr lang="en-US" sz="2400" dirty="0" err="1"/>
              <a:t>quát</a:t>
            </a:r>
            <a:r>
              <a:rPr lang="en-US" sz="2400" dirty="0"/>
              <a:t> </a:t>
            </a:r>
            <a:r>
              <a:rPr lang="vi-VN" sz="2400" dirty="0"/>
              <a:t>xu thế phát triển của thế giới, đặc điểm của thời kỳ quá độ lên chủ nghĩa xã hội ở Việt Nam</a:t>
            </a:r>
            <a:r>
              <a:rPr lang="en-US" sz="2400" dirty="0"/>
              <a:t>.</a:t>
            </a:r>
          </a:p>
          <a:p>
            <a:pPr marL="380990" indent="-380990" algn="just"/>
            <a:r>
              <a:rPr lang="vi-VN" sz="2400" dirty="0"/>
              <a:t>Cương lĩnh nêu ra phương hướng lớn xây dựng chủ nghĩa xã hội</a:t>
            </a:r>
            <a:r>
              <a:rPr lang="en-US" sz="2400" dirty="0"/>
              <a:t>.</a:t>
            </a:r>
          </a:p>
          <a:p>
            <a:pPr marL="380990" indent="-380990" algn="just"/>
            <a:r>
              <a:rPr lang="en-US" sz="2400" dirty="0"/>
              <a:t>C</a:t>
            </a:r>
            <a:r>
              <a:rPr lang="vi-VN" sz="2400" dirty="0"/>
              <a:t>ương lĩnh chỉ rõ quá độ lên chủ nghĩa xã hội ở nước ta là một quá trình lâu dài, trải qua nhiều chặng đường với những định hướng lớn về chính sách kinh tế, xã hội, quốc phòng-an ninh, đối ngoạ</a:t>
            </a:r>
            <a:r>
              <a:rPr lang="en-US" sz="2400" dirty="0" err="1"/>
              <a:t>i</a:t>
            </a:r>
            <a:r>
              <a:rPr lang="en-US" sz="2400" dirty="0"/>
              <a:t>.</a:t>
            </a:r>
          </a:p>
          <a:p>
            <a:pPr marL="380990" indent="-380990" algn="just"/>
            <a:r>
              <a:rPr lang="vi-VN" sz="2400" dirty="0"/>
              <a:t>Cương lĩnh nêu rõ quan điểm về xây dựng hệ thống chính trị, xây dựng Nhà nước xã hội chủ nghĩa của nhân dân, do nhân dân, vì nhân dân; xây dựng Mặt trận Tổ quốc Việt Nam và các đoàn thể nhân dân</a:t>
            </a:r>
            <a:r>
              <a:rPr lang="vi-VN" dirty="0"/>
              <a:t>. </a:t>
            </a:r>
            <a:endParaRPr lang="en-US" dirty="0"/>
          </a:p>
          <a:p>
            <a:pPr marL="0" indent="0">
              <a:buNone/>
            </a:pPr>
            <a:endParaRPr lang="en-US" dirty="0"/>
          </a:p>
          <a:p>
            <a:pPr marL="0" indent="0">
              <a:buNone/>
            </a:pPr>
            <a:r>
              <a:rPr lang="vi-VN" dirty="0"/>
              <a:t> </a:t>
            </a:r>
            <a:endParaRPr dirty="0"/>
          </a:p>
        </p:txBody>
      </p:sp>
      <p:sp>
        <p:nvSpPr>
          <p:cNvPr id="151" name="Google Shape;151;p21"/>
          <p:cNvSpPr txBox="1">
            <a:spLocks noGrp="1"/>
          </p:cNvSpPr>
          <p:nvPr>
            <p:ph type="sldNum"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250</a:t>
            </a:fld>
            <a:endParaRPr/>
          </a:p>
        </p:txBody>
      </p:sp>
    </p:spTree>
    <p:extLst>
      <p:ext uri="{BB962C8B-B14F-4D97-AF65-F5344CB8AC3E}">
        <p14:creationId xmlns:p14="http://schemas.microsoft.com/office/powerpoint/2010/main" val="1005443519"/>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1"/>
          <p:cNvSpPr txBox="1">
            <a:spLocks noGrp="1"/>
          </p:cNvSpPr>
          <p:nvPr>
            <p:ph type="title"/>
          </p:nvPr>
        </p:nvSpPr>
        <p:spPr>
          <a:xfrm>
            <a:off x="1280560" y="1086102"/>
            <a:ext cx="9200461" cy="858303"/>
          </a:xfrm>
          <a:prstGeom prst="rect">
            <a:avLst/>
          </a:prstGeom>
        </p:spPr>
        <p:txBody>
          <a:bodyPr spcFirstLastPara="1" vert="horz" wrap="square" lIns="121900" tIns="121900" rIns="121900" bIns="121900" rtlCol="0" anchor="t" anchorCtr="0">
            <a:noAutofit/>
          </a:bodyPr>
          <a:lstStyle/>
          <a:p>
            <a:r>
              <a:rPr lang="vi-VN" sz="2667" dirty="0"/>
              <a:t>Chiến lược </a:t>
            </a:r>
            <a:r>
              <a:rPr lang="vi-VN" sz="2667" dirty="0">
                <a:solidFill>
                  <a:schemeClr val="accent1"/>
                </a:solidFill>
              </a:rPr>
              <a:t>ổn định và phát triển </a:t>
            </a:r>
            <a:r>
              <a:rPr lang="vi-VN" sz="2667" dirty="0"/>
              <a:t>kinh tế-xã hội đến năm 2000</a:t>
            </a:r>
            <a:endParaRPr sz="2667" dirty="0"/>
          </a:p>
        </p:txBody>
      </p:sp>
      <p:sp>
        <p:nvSpPr>
          <p:cNvPr id="148" name="Google Shape;148;p21"/>
          <p:cNvSpPr txBox="1">
            <a:spLocks noGrp="1"/>
          </p:cNvSpPr>
          <p:nvPr>
            <p:ph type="body" idx="1"/>
          </p:nvPr>
        </p:nvSpPr>
        <p:spPr>
          <a:xfrm>
            <a:off x="138700" y="1664413"/>
            <a:ext cx="11727951" cy="4349623"/>
          </a:xfrm>
          <a:prstGeom prst="rect">
            <a:avLst/>
          </a:prstGeom>
        </p:spPr>
        <p:txBody>
          <a:bodyPr spcFirstLastPara="1" vert="horz" wrap="square" lIns="121900" tIns="121900" rIns="121900" bIns="121900" rtlCol="0" anchor="t" anchorCtr="0">
            <a:noAutofit/>
          </a:bodyPr>
          <a:lstStyle/>
          <a:p>
            <a:pPr marL="380990" indent="-380990" algn="just"/>
            <a:r>
              <a:rPr lang="en-US" sz="2400" b="1" dirty="0"/>
              <a:t>M</a:t>
            </a:r>
            <a:r>
              <a:rPr lang="vi-VN" sz="2400" b="1" dirty="0"/>
              <a:t>ục tiêu tổng quát </a:t>
            </a:r>
            <a:r>
              <a:rPr lang="vi-VN" sz="2400" dirty="0"/>
              <a:t>đến năm 2000 là ra khỏi khủng hoảng, ổn định tình hình kinh tế-xã hội, phấn đấu vượt qua tình trạng nước nghèo và kém phát triển</a:t>
            </a:r>
            <a:r>
              <a:rPr lang="en-US" sz="2400" dirty="0"/>
              <a:t>.</a:t>
            </a:r>
          </a:p>
          <a:p>
            <a:pPr marL="380990" indent="-380990" algn="just"/>
            <a:r>
              <a:rPr lang="vi-VN" sz="2400" b="1" dirty="0"/>
              <a:t>Quan điểm chỉ đạo </a:t>
            </a:r>
            <a:r>
              <a:rPr lang="vi-VN" sz="2400" dirty="0"/>
              <a:t>của Chiến lược là: Phát triển kinh tế-xã hội theo con đường củng cố độc lập dân tộc và xây dựng chủ nghĩa xã hội ở nước ta là quá trình thực hiện dân giàu, nước mạnh, tiến lên hiện đại trong một xã hội nhân dân làm chủ, nhân ái, có văn hóa, có kỷ cương, xóa bỏ áp bức, bất công, tạo điều kiện cho mọi người có cuộc sống ấm no, tự do, hạnh phúc</a:t>
            </a:r>
            <a:r>
              <a:rPr lang="en-US" sz="2400" dirty="0"/>
              <a:t>.</a:t>
            </a:r>
          </a:p>
          <a:p>
            <a:pPr marL="380990" indent="-380990" algn="just"/>
            <a:r>
              <a:rPr lang="vi-VN" sz="2400" b="1" dirty="0"/>
              <a:t>Phát triển nền kinh tế hàng hóa </a:t>
            </a:r>
            <a:r>
              <a:rPr lang="vi-VN" sz="2400" dirty="0"/>
              <a:t>nhiều thành phần, với nhiều dạng sở hữu và hình thức tổ chức kinh doanh, vận động theo cơ chế thị trường có sự quản lý của Nhà nước. </a:t>
            </a:r>
            <a:endParaRPr lang="en-US" sz="2400" dirty="0"/>
          </a:p>
          <a:p>
            <a:pPr marL="380990" indent="-380990" algn="just"/>
            <a:r>
              <a:rPr lang="vi-VN" sz="2400" b="1" dirty="0"/>
              <a:t>Mục tiêu và động lực</a:t>
            </a:r>
            <a:r>
              <a:rPr lang="vi-VN" sz="2400" dirty="0"/>
              <a:t> chính của sự phát triển là vì con người, do con người</a:t>
            </a:r>
            <a:endParaRPr lang="en-US" sz="2400" dirty="0"/>
          </a:p>
          <a:p>
            <a:pPr marL="380990" indent="-380990"/>
            <a:endParaRPr lang="en-US" dirty="0"/>
          </a:p>
        </p:txBody>
      </p:sp>
      <p:sp>
        <p:nvSpPr>
          <p:cNvPr id="151" name="Google Shape;151;p21"/>
          <p:cNvSpPr txBox="1">
            <a:spLocks noGrp="1"/>
          </p:cNvSpPr>
          <p:nvPr>
            <p:ph type="sldNum"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251</a:t>
            </a:fld>
            <a:endParaRPr/>
          </a:p>
        </p:txBody>
      </p:sp>
    </p:spTree>
    <p:extLst>
      <p:ext uri="{BB962C8B-B14F-4D97-AF65-F5344CB8AC3E}">
        <p14:creationId xmlns:p14="http://schemas.microsoft.com/office/powerpoint/2010/main" val="2236212661"/>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848509" y="1023311"/>
            <a:ext cx="3007800" cy="2796245"/>
          </a:xfrm>
          <a:prstGeom prst="rect">
            <a:avLst/>
          </a:prstGeom>
        </p:spPr>
      </p:pic>
      <p:grpSp>
        <p:nvGrpSpPr>
          <p:cNvPr id="5" name="Group 5"/>
          <p:cNvGrpSpPr/>
          <p:nvPr/>
        </p:nvGrpSpPr>
        <p:grpSpPr>
          <a:xfrm>
            <a:off x="940192" y="3100070"/>
            <a:ext cx="1089456" cy="3440937"/>
            <a:chOff x="0" y="0"/>
            <a:chExt cx="2178911" cy="6881874"/>
          </a:xfrm>
        </p:grpSpPr>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618120" y="0"/>
              <a:ext cx="950729" cy="1657391"/>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l="958" t="958" r="2927" b="627"/>
            <a:stretch>
              <a:fillRect/>
            </a:stretch>
          </p:blipFill>
          <p:spPr>
            <a:xfrm>
              <a:off x="575804" y="2532133"/>
              <a:ext cx="1413464" cy="4349741"/>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r="368" b="450"/>
            <a:stretch>
              <a:fillRect/>
            </a:stretch>
          </p:blipFill>
          <p:spPr>
            <a:xfrm>
              <a:off x="0" y="1135775"/>
              <a:ext cx="2178911" cy="2283513"/>
            </a:xfrm>
            <a:prstGeom prst="rect">
              <a:avLst/>
            </a:prstGeom>
          </p:spPr>
        </p:pic>
      </p:grpSp>
      <p:sp>
        <p:nvSpPr>
          <p:cNvPr id="42" name="TextBox 42"/>
          <p:cNvSpPr txBox="1"/>
          <p:nvPr/>
        </p:nvSpPr>
        <p:spPr>
          <a:xfrm>
            <a:off x="2300581" y="1377081"/>
            <a:ext cx="2167231" cy="2115964"/>
          </a:xfrm>
          <a:prstGeom prst="rect">
            <a:avLst/>
          </a:prstGeom>
        </p:spPr>
        <p:txBody>
          <a:bodyPr wrap="square" lIns="0" tIns="0" rIns="0" bIns="0" rtlCol="0" anchor="t">
            <a:spAutoFit/>
          </a:bodyPr>
          <a:lstStyle/>
          <a:p>
            <a:pPr algn="ctr">
              <a:lnSpc>
                <a:spcPts val="3300"/>
              </a:lnSpc>
            </a:pPr>
            <a:r>
              <a:rPr lang="en-US" sz="2400" b="1" dirty="0" err="1">
                <a:latin typeface="Raleway ExtraBold" pitchFamily="2" charset="0"/>
              </a:rPr>
              <a:t>Chỉ</a:t>
            </a:r>
            <a:r>
              <a:rPr lang="en-US" sz="2400" b="1" dirty="0">
                <a:latin typeface="Raleway ExtraBold" pitchFamily="2" charset="0"/>
              </a:rPr>
              <a:t> </a:t>
            </a:r>
            <a:r>
              <a:rPr lang="en-US" sz="2400" b="1" dirty="0" err="1">
                <a:latin typeface="Raleway ExtraBold" pitchFamily="2" charset="0"/>
              </a:rPr>
              <a:t>đạo</a:t>
            </a:r>
            <a:r>
              <a:rPr lang="en-US" sz="2400" b="1" dirty="0">
                <a:latin typeface="Raleway ExtraBold" pitchFamily="2" charset="0"/>
              </a:rPr>
              <a:t> </a:t>
            </a:r>
            <a:r>
              <a:rPr lang="en-US" sz="2400" b="1" dirty="0" err="1">
                <a:latin typeface="Raleway ExtraBold" pitchFamily="2" charset="0"/>
              </a:rPr>
              <a:t>của</a:t>
            </a:r>
            <a:r>
              <a:rPr lang="en-US" sz="2400" b="1" dirty="0">
                <a:latin typeface="Raleway ExtraBold" pitchFamily="2" charset="0"/>
              </a:rPr>
              <a:t> </a:t>
            </a:r>
            <a:r>
              <a:rPr lang="en-US" sz="2400" b="1" dirty="0" err="1">
                <a:latin typeface="Raleway ExtraBold" pitchFamily="2" charset="0"/>
              </a:rPr>
              <a:t>Trung</a:t>
            </a:r>
            <a:r>
              <a:rPr lang="en-US" sz="2400" b="1" dirty="0">
                <a:latin typeface="Raleway ExtraBold" pitchFamily="2" charset="0"/>
              </a:rPr>
              <a:t> </a:t>
            </a:r>
            <a:r>
              <a:rPr lang="en-US" sz="2400" b="1" dirty="0" err="1">
                <a:latin typeface="Raleway ExtraBold" pitchFamily="2" charset="0"/>
              </a:rPr>
              <a:t>ương</a:t>
            </a:r>
            <a:r>
              <a:rPr lang="en-US" sz="2400" b="1" dirty="0">
                <a:latin typeface="Raleway ExtraBold" pitchFamily="2" charset="0"/>
              </a:rPr>
              <a:t>, </a:t>
            </a:r>
            <a:r>
              <a:rPr lang="en-US" sz="2400" b="1" dirty="0" err="1">
                <a:latin typeface="Raleway ExtraBold" pitchFamily="2" charset="0"/>
              </a:rPr>
              <a:t>thực</a:t>
            </a:r>
            <a:r>
              <a:rPr lang="en-US" sz="2400" b="1" dirty="0">
                <a:latin typeface="Raleway ExtraBold" pitchFamily="2" charset="0"/>
              </a:rPr>
              <a:t> </a:t>
            </a:r>
            <a:r>
              <a:rPr lang="en-US" sz="2400" b="1" dirty="0" err="1">
                <a:latin typeface="Raleway ExtraBold" pitchFamily="2" charset="0"/>
              </a:rPr>
              <a:t>hiện</a:t>
            </a:r>
            <a:r>
              <a:rPr lang="en-US" sz="2400" b="1" dirty="0">
                <a:latin typeface="Raleway ExtraBold" pitchFamily="2" charset="0"/>
              </a:rPr>
              <a:t> </a:t>
            </a:r>
            <a:r>
              <a:rPr lang="en-US" sz="2400" b="1" dirty="0" err="1">
                <a:latin typeface="Raleway ExtraBold" pitchFamily="2" charset="0"/>
              </a:rPr>
              <a:t>Nghị</a:t>
            </a:r>
            <a:r>
              <a:rPr lang="en-US" sz="2400" b="1" dirty="0">
                <a:latin typeface="Raleway ExtraBold" pitchFamily="2" charset="0"/>
              </a:rPr>
              <a:t> </a:t>
            </a:r>
            <a:r>
              <a:rPr lang="en-US" sz="2400" b="1" dirty="0" err="1">
                <a:latin typeface="Raleway ExtraBold" pitchFamily="2" charset="0"/>
              </a:rPr>
              <a:t>quyết</a:t>
            </a:r>
            <a:r>
              <a:rPr lang="en-US" sz="2400" b="1" dirty="0">
                <a:latin typeface="Raleway ExtraBold" pitchFamily="2" charset="0"/>
              </a:rPr>
              <a:t> </a:t>
            </a:r>
            <a:r>
              <a:rPr lang="en-US" sz="2400" b="1" dirty="0" err="1">
                <a:latin typeface="Raleway ExtraBold" pitchFamily="2" charset="0"/>
              </a:rPr>
              <a:t>Đại</a:t>
            </a:r>
            <a:r>
              <a:rPr lang="en-US" sz="2400" b="1" dirty="0">
                <a:latin typeface="Raleway ExtraBold" pitchFamily="2" charset="0"/>
              </a:rPr>
              <a:t> </a:t>
            </a:r>
            <a:r>
              <a:rPr lang="en-US" sz="2400" b="1" dirty="0" err="1">
                <a:latin typeface="Raleway ExtraBold" pitchFamily="2" charset="0"/>
              </a:rPr>
              <a:t>hội</a:t>
            </a:r>
            <a:r>
              <a:rPr lang="en-US" sz="2400" b="1" dirty="0">
                <a:latin typeface="Raleway ExtraBold" pitchFamily="2" charset="0"/>
              </a:rPr>
              <a:t> VII </a:t>
            </a:r>
            <a:r>
              <a:rPr lang="en-US" sz="2400" b="1" dirty="0" err="1">
                <a:latin typeface="Raleway ExtraBold" pitchFamily="2" charset="0"/>
              </a:rPr>
              <a:t>của</a:t>
            </a:r>
            <a:r>
              <a:rPr lang="en-US" sz="2400" b="1" dirty="0">
                <a:latin typeface="Raleway ExtraBold" pitchFamily="2" charset="0"/>
              </a:rPr>
              <a:t> </a:t>
            </a:r>
            <a:r>
              <a:rPr lang="en-US" sz="2400" b="1" dirty="0" err="1">
                <a:latin typeface="Raleway ExtraBold" pitchFamily="2" charset="0"/>
              </a:rPr>
              <a:t>Đảng</a:t>
            </a:r>
            <a:endParaRPr lang="en-US" sz="2400" b="1" dirty="0">
              <a:latin typeface="Raleway ExtraBold" pitchFamily="2" charset="0"/>
            </a:endParaRPr>
          </a:p>
        </p:txBody>
      </p:sp>
      <p:sp>
        <p:nvSpPr>
          <p:cNvPr id="43" name="TextBox 43"/>
          <p:cNvSpPr txBox="1"/>
          <p:nvPr/>
        </p:nvSpPr>
        <p:spPr>
          <a:xfrm>
            <a:off x="4856309" y="1786675"/>
            <a:ext cx="6506712" cy="2971391"/>
          </a:xfrm>
          <a:prstGeom prst="rect">
            <a:avLst/>
          </a:prstGeom>
        </p:spPr>
        <p:txBody>
          <a:bodyPr wrap="square" lIns="0" tIns="0" rIns="0" bIns="0" rtlCol="0" anchor="t">
            <a:spAutoFit/>
          </a:bodyPr>
          <a:lstStyle/>
          <a:p>
            <a:pPr marL="380990" indent="-380990" algn="just">
              <a:lnSpc>
                <a:spcPct val="107000"/>
              </a:lnSpc>
              <a:spcBef>
                <a:spcPts val="400"/>
              </a:spcBef>
              <a:spcAft>
                <a:spcPts val="400"/>
              </a:spcAft>
              <a:buFont typeface="Arial" panose="020B0604020202020204" pitchFamily="34" charset="0"/>
              <a:buChar char="•"/>
            </a:pPr>
            <a:r>
              <a:rPr lang="en-US" sz="2400" dirty="0" err="1">
                <a:latin typeface="Raleway Light" pitchFamily="2" charset="0"/>
              </a:rPr>
              <a:t>Coi</a:t>
            </a:r>
            <a:r>
              <a:rPr lang="en-US" sz="2400" dirty="0">
                <a:latin typeface="Raleway Light" pitchFamily="2" charset="0"/>
              </a:rPr>
              <a:t> </a:t>
            </a:r>
            <a:r>
              <a:rPr lang="en-US" sz="2400" dirty="0" err="1">
                <a:latin typeface="Raleway Light" pitchFamily="2" charset="0"/>
              </a:rPr>
              <a:t>nông</a:t>
            </a:r>
            <a:r>
              <a:rPr lang="en-US" sz="2400" dirty="0">
                <a:latin typeface="Raleway Light" pitchFamily="2" charset="0"/>
              </a:rPr>
              <a:t> </a:t>
            </a:r>
            <a:r>
              <a:rPr lang="en-US" sz="2400" dirty="0" err="1">
                <a:latin typeface="Raleway Light" pitchFamily="2" charset="0"/>
              </a:rPr>
              <a:t>nghiệp</a:t>
            </a:r>
            <a:r>
              <a:rPr lang="en-US" sz="2400" dirty="0">
                <a:latin typeface="Raleway Light" pitchFamily="2" charset="0"/>
              </a:rPr>
              <a:t> là </a:t>
            </a:r>
            <a:r>
              <a:rPr lang="en-US" sz="2400" dirty="0" err="1">
                <a:latin typeface="Raleway Light" pitchFamily="2" charset="0"/>
              </a:rPr>
              <a:t>mặt</a:t>
            </a:r>
            <a:r>
              <a:rPr lang="en-US" sz="2400" dirty="0">
                <a:latin typeface="Raleway Light" pitchFamily="2" charset="0"/>
              </a:rPr>
              <a:t> </a:t>
            </a:r>
            <a:r>
              <a:rPr lang="en-US" sz="2400" dirty="0" err="1">
                <a:latin typeface="Raleway Light" pitchFamily="2" charset="0"/>
              </a:rPr>
              <a:t>trận</a:t>
            </a:r>
            <a:r>
              <a:rPr lang="en-US" sz="2400" dirty="0">
                <a:latin typeface="Raleway Light" pitchFamily="2" charset="0"/>
              </a:rPr>
              <a:t> </a:t>
            </a:r>
            <a:r>
              <a:rPr lang="en-US" sz="2400" dirty="0" err="1">
                <a:latin typeface="Raleway Light" pitchFamily="2" charset="0"/>
              </a:rPr>
              <a:t>hàng</a:t>
            </a:r>
            <a:r>
              <a:rPr lang="en-US" sz="2400" dirty="0">
                <a:latin typeface="Raleway Light" pitchFamily="2" charset="0"/>
              </a:rPr>
              <a:t> </a:t>
            </a:r>
            <a:r>
              <a:rPr lang="en-US" sz="2400" dirty="0" err="1">
                <a:latin typeface="Raleway Light" pitchFamily="2" charset="0"/>
              </a:rPr>
              <a:t>đầu</a:t>
            </a:r>
            <a:r>
              <a:rPr lang="en-US" sz="2400" dirty="0">
                <a:latin typeface="Raleway Light" pitchFamily="2" charset="0"/>
              </a:rPr>
              <a:t> </a:t>
            </a:r>
            <a:r>
              <a:rPr lang="en-US" sz="2400" dirty="0" err="1">
                <a:latin typeface="Raleway Light" pitchFamily="2" charset="0"/>
              </a:rPr>
              <a:t>và</a:t>
            </a:r>
            <a:r>
              <a:rPr lang="en-US" sz="2400" dirty="0">
                <a:latin typeface="Raleway Light" pitchFamily="2" charset="0"/>
              </a:rPr>
              <a:t> có </a:t>
            </a:r>
            <a:r>
              <a:rPr lang="en-US" sz="2400" dirty="0" err="1">
                <a:latin typeface="Raleway Light" pitchFamily="2" charset="0"/>
              </a:rPr>
              <a:t>cách</a:t>
            </a:r>
            <a:r>
              <a:rPr lang="en-US" sz="2400" dirty="0">
                <a:latin typeface="Raleway Light" pitchFamily="2" charset="0"/>
              </a:rPr>
              <a:t> </a:t>
            </a:r>
            <a:r>
              <a:rPr lang="en-US" sz="2400" dirty="0" err="1">
                <a:latin typeface="Raleway Light" pitchFamily="2" charset="0"/>
              </a:rPr>
              <a:t>nhìn</a:t>
            </a:r>
            <a:r>
              <a:rPr lang="en-US" sz="2400" dirty="0">
                <a:latin typeface="Raleway Light" pitchFamily="2" charset="0"/>
              </a:rPr>
              <a:t> </a:t>
            </a:r>
            <a:r>
              <a:rPr lang="en-US" sz="2400" dirty="0" err="1">
                <a:latin typeface="Raleway Light" pitchFamily="2" charset="0"/>
              </a:rPr>
              <a:t>toàn</a:t>
            </a:r>
            <a:r>
              <a:rPr lang="en-US" sz="2400" dirty="0">
                <a:latin typeface="Raleway Light" pitchFamily="2" charset="0"/>
              </a:rPr>
              <a:t> </a:t>
            </a:r>
            <a:r>
              <a:rPr lang="en-US" sz="2400" dirty="0" err="1">
                <a:latin typeface="Raleway Light" pitchFamily="2" charset="0"/>
              </a:rPr>
              <a:t>diện</a:t>
            </a:r>
            <a:r>
              <a:rPr lang="en-US" sz="2400" dirty="0">
                <a:latin typeface="Raleway Light" pitchFamily="2" charset="0"/>
              </a:rPr>
              <a:t>…</a:t>
            </a:r>
          </a:p>
          <a:p>
            <a:pPr marL="380990" indent="-380990" algn="just">
              <a:lnSpc>
                <a:spcPct val="107000"/>
              </a:lnSpc>
              <a:spcBef>
                <a:spcPts val="400"/>
              </a:spcBef>
              <a:spcAft>
                <a:spcPts val="400"/>
              </a:spcAft>
              <a:buFont typeface="Arial" panose="020B0604020202020204" pitchFamily="34" charset="0"/>
              <a:buChar char="•"/>
            </a:pPr>
            <a:r>
              <a:rPr lang="en-US" sz="2400" dirty="0">
                <a:latin typeface="Raleway Light" pitchFamily="2" charset="0"/>
              </a:rPr>
              <a:t>C</a:t>
            </a:r>
            <a:r>
              <a:rPr lang="vi-VN" sz="2400" dirty="0">
                <a:latin typeface="Raleway Light" pitchFamily="2" charset="0"/>
              </a:rPr>
              <a:t>ủng cố quốc phòng an ninh, mở rộng quan hệ đối ngoại, đổi mới và chỉnh đốn Đảng.</a:t>
            </a:r>
            <a:endParaRPr lang="en-US" sz="2400" dirty="0">
              <a:latin typeface="Raleway Light" pitchFamily="2" charset="0"/>
            </a:endParaRPr>
          </a:p>
          <a:p>
            <a:pPr marL="380990" indent="-380990" algn="just">
              <a:lnSpc>
                <a:spcPct val="107000"/>
              </a:lnSpc>
              <a:spcBef>
                <a:spcPts val="400"/>
              </a:spcBef>
              <a:spcAft>
                <a:spcPts val="400"/>
              </a:spcAft>
              <a:buFont typeface="Arial" panose="020B0604020202020204" pitchFamily="34" charset="0"/>
              <a:buChar char="•"/>
            </a:pPr>
            <a:r>
              <a:rPr lang="en-US" sz="2400" dirty="0">
                <a:latin typeface="Raleway Light" pitchFamily="2" charset="0"/>
              </a:rPr>
              <a:t>M</a:t>
            </a:r>
            <a:r>
              <a:rPr lang="vi-VN" sz="2400" dirty="0">
                <a:latin typeface="Raleway Light" pitchFamily="2" charset="0"/>
              </a:rPr>
              <a:t>ở rộng quan hệ đối ngoại, phá thế bị bao vây cấm vận tạo điều kiện thuận lợi cơ bản cho công cuộc đổi mới. </a:t>
            </a:r>
            <a:endParaRPr lang="en-US" sz="2400" dirty="0">
              <a:latin typeface="Raleway Light" pitchFamily="2" charset="0"/>
            </a:endParaRPr>
          </a:p>
        </p:txBody>
      </p:sp>
    </p:spTree>
    <p:extLst>
      <p:ext uri="{BB962C8B-B14F-4D97-AF65-F5344CB8AC3E}">
        <p14:creationId xmlns:p14="http://schemas.microsoft.com/office/powerpoint/2010/main" val="1080233143"/>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grpSp>
        <p:nvGrpSpPr>
          <p:cNvPr id="25" name="Group 9">
            <a:extLst>
              <a:ext uri="{FF2B5EF4-FFF2-40B4-BE49-F238E27FC236}">
                <a16:creationId xmlns:a16="http://schemas.microsoft.com/office/drawing/2014/main" id="{5C7DB213-837E-4710-8DDF-7BCAADD96F11}"/>
              </a:ext>
            </a:extLst>
          </p:cNvPr>
          <p:cNvGrpSpPr/>
          <p:nvPr/>
        </p:nvGrpSpPr>
        <p:grpSpPr>
          <a:xfrm>
            <a:off x="740657" y="4706339"/>
            <a:ext cx="10024535" cy="1004620"/>
            <a:chOff x="0" y="0"/>
            <a:chExt cx="3952468" cy="386602"/>
          </a:xfrm>
        </p:grpSpPr>
        <p:sp>
          <p:nvSpPr>
            <p:cNvPr id="26" name="Freeform 10">
              <a:extLst>
                <a:ext uri="{FF2B5EF4-FFF2-40B4-BE49-F238E27FC236}">
                  <a16:creationId xmlns:a16="http://schemas.microsoft.com/office/drawing/2014/main" id="{B590BB35-716A-4560-BD35-35D4A9D432EF}"/>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23" name="Group 9">
            <a:extLst>
              <a:ext uri="{FF2B5EF4-FFF2-40B4-BE49-F238E27FC236}">
                <a16:creationId xmlns:a16="http://schemas.microsoft.com/office/drawing/2014/main" id="{AF8AC6F7-AC7D-44AD-988D-F5DE9FF4F321}"/>
              </a:ext>
            </a:extLst>
          </p:cNvPr>
          <p:cNvGrpSpPr/>
          <p:nvPr/>
        </p:nvGrpSpPr>
        <p:grpSpPr>
          <a:xfrm>
            <a:off x="515158" y="3623696"/>
            <a:ext cx="9361385" cy="822705"/>
            <a:chOff x="0" y="0"/>
            <a:chExt cx="3952468" cy="386602"/>
          </a:xfrm>
        </p:grpSpPr>
        <p:sp>
          <p:nvSpPr>
            <p:cNvPr id="24" name="Freeform 10">
              <a:extLst>
                <a:ext uri="{FF2B5EF4-FFF2-40B4-BE49-F238E27FC236}">
                  <a16:creationId xmlns:a16="http://schemas.microsoft.com/office/drawing/2014/main" id="{DF911B31-2F8E-4B94-B366-5D136F14FA02}"/>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sp>
        <p:nvSpPr>
          <p:cNvPr id="133" name="Google Shape;133;p19"/>
          <p:cNvSpPr txBox="1">
            <a:spLocks noGrp="1"/>
          </p:cNvSpPr>
          <p:nvPr>
            <p:ph type="sldNum" sz="quarter"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253</a:t>
            </a:fld>
            <a:endParaRPr/>
          </a:p>
        </p:txBody>
      </p:sp>
      <p:sp>
        <p:nvSpPr>
          <p:cNvPr id="118" name="Google Shape;118;p19"/>
          <p:cNvSpPr txBox="1">
            <a:spLocks noGrp="1"/>
          </p:cNvSpPr>
          <p:nvPr>
            <p:ph type="ctrTitle" idx="4294967295"/>
          </p:nvPr>
        </p:nvSpPr>
        <p:spPr>
          <a:xfrm>
            <a:off x="1643866" y="2772855"/>
            <a:ext cx="8916988" cy="1546225"/>
          </a:xfrm>
          <a:prstGeom prst="rect">
            <a:avLst/>
          </a:prstGeom>
        </p:spPr>
        <p:txBody>
          <a:bodyPr spcFirstLastPara="1" vert="horz" wrap="square" lIns="121900" tIns="121900" rIns="121900" bIns="121900" rtlCol="0" anchor="b" anchorCtr="0">
            <a:noAutofit/>
          </a:bodyPr>
          <a:lstStyle/>
          <a:p>
            <a:pPr>
              <a:spcBef>
                <a:spcPts val="0"/>
              </a:spcBef>
            </a:pPr>
            <a:r>
              <a:rPr lang="vi-VN" sz="2667" dirty="0"/>
              <a:t>Hội nghị đại biểu toàn quốc giữa nhiệm kỳ của Đảng</a:t>
            </a:r>
            <a:endParaRPr lang="en-US" sz="2667" dirty="0"/>
          </a:p>
        </p:txBody>
      </p:sp>
      <p:sp>
        <p:nvSpPr>
          <p:cNvPr id="119" name="Google Shape;119;p19"/>
          <p:cNvSpPr txBox="1">
            <a:spLocks noGrp="1"/>
          </p:cNvSpPr>
          <p:nvPr>
            <p:ph type="subTitle" idx="4294967295"/>
          </p:nvPr>
        </p:nvSpPr>
        <p:spPr>
          <a:xfrm>
            <a:off x="1330504" y="4910834"/>
            <a:ext cx="9407525" cy="1047750"/>
          </a:xfrm>
          <a:prstGeom prst="rect">
            <a:avLst/>
          </a:prstGeom>
        </p:spPr>
        <p:txBody>
          <a:bodyPr spcFirstLastPara="1" vert="horz" wrap="square" lIns="121900" tIns="121900" rIns="121900" bIns="121900" rtlCol="0" anchor="t" anchorCtr="0">
            <a:noAutofit/>
          </a:bodyPr>
          <a:lstStyle/>
          <a:p>
            <a:pPr marL="0" indent="0">
              <a:spcBef>
                <a:spcPts val="800"/>
              </a:spcBef>
              <a:buNone/>
            </a:pPr>
            <a:r>
              <a:rPr lang="en-US" b="1" dirty="0">
                <a:solidFill>
                  <a:srgbClr val="FF0000"/>
                </a:solidFill>
              </a:rPr>
              <a:t>L</a:t>
            </a:r>
            <a:r>
              <a:rPr lang="vi-VN" b="1" dirty="0">
                <a:solidFill>
                  <a:srgbClr val="FF0000"/>
                </a:solidFill>
              </a:rPr>
              <a:t>ần đầu tiên Đảng tổ chức Hội nghị giữa nhiệm kỳ (1-1994). </a:t>
            </a:r>
            <a:endParaRPr b="1" dirty="0">
              <a:solidFill>
                <a:srgbClr val="FF0000"/>
              </a:solidFill>
            </a:endParaRPr>
          </a:p>
        </p:txBody>
      </p:sp>
      <p:sp>
        <p:nvSpPr>
          <p:cNvPr id="131" name="Google Shape;131;p19"/>
          <p:cNvSpPr/>
          <p:nvPr/>
        </p:nvSpPr>
        <p:spPr>
          <a:xfrm rot="2926063">
            <a:off x="10995384" y="2003827"/>
            <a:ext cx="299305" cy="28578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2419633328"/>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2"/>
          <p:cNvSpPr txBox="1">
            <a:spLocks noGrp="1"/>
          </p:cNvSpPr>
          <p:nvPr>
            <p:ph type="title"/>
          </p:nvPr>
        </p:nvSpPr>
        <p:spPr>
          <a:xfrm>
            <a:off x="3774771" y="488877"/>
            <a:ext cx="5036255" cy="1143200"/>
          </a:xfrm>
          <a:prstGeom prst="rect">
            <a:avLst/>
          </a:prstGeom>
        </p:spPr>
        <p:txBody>
          <a:bodyPr spcFirstLastPara="1" vert="horz" wrap="square" lIns="121900" tIns="121900" rIns="121900" bIns="121900" rtlCol="0" anchor="t" anchorCtr="0">
            <a:noAutofit/>
          </a:bodyPr>
          <a:lstStyle/>
          <a:p>
            <a:r>
              <a:rPr lang="vi-VN" sz="2667" dirty="0"/>
              <a:t>Hội nghị </a:t>
            </a:r>
            <a:r>
              <a:rPr lang="vi-VN" sz="2667" dirty="0">
                <a:solidFill>
                  <a:schemeClr val="accent1"/>
                </a:solidFill>
              </a:rPr>
              <a:t>đại biểu toàn quốc </a:t>
            </a:r>
            <a:r>
              <a:rPr lang="vi-VN" sz="2667" dirty="0"/>
              <a:t>giữa nhiệm kỳ của </a:t>
            </a:r>
            <a:r>
              <a:rPr lang="vi-VN" sz="2667" dirty="0">
                <a:solidFill>
                  <a:schemeClr val="accent1"/>
                </a:solidFill>
              </a:rPr>
              <a:t>Đảng</a:t>
            </a:r>
            <a:endParaRPr sz="2667" dirty="0">
              <a:solidFill>
                <a:schemeClr val="accent1"/>
              </a:solidFill>
            </a:endParaRPr>
          </a:p>
        </p:txBody>
      </p:sp>
      <p:sp>
        <p:nvSpPr>
          <p:cNvPr id="158" name="Google Shape;158;p22"/>
          <p:cNvSpPr txBox="1">
            <a:spLocks noGrp="1"/>
          </p:cNvSpPr>
          <p:nvPr>
            <p:ph type="body" idx="1"/>
          </p:nvPr>
        </p:nvSpPr>
        <p:spPr>
          <a:xfrm>
            <a:off x="179798" y="1596430"/>
            <a:ext cx="7217367" cy="4379089"/>
          </a:xfrm>
          <a:prstGeom prst="rect">
            <a:avLst/>
          </a:prstGeom>
        </p:spPr>
        <p:txBody>
          <a:bodyPr spcFirstLastPara="1" vert="horz" wrap="square" lIns="121900" tIns="121900" rIns="121900" bIns="121900" rtlCol="0" anchor="t" anchorCtr="0">
            <a:noAutofit/>
          </a:bodyPr>
          <a:lstStyle/>
          <a:p>
            <a:pPr marL="380990" indent="-380990" algn="just">
              <a:lnSpc>
                <a:spcPct val="107000"/>
              </a:lnSpc>
              <a:spcBef>
                <a:spcPts val="400"/>
              </a:spcBef>
              <a:spcAft>
                <a:spcPts val="400"/>
              </a:spcAft>
            </a:pPr>
            <a:r>
              <a:rPr lang="vi-VN" sz="1867" dirty="0"/>
              <a:t>Hội nghị khẳng định, đổi mới là sự nghiệp khó khăn, chưa có tiền lệ, song Đảng đã mạnh dạn tìm tòi và giành thắng lợi quan trọng. </a:t>
            </a:r>
            <a:endParaRPr lang="en-US" sz="1867" dirty="0"/>
          </a:p>
          <a:p>
            <a:pPr marL="380990" indent="-380990" algn="just">
              <a:lnSpc>
                <a:spcPct val="107000"/>
              </a:lnSpc>
              <a:spcBef>
                <a:spcPts val="400"/>
              </a:spcBef>
              <a:spcAft>
                <a:spcPts val="400"/>
              </a:spcAft>
            </a:pPr>
            <a:r>
              <a:rPr lang="vi-VN" sz="1867" dirty="0"/>
              <a:t>Điều cơ bản có tính chất quyết định nhất là Đảng ta đã giữ gìn vai trò lãnh đạo duy nhất, nêu cao tinh thần độc lập tự chủ và sáng tạo, có đường lối, chính sách phù hợp với quy luật và thực tiễn Việt Nam, phát huy được sức mạnh tổng hợp của khối đại đoàn kết toàn dân, mở rộng hợp tác quốc tế.</a:t>
            </a:r>
            <a:endParaRPr lang="en-US" sz="1867" dirty="0"/>
          </a:p>
          <a:p>
            <a:pPr marL="380990" indent="-380990" algn="just">
              <a:lnSpc>
                <a:spcPct val="107000"/>
              </a:lnSpc>
              <a:spcBef>
                <a:spcPts val="400"/>
              </a:spcBef>
              <a:spcAft>
                <a:spcPts val="400"/>
              </a:spcAft>
            </a:pPr>
            <a:r>
              <a:rPr lang="vi-VN" sz="1867" dirty="0"/>
              <a:t>Lần đầu tiên trong Văn kiện, Hội nghị giữa nhiệm kỳ của Đảng khẳng định xây dựng Nhà nước pháp quyền Việt Nam của nhân dân, do nhân dân, vì nhân dân. </a:t>
            </a:r>
            <a:endParaRPr lang="en-US" sz="1867" dirty="0"/>
          </a:p>
        </p:txBody>
      </p:sp>
      <p:sp>
        <p:nvSpPr>
          <p:cNvPr id="160" name="Google Shape;160;p22"/>
          <p:cNvSpPr txBox="1">
            <a:spLocks noGrp="1"/>
          </p:cNvSpPr>
          <p:nvPr>
            <p:ph type="sldNum"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254</a:t>
            </a:fld>
            <a:endParaRPr/>
          </a:p>
        </p:txBody>
      </p:sp>
      <p:pic>
        <p:nvPicPr>
          <p:cNvPr id="159" name="Google Shape;159;p22"/>
          <p:cNvPicPr preferRelativeResize="0"/>
          <p:nvPr/>
        </p:nvPicPr>
        <p:blipFill>
          <a:blip r:embed="rId3"/>
          <a:srcRect l="17619" r="17619"/>
          <a:stretch/>
        </p:blipFill>
        <p:spPr>
          <a:xfrm>
            <a:off x="7351933" y="1350239"/>
            <a:ext cx="4480400" cy="4480400"/>
          </a:xfrm>
          <a:prstGeom prst="ellipse">
            <a:avLst/>
          </a:prstGeom>
          <a:noFill/>
          <a:ln>
            <a:noFill/>
          </a:ln>
        </p:spPr>
      </p:pic>
    </p:spTree>
    <p:extLst>
      <p:ext uri="{BB962C8B-B14F-4D97-AF65-F5344CB8AC3E}">
        <p14:creationId xmlns:p14="http://schemas.microsoft.com/office/powerpoint/2010/main" val="1726474322"/>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6"/>
          <p:cNvSpPr txBox="1">
            <a:spLocks noGrp="1"/>
          </p:cNvSpPr>
          <p:nvPr>
            <p:ph type="ctrTitle"/>
          </p:nvPr>
        </p:nvSpPr>
        <p:spPr>
          <a:xfrm>
            <a:off x="914400" y="3635123"/>
            <a:ext cx="10363200" cy="1546400"/>
          </a:xfrm>
          <a:prstGeom prst="rect">
            <a:avLst/>
          </a:prstGeom>
        </p:spPr>
        <p:txBody>
          <a:bodyPr spcFirstLastPara="1" vert="horz" wrap="square" lIns="121900" tIns="121900" rIns="121900" bIns="121900" rtlCol="0" anchor="b" anchorCtr="0">
            <a:noAutofit/>
          </a:bodyPr>
          <a:lstStyle/>
          <a:p>
            <a:r>
              <a:rPr lang="vi-VN" sz="4267" dirty="0"/>
              <a:t>Lãnh đạo công cuộc đổi mới, đẩy mạnh công nghiệp hóa, hiện đại hóa và hội nhập quốc tế (</a:t>
            </a:r>
            <a:r>
              <a:rPr lang="en-US" sz="4267" dirty="0" err="1"/>
              <a:t>từ</a:t>
            </a:r>
            <a:r>
              <a:rPr lang="en-US" sz="4267" dirty="0"/>
              <a:t> </a:t>
            </a:r>
            <a:r>
              <a:rPr lang="vi-VN" sz="4267" dirty="0"/>
              <a:t>1986 đến nay</a:t>
            </a:r>
            <a:r>
              <a:rPr lang="en-US" sz="4267" dirty="0"/>
              <a:t>)</a:t>
            </a:r>
            <a:endParaRPr sz="4267" dirty="0"/>
          </a:p>
        </p:txBody>
      </p:sp>
      <p:sp>
        <p:nvSpPr>
          <p:cNvPr id="93" name="Google Shape;93;p16"/>
          <p:cNvSpPr txBox="1">
            <a:spLocks noGrp="1"/>
          </p:cNvSpPr>
          <p:nvPr>
            <p:ph type="subTitle" idx="1"/>
          </p:nvPr>
        </p:nvSpPr>
        <p:spPr>
          <a:xfrm>
            <a:off x="914399" y="5107537"/>
            <a:ext cx="10781900" cy="1046400"/>
          </a:xfrm>
          <a:prstGeom prst="rect">
            <a:avLst/>
          </a:prstGeom>
        </p:spPr>
        <p:txBody>
          <a:bodyPr spcFirstLastPara="1" vert="horz" wrap="square" lIns="121900" tIns="121900" rIns="121900" bIns="121900" rtlCol="0" anchor="t" anchorCtr="0">
            <a:noAutofit/>
          </a:bodyPr>
          <a:lstStyle/>
          <a:p>
            <a:pPr marL="0" indent="0">
              <a:lnSpc>
                <a:spcPct val="107000"/>
              </a:lnSpc>
              <a:spcBef>
                <a:spcPts val="400"/>
              </a:spcBef>
              <a:spcAft>
                <a:spcPts val="400"/>
              </a:spcAft>
            </a:pPr>
            <a:r>
              <a:rPr lang="en-US" dirty="0"/>
              <a:t>4.2.2. </a:t>
            </a:r>
            <a:r>
              <a:rPr lang="vi-VN" dirty="0"/>
              <a:t>Tiếp tục công cuộc đổi mới, đẩy mạnh công nghiệp hóa, hiện đại hóa và hội nhập quốc tế (</a:t>
            </a:r>
            <a:r>
              <a:rPr lang="en-US" dirty="0" err="1"/>
              <a:t>từ</a:t>
            </a:r>
            <a:r>
              <a:rPr lang="en-US" dirty="0"/>
              <a:t> </a:t>
            </a:r>
            <a:r>
              <a:rPr lang="vi-VN" dirty="0"/>
              <a:t>1996-</a:t>
            </a:r>
            <a:r>
              <a:rPr lang="en-US" dirty="0"/>
              <a:t> </a:t>
            </a:r>
            <a:r>
              <a:rPr lang="en-US" dirty="0" err="1"/>
              <a:t>đến</a:t>
            </a:r>
            <a:r>
              <a:rPr lang="en-US" dirty="0"/>
              <a:t> nay</a:t>
            </a:r>
            <a:r>
              <a:rPr lang="vi-VN" dirty="0"/>
              <a:t>)</a:t>
            </a:r>
            <a:endParaRPr lang="en-US" dirty="0"/>
          </a:p>
        </p:txBody>
      </p:sp>
      <p:sp>
        <p:nvSpPr>
          <p:cNvPr id="94" name="Google Shape;94;p16"/>
          <p:cNvSpPr txBox="1"/>
          <p:nvPr/>
        </p:nvSpPr>
        <p:spPr>
          <a:xfrm>
            <a:off x="-81962" y="704063"/>
            <a:ext cx="2506196" cy="1854000"/>
          </a:xfrm>
          <a:prstGeom prst="rect">
            <a:avLst/>
          </a:prstGeom>
          <a:noFill/>
          <a:ln>
            <a:noFill/>
          </a:ln>
        </p:spPr>
        <p:txBody>
          <a:bodyPr spcFirstLastPara="1" wrap="square" lIns="121900" tIns="121900" rIns="121900" bIns="121900" anchor="ctr" anchorCtr="0">
            <a:noAutofit/>
          </a:bodyPr>
          <a:lstStyle/>
          <a:p>
            <a:pPr algn="ctr"/>
            <a:r>
              <a:rPr lang="en" sz="6400" dirty="0">
                <a:solidFill>
                  <a:schemeClr val="dk1"/>
                </a:solidFill>
                <a:latin typeface="Raleway ExtraBold"/>
                <a:ea typeface="Raleway ExtraBold"/>
                <a:cs typeface="Raleway ExtraBold"/>
                <a:sym typeface="Raleway ExtraBold"/>
              </a:rPr>
              <a:t>4.2</a:t>
            </a:r>
            <a:endParaRPr sz="6400" dirty="0">
              <a:solidFill>
                <a:schemeClr val="dk1"/>
              </a:solidFill>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2844825747"/>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grpSp>
        <p:nvGrpSpPr>
          <p:cNvPr id="11" name="Group 9">
            <a:extLst>
              <a:ext uri="{FF2B5EF4-FFF2-40B4-BE49-F238E27FC236}">
                <a16:creationId xmlns:a16="http://schemas.microsoft.com/office/drawing/2014/main" id="{9B0D90B0-F2C3-470A-8480-CBAC842236C0}"/>
              </a:ext>
            </a:extLst>
          </p:cNvPr>
          <p:cNvGrpSpPr/>
          <p:nvPr/>
        </p:nvGrpSpPr>
        <p:grpSpPr>
          <a:xfrm>
            <a:off x="553251" y="3236011"/>
            <a:ext cx="9351547" cy="1017285"/>
            <a:chOff x="0" y="0"/>
            <a:chExt cx="3952468" cy="386602"/>
          </a:xfrm>
        </p:grpSpPr>
        <p:sp>
          <p:nvSpPr>
            <p:cNvPr id="12" name="Freeform 10">
              <a:extLst>
                <a:ext uri="{FF2B5EF4-FFF2-40B4-BE49-F238E27FC236}">
                  <a16:creationId xmlns:a16="http://schemas.microsoft.com/office/drawing/2014/main" id="{64D6AB77-C2B4-448D-8B00-1DB484446D84}"/>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25" name="Group 9">
            <a:extLst>
              <a:ext uri="{FF2B5EF4-FFF2-40B4-BE49-F238E27FC236}">
                <a16:creationId xmlns:a16="http://schemas.microsoft.com/office/drawing/2014/main" id="{5C7DB213-837E-4710-8DDF-7BCAADD96F11}"/>
              </a:ext>
            </a:extLst>
          </p:cNvPr>
          <p:cNvGrpSpPr/>
          <p:nvPr/>
        </p:nvGrpSpPr>
        <p:grpSpPr>
          <a:xfrm>
            <a:off x="740657" y="4706339"/>
            <a:ext cx="10024535" cy="1004620"/>
            <a:chOff x="0" y="0"/>
            <a:chExt cx="3952468" cy="386602"/>
          </a:xfrm>
        </p:grpSpPr>
        <p:sp>
          <p:nvSpPr>
            <p:cNvPr id="26" name="Freeform 10">
              <a:extLst>
                <a:ext uri="{FF2B5EF4-FFF2-40B4-BE49-F238E27FC236}">
                  <a16:creationId xmlns:a16="http://schemas.microsoft.com/office/drawing/2014/main" id="{B590BB35-716A-4560-BD35-35D4A9D432EF}"/>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23" name="Group 9">
            <a:extLst>
              <a:ext uri="{FF2B5EF4-FFF2-40B4-BE49-F238E27FC236}">
                <a16:creationId xmlns:a16="http://schemas.microsoft.com/office/drawing/2014/main" id="{AF8AC6F7-AC7D-44AD-988D-F5DE9FF4F321}"/>
              </a:ext>
            </a:extLst>
          </p:cNvPr>
          <p:cNvGrpSpPr/>
          <p:nvPr/>
        </p:nvGrpSpPr>
        <p:grpSpPr>
          <a:xfrm>
            <a:off x="1725741" y="2444453"/>
            <a:ext cx="9107277" cy="822705"/>
            <a:chOff x="0" y="0"/>
            <a:chExt cx="3952468" cy="386602"/>
          </a:xfrm>
        </p:grpSpPr>
        <p:sp>
          <p:nvSpPr>
            <p:cNvPr id="24" name="Freeform 10">
              <a:extLst>
                <a:ext uri="{FF2B5EF4-FFF2-40B4-BE49-F238E27FC236}">
                  <a16:creationId xmlns:a16="http://schemas.microsoft.com/office/drawing/2014/main" id="{DF911B31-2F8E-4B94-B366-5D136F14FA02}"/>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sp>
        <p:nvSpPr>
          <p:cNvPr id="133" name="Google Shape;133;p19"/>
          <p:cNvSpPr txBox="1">
            <a:spLocks noGrp="1"/>
          </p:cNvSpPr>
          <p:nvPr>
            <p:ph type="sldNum" sz="quarter"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256</a:t>
            </a:fld>
            <a:endParaRPr/>
          </a:p>
        </p:txBody>
      </p:sp>
      <p:sp>
        <p:nvSpPr>
          <p:cNvPr id="118" name="Google Shape;118;p19"/>
          <p:cNvSpPr txBox="1">
            <a:spLocks noGrp="1"/>
          </p:cNvSpPr>
          <p:nvPr>
            <p:ph type="ctrTitle" idx="4294967295"/>
          </p:nvPr>
        </p:nvSpPr>
        <p:spPr>
          <a:xfrm>
            <a:off x="1027416" y="2707373"/>
            <a:ext cx="9131300" cy="1546225"/>
          </a:xfrm>
          <a:prstGeom prst="rect">
            <a:avLst/>
          </a:prstGeom>
        </p:spPr>
        <p:txBody>
          <a:bodyPr spcFirstLastPara="1" vert="horz" wrap="square" lIns="121900" tIns="121900" rIns="121900" bIns="121900" rtlCol="0" anchor="b" anchorCtr="0">
            <a:noAutofit/>
          </a:bodyPr>
          <a:lstStyle/>
          <a:p>
            <a:pPr>
              <a:spcBef>
                <a:spcPts val="0"/>
              </a:spcBef>
            </a:pPr>
            <a:r>
              <a:rPr lang="vi-VN" sz="2667" dirty="0"/>
              <a:t>Đại hội đại biểu toàn quốc lần thứ VIII và bước đầu thực hiện công cuộc đẩy mạnh công nghiệp hóa, hiện đại hóa (1996-2001)</a:t>
            </a:r>
            <a:endParaRPr lang="en-US" sz="2667" dirty="0"/>
          </a:p>
        </p:txBody>
      </p:sp>
      <p:sp>
        <p:nvSpPr>
          <p:cNvPr id="119" name="Google Shape;119;p19"/>
          <p:cNvSpPr txBox="1">
            <a:spLocks noGrp="1"/>
          </p:cNvSpPr>
          <p:nvPr>
            <p:ph type="subTitle" idx="4294967295"/>
          </p:nvPr>
        </p:nvSpPr>
        <p:spPr>
          <a:xfrm>
            <a:off x="1575636" y="4859998"/>
            <a:ext cx="9407525" cy="1047750"/>
          </a:xfrm>
          <a:prstGeom prst="rect">
            <a:avLst/>
          </a:prstGeom>
        </p:spPr>
        <p:txBody>
          <a:bodyPr spcFirstLastPara="1" vert="horz" wrap="square" lIns="121900" tIns="121900" rIns="121900" bIns="121900" rtlCol="0" anchor="t" anchorCtr="0">
            <a:noAutofit/>
          </a:bodyPr>
          <a:lstStyle/>
          <a:p>
            <a:pPr marL="0" indent="0">
              <a:spcBef>
                <a:spcPts val="800"/>
              </a:spcBef>
              <a:buNone/>
            </a:pPr>
            <a:r>
              <a:rPr lang="vi-VN" b="1" dirty="0">
                <a:solidFill>
                  <a:srgbClr val="FF0000"/>
                </a:solidFill>
              </a:rPr>
              <a:t>Đại hội VIII họp tại Hà Nội, từ ngày 28-6 đến ngày 1-7-1996</a:t>
            </a:r>
            <a:endParaRPr b="1" dirty="0">
              <a:solidFill>
                <a:srgbClr val="FF0000"/>
              </a:solidFill>
            </a:endParaRPr>
          </a:p>
        </p:txBody>
      </p:sp>
      <p:sp>
        <p:nvSpPr>
          <p:cNvPr id="131" name="Google Shape;131;p19"/>
          <p:cNvSpPr/>
          <p:nvPr/>
        </p:nvSpPr>
        <p:spPr>
          <a:xfrm rot="2926063">
            <a:off x="10995384" y="2003827"/>
            <a:ext cx="299305" cy="28578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1802060611"/>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63BA7-90E7-4307-AD28-AF631BECA4F5}"/>
              </a:ext>
            </a:extLst>
          </p:cNvPr>
          <p:cNvSpPr>
            <a:spLocks noGrp="1"/>
          </p:cNvSpPr>
          <p:nvPr>
            <p:ph type="title"/>
          </p:nvPr>
        </p:nvSpPr>
        <p:spPr>
          <a:xfrm>
            <a:off x="1040714" y="112992"/>
            <a:ext cx="7759101" cy="1647641"/>
          </a:xfrm>
        </p:spPr>
        <p:txBody>
          <a:bodyPr/>
          <a:lstStyle/>
          <a:p>
            <a:r>
              <a:rPr lang="vi-VN" sz="2667" dirty="0"/>
              <a:t>Đại hội nêu ra </a:t>
            </a:r>
            <a:r>
              <a:rPr lang="vi-VN" sz="2667" dirty="0">
                <a:solidFill>
                  <a:schemeClr val="accent1"/>
                </a:solidFill>
              </a:rPr>
              <a:t>sáu bài học </a:t>
            </a:r>
            <a:r>
              <a:rPr lang="vi-VN" sz="2667" dirty="0"/>
              <a:t>chủ yếu qua </a:t>
            </a:r>
            <a:r>
              <a:rPr lang="vi-VN" sz="2667" dirty="0">
                <a:solidFill>
                  <a:schemeClr val="accent1"/>
                </a:solidFill>
              </a:rPr>
              <a:t>10 năm đổi mới</a:t>
            </a:r>
            <a:endParaRPr lang="en-US" sz="2667" dirty="0">
              <a:solidFill>
                <a:schemeClr val="accent1"/>
              </a:solidFill>
            </a:endParaRPr>
          </a:p>
        </p:txBody>
      </p:sp>
      <p:sp>
        <p:nvSpPr>
          <p:cNvPr id="3" name="Text Placeholder 2">
            <a:extLst>
              <a:ext uri="{FF2B5EF4-FFF2-40B4-BE49-F238E27FC236}">
                <a16:creationId xmlns:a16="http://schemas.microsoft.com/office/drawing/2014/main" id="{9DF71947-90B5-4E81-ADE7-6FAE2443852E}"/>
              </a:ext>
            </a:extLst>
          </p:cNvPr>
          <p:cNvSpPr>
            <a:spLocks noGrp="1"/>
          </p:cNvSpPr>
          <p:nvPr>
            <p:ph type="body" idx="1"/>
          </p:nvPr>
        </p:nvSpPr>
        <p:spPr>
          <a:xfrm>
            <a:off x="-102743" y="1560967"/>
            <a:ext cx="12061861" cy="4639487"/>
          </a:xfrm>
        </p:spPr>
        <p:txBody>
          <a:bodyPr/>
          <a:lstStyle/>
          <a:p>
            <a:pPr algn="just"/>
            <a:r>
              <a:rPr lang="vi-VN" sz="2400" dirty="0"/>
              <a:t>Một là, giữ vững mục tiêu độc lập dân tộc và chủ nghĩa xã hội trong quá trình đổi mới. </a:t>
            </a:r>
            <a:endParaRPr lang="en-US" sz="2400" dirty="0"/>
          </a:p>
          <a:p>
            <a:pPr algn="just"/>
            <a:r>
              <a:rPr lang="vi-VN" sz="2400" dirty="0"/>
              <a:t>Hai là, kết hợp chặt chẽ ngay từ đầu đổi mới kinh tế với đổi mới chính trị; lấy đổi mới kinh tế làm trọng tâm, đồng thời từng bước đổi mới chính trị. </a:t>
            </a:r>
            <a:endParaRPr lang="en-US" sz="2400" dirty="0"/>
          </a:p>
          <a:p>
            <a:pPr algn="just"/>
            <a:r>
              <a:rPr lang="vi-VN" sz="2400" dirty="0"/>
              <a:t>Ba là, xây dựng nền kinh tế hàng hóa nhiều thành phần, vận hành theo cơ chế thị trường, đi đôi với tăng cường vai trò quản lý của Nhà nước theo định hướng xã hội chủ nghĩa. </a:t>
            </a:r>
            <a:endParaRPr lang="en-US" sz="2400" dirty="0"/>
          </a:p>
          <a:p>
            <a:pPr algn="just"/>
            <a:r>
              <a:rPr lang="vi-VN" sz="2400" dirty="0"/>
              <a:t>Bốn là, mở rộng và tăng cường khối đại đoàn kết toàn dân phát huy sức mạnh của cả dân tộc. </a:t>
            </a:r>
            <a:endParaRPr lang="en-US" sz="2400" dirty="0"/>
          </a:p>
          <a:p>
            <a:pPr algn="just"/>
            <a:r>
              <a:rPr lang="vi-VN" sz="2400" dirty="0"/>
              <a:t>Năm là, mở rộng hợp tác quốc tế, tranh thủ sự đồng tình, ủng hộ và giúp đỡ của nhân dân thế giới, kết hợp sức mạnh của dân tộc với sức mạnh thời đại. </a:t>
            </a:r>
            <a:endParaRPr lang="en-US" sz="2400" dirty="0"/>
          </a:p>
          <a:p>
            <a:pPr algn="just"/>
            <a:r>
              <a:rPr lang="vi-VN" sz="2400" dirty="0"/>
              <a:t>Sáu là, tăng cường vai trò lãnh đạo của Đảng, coi xây dựng Đảng là nhiệm vụ then chốt.</a:t>
            </a:r>
            <a:endParaRPr lang="en-US" sz="2400" dirty="0"/>
          </a:p>
          <a:p>
            <a:endParaRPr lang="en-US" sz="1867" dirty="0"/>
          </a:p>
        </p:txBody>
      </p:sp>
      <p:sp>
        <p:nvSpPr>
          <p:cNvPr id="4" name="Slide Number Placeholder 3">
            <a:extLst>
              <a:ext uri="{FF2B5EF4-FFF2-40B4-BE49-F238E27FC236}">
                <a16:creationId xmlns:a16="http://schemas.microsoft.com/office/drawing/2014/main" id="{C0548ED7-2755-413A-BACA-16E8B427B538}"/>
              </a:ext>
            </a:extLst>
          </p:cNvPr>
          <p:cNvSpPr>
            <a:spLocks noGrp="1"/>
          </p:cNvSpPr>
          <p:nvPr>
            <p:ph type="sldNum" idx="12"/>
          </p:nvPr>
        </p:nvSpPr>
        <p:spPr/>
        <p:txBody>
          <a:bodyPr/>
          <a:lstStyle/>
          <a:p>
            <a:pPr algn="ctr"/>
            <a:fld id="{00000000-1234-1234-1234-123412341234}" type="slidenum">
              <a:rPr lang="en" smtClean="0"/>
              <a:pPr algn="ctr"/>
              <a:t>257</a:t>
            </a:fld>
            <a:endParaRPr lang="en"/>
          </a:p>
        </p:txBody>
      </p:sp>
    </p:spTree>
    <p:extLst>
      <p:ext uri="{BB962C8B-B14F-4D97-AF65-F5344CB8AC3E}">
        <p14:creationId xmlns:p14="http://schemas.microsoft.com/office/powerpoint/2010/main" val="899861183"/>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42395-D839-4FD7-8187-374396B815CF}"/>
              </a:ext>
            </a:extLst>
          </p:cNvPr>
          <p:cNvSpPr>
            <a:spLocks noGrp="1"/>
          </p:cNvSpPr>
          <p:nvPr>
            <p:ph type="title"/>
          </p:nvPr>
        </p:nvSpPr>
        <p:spPr>
          <a:xfrm>
            <a:off x="1164004" y="184911"/>
            <a:ext cx="7558756" cy="1520599"/>
          </a:xfrm>
        </p:spPr>
        <p:txBody>
          <a:bodyPr/>
          <a:lstStyle/>
          <a:p>
            <a:r>
              <a:rPr lang="vi-VN" sz="2667" dirty="0"/>
              <a:t>Quan điểm về </a:t>
            </a:r>
            <a:r>
              <a:rPr lang="vi-VN" sz="2667" dirty="0">
                <a:solidFill>
                  <a:schemeClr val="accent1"/>
                </a:solidFill>
              </a:rPr>
              <a:t>công nghiệp hóa </a:t>
            </a:r>
            <a:r>
              <a:rPr lang="vi-VN" sz="2667" dirty="0"/>
              <a:t>trong thời kỳ mới gồm</a:t>
            </a:r>
            <a:endParaRPr lang="en-US" sz="2667" dirty="0"/>
          </a:p>
        </p:txBody>
      </p:sp>
      <p:sp>
        <p:nvSpPr>
          <p:cNvPr id="3" name="Text Placeholder 2">
            <a:extLst>
              <a:ext uri="{FF2B5EF4-FFF2-40B4-BE49-F238E27FC236}">
                <a16:creationId xmlns:a16="http://schemas.microsoft.com/office/drawing/2014/main" id="{1D7235BE-083A-43CB-ADC3-FAE3C5F0FC6B}"/>
              </a:ext>
            </a:extLst>
          </p:cNvPr>
          <p:cNvSpPr>
            <a:spLocks noGrp="1"/>
          </p:cNvSpPr>
          <p:nvPr>
            <p:ph type="body" idx="1"/>
          </p:nvPr>
        </p:nvSpPr>
        <p:spPr>
          <a:xfrm>
            <a:off x="190072" y="1851600"/>
            <a:ext cx="11686854" cy="4268800"/>
          </a:xfrm>
        </p:spPr>
        <p:txBody>
          <a:bodyPr/>
          <a:lstStyle/>
          <a:p>
            <a:pPr algn="just"/>
            <a:r>
              <a:rPr lang="vi-VN" sz="1867" dirty="0"/>
              <a:t>Giữ vững độc lập, tự chủ, đi đôi với mở rộng quan hệ quốc tế, đa phương hóa, đa dạng hóa quan hệ đối ngoại.  </a:t>
            </a:r>
            <a:endParaRPr lang="en-US" sz="1867" dirty="0"/>
          </a:p>
          <a:p>
            <a:pPr algn="just"/>
            <a:r>
              <a:rPr lang="vi-VN" sz="1867" dirty="0"/>
              <a:t>Công nghiệp hóa, hiện đại hóa là sự nghiệp của toàn dân, của mọi thành phần kinh tế, trong đó kinh tế nhà nước giữ vai trò chủ đạo</a:t>
            </a:r>
            <a:r>
              <a:rPr lang="en-US" sz="1867" dirty="0"/>
              <a:t>.</a:t>
            </a:r>
          </a:p>
          <a:p>
            <a:pPr algn="just"/>
            <a:r>
              <a:rPr lang="vi-VN" sz="1867" dirty="0"/>
              <a:t>Lấy việc phát huy nguồn lực con người là yếu tố cơ bản cho sự phát triển nhanh và bền vững</a:t>
            </a:r>
            <a:r>
              <a:rPr lang="en-US" sz="1867" dirty="0"/>
              <a:t>.</a:t>
            </a:r>
          </a:p>
          <a:p>
            <a:pPr algn="just"/>
            <a:r>
              <a:rPr lang="vi-VN" sz="1867" dirty="0"/>
              <a:t>Khoa học và công nghệ là động lực của công nghiệp hóa, hiện đại hóa. Kết hợp công nghệ truyền thống với công nghệ hiện đại, tranh thủ đi nhanh vào hiện đại ở những khâu quyết định</a:t>
            </a:r>
            <a:r>
              <a:rPr lang="en-US" sz="1867" dirty="0"/>
              <a:t>.</a:t>
            </a:r>
          </a:p>
          <a:p>
            <a:pPr algn="just"/>
            <a:r>
              <a:rPr lang="vi-VN" sz="1867" dirty="0"/>
              <a:t>Lấy hiệu quả kinh tế</a:t>
            </a:r>
            <a:r>
              <a:rPr lang="en-US" sz="1867" dirty="0"/>
              <a:t>-</a:t>
            </a:r>
            <a:r>
              <a:rPr lang="en-US" sz="1867" dirty="0" err="1"/>
              <a:t>xã</a:t>
            </a:r>
            <a:r>
              <a:rPr lang="en-US" sz="1867" dirty="0"/>
              <a:t> </a:t>
            </a:r>
            <a:r>
              <a:rPr lang="en-US" sz="1867" dirty="0" err="1"/>
              <a:t>hội</a:t>
            </a:r>
            <a:r>
              <a:rPr lang="en-US" sz="1867" dirty="0"/>
              <a:t> </a:t>
            </a:r>
            <a:r>
              <a:rPr lang="vi-VN" sz="1867" dirty="0"/>
              <a:t>làm chuẩn cơ bản để xác định phương án phát triển, lựa chọn dự án đầu tư và công nghệ</a:t>
            </a:r>
            <a:r>
              <a:rPr lang="en-US" sz="1867" dirty="0"/>
              <a:t>.</a:t>
            </a:r>
          </a:p>
          <a:p>
            <a:pPr algn="just"/>
            <a:r>
              <a:rPr lang="vi-VN" sz="1867" dirty="0"/>
              <a:t>Kết hợp kinh tế với quốc phòng và an ninh.</a:t>
            </a:r>
            <a:endParaRPr lang="en-US" sz="1867" dirty="0"/>
          </a:p>
          <a:p>
            <a:endParaRPr lang="en-US" dirty="0"/>
          </a:p>
        </p:txBody>
      </p:sp>
      <p:sp>
        <p:nvSpPr>
          <p:cNvPr id="4" name="Slide Number Placeholder 3">
            <a:extLst>
              <a:ext uri="{FF2B5EF4-FFF2-40B4-BE49-F238E27FC236}">
                <a16:creationId xmlns:a16="http://schemas.microsoft.com/office/drawing/2014/main" id="{9B538DE9-D126-4495-A2FD-AC3245D4B94B}"/>
              </a:ext>
            </a:extLst>
          </p:cNvPr>
          <p:cNvSpPr>
            <a:spLocks noGrp="1"/>
          </p:cNvSpPr>
          <p:nvPr>
            <p:ph type="sldNum" idx="12"/>
          </p:nvPr>
        </p:nvSpPr>
        <p:spPr/>
        <p:txBody>
          <a:bodyPr/>
          <a:lstStyle/>
          <a:p>
            <a:pPr algn="ctr"/>
            <a:fld id="{00000000-1234-1234-1234-123412341234}" type="slidenum">
              <a:rPr lang="en" smtClean="0"/>
              <a:pPr algn="ctr"/>
              <a:t>258</a:t>
            </a:fld>
            <a:endParaRPr lang="en"/>
          </a:p>
        </p:txBody>
      </p:sp>
    </p:spTree>
    <p:extLst>
      <p:ext uri="{BB962C8B-B14F-4D97-AF65-F5344CB8AC3E}">
        <p14:creationId xmlns:p14="http://schemas.microsoft.com/office/powerpoint/2010/main" val="507647802"/>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462485" y="841654"/>
            <a:ext cx="3007800" cy="1799208"/>
          </a:xfrm>
          <a:prstGeom prst="rect">
            <a:avLst/>
          </a:prstGeom>
        </p:spPr>
      </p:pic>
      <p:grpSp>
        <p:nvGrpSpPr>
          <p:cNvPr id="5" name="Group 5"/>
          <p:cNvGrpSpPr/>
          <p:nvPr/>
        </p:nvGrpSpPr>
        <p:grpSpPr>
          <a:xfrm>
            <a:off x="940192" y="3100070"/>
            <a:ext cx="1089456" cy="3440937"/>
            <a:chOff x="0" y="0"/>
            <a:chExt cx="2178911" cy="6881874"/>
          </a:xfrm>
        </p:grpSpPr>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618120" y="0"/>
              <a:ext cx="950729" cy="1657391"/>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l="958" t="958" r="2927" b="627"/>
            <a:stretch>
              <a:fillRect/>
            </a:stretch>
          </p:blipFill>
          <p:spPr>
            <a:xfrm>
              <a:off x="575804" y="2532133"/>
              <a:ext cx="1413464" cy="4349741"/>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r="368" b="450"/>
            <a:stretch>
              <a:fillRect/>
            </a:stretch>
          </p:blipFill>
          <p:spPr>
            <a:xfrm>
              <a:off x="0" y="1135775"/>
              <a:ext cx="2178911" cy="2283513"/>
            </a:xfrm>
            <a:prstGeom prst="rect">
              <a:avLst/>
            </a:prstGeom>
          </p:spPr>
        </p:pic>
      </p:grpSp>
      <p:sp>
        <p:nvSpPr>
          <p:cNvPr id="42" name="TextBox 42"/>
          <p:cNvSpPr txBox="1"/>
          <p:nvPr/>
        </p:nvSpPr>
        <p:spPr>
          <a:xfrm>
            <a:off x="940192" y="1250043"/>
            <a:ext cx="2167231" cy="1269578"/>
          </a:xfrm>
          <a:prstGeom prst="rect">
            <a:avLst/>
          </a:prstGeom>
        </p:spPr>
        <p:txBody>
          <a:bodyPr wrap="square" lIns="0" tIns="0" rIns="0" bIns="0" rtlCol="0" anchor="t">
            <a:spAutoFit/>
          </a:bodyPr>
          <a:lstStyle/>
          <a:p>
            <a:pPr algn="ctr">
              <a:lnSpc>
                <a:spcPts val="3300"/>
              </a:lnSpc>
            </a:pPr>
            <a:r>
              <a:rPr lang="vi-VN" sz="2133" b="1" dirty="0">
                <a:latin typeface="Raleway Light" pitchFamily="2" charset="0"/>
              </a:rPr>
              <a:t>Hội nghị Trung ương 2 khóa VIII (12-1996) </a:t>
            </a:r>
            <a:endParaRPr lang="en-US" sz="2133" b="1" dirty="0">
              <a:latin typeface="Raleway Light" pitchFamily="2" charset="0"/>
            </a:endParaRPr>
          </a:p>
        </p:txBody>
      </p:sp>
      <p:sp>
        <p:nvSpPr>
          <p:cNvPr id="43" name="TextBox 43"/>
          <p:cNvSpPr txBox="1"/>
          <p:nvPr/>
        </p:nvSpPr>
        <p:spPr>
          <a:xfrm>
            <a:off x="3719245" y="1756881"/>
            <a:ext cx="7643776" cy="5547609"/>
          </a:xfrm>
          <a:prstGeom prst="rect">
            <a:avLst/>
          </a:prstGeom>
        </p:spPr>
        <p:txBody>
          <a:bodyPr wrap="square" lIns="0" tIns="0" rIns="0" bIns="0" rtlCol="0" anchor="t">
            <a:spAutoFit/>
          </a:bodyPr>
          <a:lstStyle/>
          <a:p>
            <a:pPr algn="just">
              <a:lnSpc>
                <a:spcPct val="107000"/>
              </a:lnSpc>
              <a:spcBef>
                <a:spcPts val="400"/>
              </a:spcBef>
              <a:spcAft>
                <a:spcPts val="400"/>
              </a:spcAft>
            </a:pPr>
            <a:r>
              <a:rPr lang="en-US" sz="2400" dirty="0">
                <a:latin typeface="Raleway Light" pitchFamily="2" charset="0"/>
              </a:rPr>
              <a:t>B</a:t>
            </a:r>
            <a:r>
              <a:rPr lang="vi-VN" sz="2400" dirty="0">
                <a:latin typeface="Raleway Light" pitchFamily="2" charset="0"/>
              </a:rPr>
              <a:t>an hành hai nghị quyết quan trọng, nhấn mạnh coi giáo dục-đào tạo cùng với khoa học và công nghệ là quốc sách hàng đầu, là nhân tố quyết định tăng trưởng kinh tế và phát triển xã hội</a:t>
            </a:r>
            <a:r>
              <a:rPr lang="en-US" sz="2400" dirty="0">
                <a:latin typeface="Raleway Light" pitchFamily="2" charset="0"/>
              </a:rPr>
              <a:t>:</a:t>
            </a:r>
          </a:p>
          <a:p>
            <a:pPr marL="457189" indent="-457189" algn="just">
              <a:lnSpc>
                <a:spcPct val="107000"/>
              </a:lnSpc>
              <a:spcBef>
                <a:spcPts val="400"/>
              </a:spcBef>
              <a:spcAft>
                <a:spcPts val="400"/>
              </a:spcAft>
              <a:buFont typeface="+mj-lt"/>
              <a:buAutoNum type="arabicPeriod"/>
            </a:pPr>
            <a:r>
              <a:rPr lang="vi-VN" sz="2400" dirty="0">
                <a:latin typeface="Raleway Light" pitchFamily="2" charset="0"/>
              </a:rPr>
              <a:t>Nghị quyết về định hướng chiến lược phát triển giáo dục-đào tạo trong thời kỳ công nghiệp hóa, hiện đại hóa và nhiệm vụ đến năm 2000</a:t>
            </a:r>
            <a:r>
              <a:rPr lang="en-US" sz="2400" dirty="0">
                <a:latin typeface="Raleway Light" pitchFamily="2" charset="0"/>
              </a:rPr>
              <a:t>.</a:t>
            </a:r>
          </a:p>
          <a:p>
            <a:pPr marL="457189" indent="-457189" algn="just">
              <a:lnSpc>
                <a:spcPct val="107000"/>
              </a:lnSpc>
              <a:spcBef>
                <a:spcPts val="400"/>
              </a:spcBef>
              <a:spcAft>
                <a:spcPts val="400"/>
              </a:spcAft>
              <a:buFont typeface="+mj-lt"/>
              <a:buAutoNum type="arabicPeriod"/>
            </a:pPr>
            <a:r>
              <a:rPr lang="en-US" sz="2400" dirty="0" err="1">
                <a:latin typeface="Raleway Light" pitchFamily="2" charset="0"/>
              </a:rPr>
              <a:t>Nghị</a:t>
            </a:r>
            <a:r>
              <a:rPr lang="en-US" sz="2400" dirty="0">
                <a:latin typeface="Raleway Light" pitchFamily="2" charset="0"/>
              </a:rPr>
              <a:t> </a:t>
            </a:r>
            <a:r>
              <a:rPr lang="en-US" sz="2400" dirty="0" err="1">
                <a:latin typeface="Raleway Light" pitchFamily="2" charset="0"/>
              </a:rPr>
              <a:t>quyết</a:t>
            </a:r>
            <a:r>
              <a:rPr lang="en-US" sz="2400" dirty="0">
                <a:latin typeface="Raleway Light" pitchFamily="2" charset="0"/>
              </a:rPr>
              <a:t> </a:t>
            </a:r>
            <a:r>
              <a:rPr lang="en-US" sz="2400" dirty="0" err="1">
                <a:latin typeface="Raleway Light" pitchFamily="2" charset="0"/>
              </a:rPr>
              <a:t>số</a:t>
            </a:r>
            <a:r>
              <a:rPr lang="en-US" sz="2400" dirty="0">
                <a:latin typeface="Raleway Light" pitchFamily="2" charset="0"/>
              </a:rPr>
              <a:t> 02-NQ/HNTW </a:t>
            </a:r>
            <a:r>
              <a:rPr lang="en-US" sz="2400" dirty="0" err="1">
                <a:latin typeface="Raleway Light" pitchFamily="2" charset="0"/>
              </a:rPr>
              <a:t>ngày</a:t>
            </a:r>
            <a:r>
              <a:rPr lang="en-US" sz="2400" dirty="0">
                <a:latin typeface="Raleway Light" pitchFamily="2" charset="0"/>
              </a:rPr>
              <a:t> 24/12/96 </a:t>
            </a:r>
            <a:r>
              <a:rPr lang="en-US" sz="2400" dirty="0" err="1">
                <a:latin typeface="Raleway Light" pitchFamily="2" charset="0"/>
              </a:rPr>
              <a:t>về</a:t>
            </a:r>
            <a:r>
              <a:rPr lang="en-US" sz="2400" dirty="0">
                <a:latin typeface="Raleway Light" pitchFamily="2" charset="0"/>
              </a:rPr>
              <a:t> </a:t>
            </a:r>
            <a:r>
              <a:rPr lang="en-US" sz="2400" dirty="0" err="1">
                <a:latin typeface="Raleway Light" pitchFamily="2" charset="0"/>
              </a:rPr>
              <a:t>định</a:t>
            </a:r>
            <a:r>
              <a:rPr lang="en-US" sz="2400" dirty="0">
                <a:latin typeface="Raleway Light" pitchFamily="2" charset="0"/>
              </a:rPr>
              <a:t> </a:t>
            </a:r>
            <a:r>
              <a:rPr lang="en-US" sz="2400" dirty="0" err="1">
                <a:latin typeface="Raleway Light" pitchFamily="2" charset="0"/>
              </a:rPr>
              <a:t>hướng</a:t>
            </a:r>
            <a:r>
              <a:rPr lang="en-US" sz="2400" dirty="0">
                <a:latin typeface="Raleway Light" pitchFamily="2" charset="0"/>
              </a:rPr>
              <a:t> </a:t>
            </a:r>
            <a:r>
              <a:rPr lang="en-US" sz="2400" dirty="0" err="1">
                <a:latin typeface="Raleway Light" pitchFamily="2" charset="0"/>
              </a:rPr>
              <a:t>phát</a:t>
            </a:r>
            <a:r>
              <a:rPr lang="en-US" sz="2400" dirty="0">
                <a:latin typeface="Raleway Light" pitchFamily="2" charset="0"/>
              </a:rPr>
              <a:t> </a:t>
            </a:r>
            <a:r>
              <a:rPr lang="en-US" sz="2400" dirty="0" err="1">
                <a:latin typeface="Raleway Light" pitchFamily="2" charset="0"/>
              </a:rPr>
              <a:t>triển</a:t>
            </a:r>
            <a:r>
              <a:rPr lang="en-US" sz="2400" dirty="0">
                <a:latin typeface="Raleway Light" pitchFamily="2" charset="0"/>
              </a:rPr>
              <a:t> khoa </a:t>
            </a:r>
            <a:r>
              <a:rPr lang="en-US" sz="2400" dirty="0" err="1">
                <a:latin typeface="Raleway Light" pitchFamily="2" charset="0"/>
              </a:rPr>
              <a:t>học</a:t>
            </a:r>
            <a:r>
              <a:rPr lang="en-US" sz="2400" dirty="0">
                <a:latin typeface="Raleway Light" pitchFamily="2" charset="0"/>
              </a:rPr>
              <a:t> </a:t>
            </a:r>
            <a:r>
              <a:rPr lang="en-US" sz="2400" dirty="0" err="1">
                <a:latin typeface="Raleway Light" pitchFamily="2" charset="0"/>
              </a:rPr>
              <a:t>và</a:t>
            </a:r>
            <a:r>
              <a:rPr lang="en-US" sz="2400" dirty="0">
                <a:latin typeface="Raleway Light" pitchFamily="2" charset="0"/>
              </a:rPr>
              <a:t> </a:t>
            </a:r>
            <a:r>
              <a:rPr lang="en-US" sz="2400" dirty="0" err="1">
                <a:latin typeface="Raleway Light" pitchFamily="2" charset="0"/>
              </a:rPr>
              <a:t>công</a:t>
            </a:r>
            <a:r>
              <a:rPr lang="en-US" sz="2400" dirty="0">
                <a:latin typeface="Raleway Light" pitchFamily="2" charset="0"/>
              </a:rPr>
              <a:t> </a:t>
            </a:r>
            <a:r>
              <a:rPr lang="en-US" sz="2400" dirty="0" err="1">
                <a:latin typeface="Raleway Light" pitchFamily="2" charset="0"/>
              </a:rPr>
              <a:t>nghệ</a:t>
            </a:r>
            <a:r>
              <a:rPr lang="en-US" sz="2400" dirty="0">
                <a:latin typeface="Raleway Light" pitchFamily="2" charset="0"/>
              </a:rPr>
              <a:t> </a:t>
            </a:r>
            <a:r>
              <a:rPr lang="en-US" sz="2400" dirty="0" err="1">
                <a:latin typeface="Raleway Light" pitchFamily="2" charset="0"/>
              </a:rPr>
              <a:t>trong</a:t>
            </a:r>
            <a:r>
              <a:rPr lang="en-US" sz="2400" dirty="0">
                <a:latin typeface="Raleway Light" pitchFamily="2" charset="0"/>
              </a:rPr>
              <a:t> </a:t>
            </a:r>
            <a:r>
              <a:rPr lang="en-US" sz="2400" dirty="0" err="1">
                <a:latin typeface="Raleway Light" pitchFamily="2" charset="0"/>
              </a:rPr>
              <a:t>thời</a:t>
            </a:r>
            <a:r>
              <a:rPr lang="en-US" sz="2400" dirty="0">
                <a:latin typeface="Raleway Light" pitchFamily="2" charset="0"/>
              </a:rPr>
              <a:t> </a:t>
            </a:r>
            <a:r>
              <a:rPr lang="en-US" sz="2400" dirty="0" err="1">
                <a:latin typeface="Raleway Light" pitchFamily="2" charset="0"/>
              </a:rPr>
              <a:t>kỳ</a:t>
            </a:r>
            <a:r>
              <a:rPr lang="en-US" sz="2400" dirty="0">
                <a:latin typeface="Raleway Light" pitchFamily="2" charset="0"/>
              </a:rPr>
              <a:t> </a:t>
            </a:r>
            <a:r>
              <a:rPr lang="en-US" sz="2400" dirty="0" err="1">
                <a:latin typeface="Raleway Light" pitchFamily="2" charset="0"/>
              </a:rPr>
              <a:t>công</a:t>
            </a:r>
            <a:r>
              <a:rPr lang="en-US" sz="2400" dirty="0">
                <a:latin typeface="Raleway Light" pitchFamily="2" charset="0"/>
              </a:rPr>
              <a:t> </a:t>
            </a:r>
            <a:r>
              <a:rPr lang="en-US" sz="2400" dirty="0" err="1">
                <a:latin typeface="Raleway Light" pitchFamily="2" charset="0"/>
              </a:rPr>
              <a:t>nghiệp</a:t>
            </a:r>
            <a:r>
              <a:rPr lang="en-US" sz="2400" dirty="0">
                <a:latin typeface="Raleway Light" pitchFamily="2" charset="0"/>
              </a:rPr>
              <a:t> </a:t>
            </a:r>
            <a:r>
              <a:rPr lang="en-US" sz="2400" dirty="0" err="1">
                <a:latin typeface="Raleway Light" pitchFamily="2" charset="0"/>
              </a:rPr>
              <a:t>hoá</a:t>
            </a:r>
            <a:r>
              <a:rPr lang="en-US" sz="2400" dirty="0">
                <a:latin typeface="Raleway Light" pitchFamily="2" charset="0"/>
              </a:rPr>
              <a:t>, </a:t>
            </a:r>
            <a:r>
              <a:rPr lang="en-US" sz="2400" dirty="0" err="1">
                <a:latin typeface="Raleway Light" pitchFamily="2" charset="0"/>
              </a:rPr>
              <a:t>hiện</a:t>
            </a:r>
            <a:r>
              <a:rPr lang="en-US" sz="2400" dirty="0">
                <a:latin typeface="Raleway Light" pitchFamily="2" charset="0"/>
              </a:rPr>
              <a:t> </a:t>
            </a:r>
            <a:r>
              <a:rPr lang="en-US" sz="2400" dirty="0" err="1">
                <a:latin typeface="Raleway Light" pitchFamily="2" charset="0"/>
              </a:rPr>
              <a:t>đại</a:t>
            </a:r>
            <a:r>
              <a:rPr lang="en-US" sz="2400" dirty="0">
                <a:latin typeface="Raleway Light" pitchFamily="2" charset="0"/>
              </a:rPr>
              <a:t> </a:t>
            </a:r>
            <a:r>
              <a:rPr lang="en-US" sz="2400" dirty="0" err="1">
                <a:latin typeface="Raleway Light" pitchFamily="2" charset="0"/>
              </a:rPr>
              <a:t>hoá</a:t>
            </a:r>
            <a:r>
              <a:rPr lang="en-US" sz="2400" dirty="0">
                <a:latin typeface="Raleway Light" pitchFamily="2" charset="0"/>
              </a:rPr>
              <a:t> </a:t>
            </a:r>
            <a:r>
              <a:rPr lang="en-US" sz="2400" dirty="0" err="1">
                <a:latin typeface="Raleway Light" pitchFamily="2" charset="0"/>
              </a:rPr>
              <a:t>và</a:t>
            </a:r>
            <a:r>
              <a:rPr lang="en-US" sz="2400" dirty="0">
                <a:latin typeface="Raleway Light" pitchFamily="2" charset="0"/>
              </a:rPr>
              <a:t> </a:t>
            </a:r>
            <a:r>
              <a:rPr lang="en-US" sz="2400" dirty="0" err="1">
                <a:latin typeface="Raleway Light" pitchFamily="2" charset="0"/>
              </a:rPr>
              <a:t>nhiệm</a:t>
            </a:r>
            <a:r>
              <a:rPr lang="en-US" sz="2400" dirty="0">
                <a:latin typeface="Raleway Light" pitchFamily="2" charset="0"/>
              </a:rPr>
              <a:t> </a:t>
            </a:r>
            <a:r>
              <a:rPr lang="en-US" sz="2400" dirty="0" err="1">
                <a:latin typeface="Raleway Light" pitchFamily="2" charset="0"/>
              </a:rPr>
              <a:t>vụ</a:t>
            </a:r>
            <a:r>
              <a:rPr lang="en-US" sz="2400" dirty="0">
                <a:latin typeface="Raleway Light" pitchFamily="2" charset="0"/>
              </a:rPr>
              <a:t> </a:t>
            </a:r>
            <a:r>
              <a:rPr lang="en-US" sz="2400" dirty="0" err="1">
                <a:latin typeface="Raleway Light" pitchFamily="2" charset="0"/>
              </a:rPr>
              <a:t>đến</a:t>
            </a:r>
            <a:r>
              <a:rPr lang="en-US" sz="2400" dirty="0">
                <a:latin typeface="Raleway Light" pitchFamily="2" charset="0"/>
              </a:rPr>
              <a:t> </a:t>
            </a:r>
            <a:r>
              <a:rPr lang="en-US" sz="2400" dirty="0" err="1">
                <a:latin typeface="Raleway Light" pitchFamily="2" charset="0"/>
              </a:rPr>
              <a:t>năm</a:t>
            </a:r>
            <a:r>
              <a:rPr lang="en-US" sz="2400" dirty="0">
                <a:latin typeface="Raleway Light" pitchFamily="2" charset="0"/>
              </a:rPr>
              <a:t> 2000.</a:t>
            </a:r>
          </a:p>
          <a:p>
            <a:pPr algn="just">
              <a:lnSpc>
                <a:spcPct val="107000"/>
              </a:lnSpc>
              <a:spcBef>
                <a:spcPts val="400"/>
              </a:spcBef>
              <a:spcAft>
                <a:spcPts val="400"/>
              </a:spcAft>
            </a:pPr>
            <a:endParaRPr lang="en-US" sz="2400" dirty="0">
              <a:latin typeface="Raleway Light" pitchFamily="2" charset="0"/>
            </a:endParaRPr>
          </a:p>
          <a:p>
            <a:pPr algn="just">
              <a:lnSpc>
                <a:spcPct val="107000"/>
              </a:lnSpc>
              <a:spcBef>
                <a:spcPts val="400"/>
              </a:spcBef>
              <a:spcAft>
                <a:spcPts val="400"/>
              </a:spcAft>
            </a:pPr>
            <a:endParaRPr lang="en-US" sz="2400" dirty="0">
              <a:latin typeface="Raleway Light" pitchFamily="2" charset="0"/>
            </a:endParaRPr>
          </a:p>
        </p:txBody>
      </p:sp>
      <p:sp>
        <p:nvSpPr>
          <p:cNvPr id="12" name="TextBox 11">
            <a:extLst>
              <a:ext uri="{FF2B5EF4-FFF2-40B4-BE49-F238E27FC236}">
                <a16:creationId xmlns:a16="http://schemas.microsoft.com/office/drawing/2014/main" id="{901D336E-A308-4681-B200-8EFD5D4F80C3}"/>
              </a:ext>
            </a:extLst>
          </p:cNvPr>
          <p:cNvSpPr txBox="1"/>
          <p:nvPr/>
        </p:nvSpPr>
        <p:spPr>
          <a:xfrm>
            <a:off x="3680427" y="652645"/>
            <a:ext cx="7179675" cy="913199"/>
          </a:xfrm>
          <a:prstGeom prst="rect">
            <a:avLst/>
          </a:prstGeom>
          <a:noFill/>
        </p:spPr>
        <p:txBody>
          <a:bodyPr wrap="square">
            <a:spAutoFit/>
          </a:bodyPr>
          <a:lstStyle/>
          <a:p>
            <a:r>
              <a:rPr lang="vi-VN" altLang="vi-VN" sz="2667" dirty="0">
                <a:solidFill>
                  <a:schemeClr val="tx1">
                    <a:lumMod val="50000"/>
                  </a:schemeClr>
                </a:solidFill>
                <a:latin typeface="Raleway ExtraBold" pitchFamily="2" charset="0"/>
              </a:rPr>
              <a:t>Chỉ đạo của</a:t>
            </a:r>
            <a:r>
              <a:rPr lang="en-US" altLang="vi-VN" sz="2667" dirty="0">
                <a:solidFill>
                  <a:schemeClr val="tx1">
                    <a:lumMod val="50000"/>
                  </a:schemeClr>
                </a:solidFill>
                <a:latin typeface="Raleway ExtraBold" pitchFamily="2" charset="0"/>
              </a:rPr>
              <a:t> </a:t>
            </a:r>
            <a:r>
              <a:rPr lang="en-US" altLang="vi-VN" sz="2667" dirty="0" err="1">
                <a:solidFill>
                  <a:schemeClr val="tx1">
                    <a:lumMod val="50000"/>
                  </a:schemeClr>
                </a:solidFill>
                <a:latin typeface="Raleway ExtraBold" pitchFamily="2" charset="0"/>
              </a:rPr>
              <a:t>Trung</a:t>
            </a:r>
            <a:r>
              <a:rPr lang="en-US" altLang="vi-VN" sz="2667" dirty="0">
                <a:solidFill>
                  <a:schemeClr val="tx1">
                    <a:lumMod val="50000"/>
                  </a:schemeClr>
                </a:solidFill>
                <a:latin typeface="Raleway ExtraBold" pitchFamily="2" charset="0"/>
              </a:rPr>
              <a:t> </a:t>
            </a:r>
            <a:r>
              <a:rPr lang="en-US" altLang="vi-VN" sz="2667" dirty="0" err="1">
                <a:solidFill>
                  <a:schemeClr val="tx1">
                    <a:lumMod val="50000"/>
                  </a:schemeClr>
                </a:solidFill>
                <a:latin typeface="Raleway ExtraBold" pitchFamily="2" charset="0"/>
              </a:rPr>
              <a:t>ương</a:t>
            </a:r>
            <a:r>
              <a:rPr lang="vi-VN" altLang="vi-VN" sz="2667" dirty="0">
                <a:solidFill>
                  <a:schemeClr val="tx1">
                    <a:lumMod val="50000"/>
                  </a:schemeClr>
                </a:solidFill>
                <a:latin typeface="Raleway ExtraBold" pitchFamily="2" charset="0"/>
              </a:rPr>
              <a:t> </a:t>
            </a:r>
            <a:r>
              <a:rPr lang="vi-VN" altLang="vi-VN" sz="2667" dirty="0">
                <a:solidFill>
                  <a:schemeClr val="accent1"/>
                </a:solidFill>
                <a:latin typeface="Raleway ExtraBold" pitchFamily="2" charset="0"/>
              </a:rPr>
              <a:t>Đảng </a:t>
            </a:r>
            <a:r>
              <a:rPr lang="it-IT" altLang="vi-VN" sz="2667" dirty="0">
                <a:solidFill>
                  <a:schemeClr val="tx1">
                    <a:lumMod val="50000"/>
                  </a:schemeClr>
                </a:solidFill>
                <a:latin typeface="Raleway ExtraBold" pitchFamily="2" charset="0"/>
              </a:rPr>
              <a:t>thực hiện đường lối của </a:t>
            </a:r>
            <a:r>
              <a:rPr lang="it-IT" altLang="vi-VN" sz="2667" dirty="0">
                <a:solidFill>
                  <a:schemeClr val="accent1"/>
                </a:solidFill>
                <a:latin typeface="Raleway ExtraBold" pitchFamily="2" charset="0"/>
              </a:rPr>
              <a:t>đại hội lần thứ VIII</a:t>
            </a:r>
            <a:endParaRPr lang="en-US" sz="2667" dirty="0">
              <a:solidFill>
                <a:schemeClr val="tx1">
                  <a:lumMod val="50000"/>
                </a:schemeClr>
              </a:solidFill>
              <a:latin typeface="Raleway ExtraBold" pitchFamily="2" charset="0"/>
            </a:endParaRPr>
          </a:p>
        </p:txBody>
      </p:sp>
    </p:spTree>
    <p:extLst>
      <p:ext uri="{BB962C8B-B14F-4D97-AF65-F5344CB8AC3E}">
        <p14:creationId xmlns:p14="http://schemas.microsoft.com/office/powerpoint/2010/main" val="6541030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accent1"/>
              </a:buClr>
              <a:buSzPct val="100000"/>
              <a:buFont typeface="Arial" panose="020B0604020202020204" pitchFamily="34" charset="0"/>
              <a:buChar char="•"/>
              <a:defRPr sz="2000">
                <a:solidFill>
                  <a:schemeClr val="tx1"/>
                </a:solidFill>
                <a:latin typeface="Rockwell" panose="02060603020205020403" pitchFamily="18" charset="0"/>
              </a:defRPr>
            </a:lvl1pPr>
            <a:lvl2pPr marL="742950" indent="-285750">
              <a:lnSpc>
                <a:spcPct val="120000"/>
              </a:lnSpc>
              <a:spcBef>
                <a:spcPts val="500"/>
              </a:spcBef>
              <a:buClr>
                <a:schemeClr val="accent1"/>
              </a:buClr>
              <a:buSzPct val="100000"/>
              <a:buFont typeface="Arial" panose="020B0604020202020204" pitchFamily="34" charset="0"/>
              <a:buChar char="•"/>
              <a:defRPr sz="1600">
                <a:solidFill>
                  <a:schemeClr val="tx1"/>
                </a:solidFill>
                <a:latin typeface="Rockwell" panose="02060603020205020403" pitchFamily="18" charset="0"/>
              </a:defRPr>
            </a:lvl2pPr>
            <a:lvl3pPr marL="1143000" indent="-228600">
              <a:lnSpc>
                <a:spcPct val="120000"/>
              </a:lnSpc>
              <a:spcBef>
                <a:spcPts val="500"/>
              </a:spcBef>
              <a:buClr>
                <a:schemeClr val="accent1"/>
              </a:buClr>
              <a:buSzPct val="100000"/>
              <a:buFont typeface="Arial" panose="020B0604020202020204" pitchFamily="34" charset="0"/>
              <a:buChar char="•"/>
              <a:defRPr sz="1600">
                <a:solidFill>
                  <a:schemeClr val="tx1"/>
                </a:solidFill>
                <a:latin typeface="Rockwell" panose="02060603020205020403" pitchFamily="18" charset="0"/>
              </a:defRPr>
            </a:lvl3pPr>
            <a:lvl4pPr marL="1600200" indent="-228600">
              <a:lnSpc>
                <a:spcPct val="120000"/>
              </a:lnSpc>
              <a:spcBef>
                <a:spcPts val="500"/>
              </a:spcBef>
              <a:buClr>
                <a:schemeClr val="accent1"/>
              </a:buClr>
              <a:buSzPct val="100000"/>
              <a:buFont typeface="Arial" panose="020B0604020202020204" pitchFamily="34" charset="0"/>
              <a:buChar char="•"/>
              <a:defRPr sz="1400">
                <a:solidFill>
                  <a:schemeClr val="tx1"/>
                </a:solidFill>
                <a:latin typeface="Rockwell" panose="02060603020205020403" pitchFamily="18" charset="0"/>
              </a:defRPr>
            </a:lvl4pPr>
            <a:lvl5pPr marL="2057400" indent="-228600">
              <a:lnSpc>
                <a:spcPct val="120000"/>
              </a:lnSpc>
              <a:spcBef>
                <a:spcPts val="500"/>
              </a:spcBef>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5pPr>
            <a:lvl6pPr marL="25146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6pPr>
            <a:lvl7pPr marL="29718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7pPr>
            <a:lvl8pPr marL="34290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8pPr>
            <a:lvl9pPr marL="38862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9pPr>
          </a:lstStyle>
          <a:p>
            <a:pPr fontAlgn="base">
              <a:lnSpc>
                <a:spcPct val="100000"/>
              </a:lnSpc>
              <a:spcBef>
                <a:spcPct val="0"/>
              </a:spcBef>
              <a:spcAft>
                <a:spcPct val="0"/>
              </a:spcAft>
              <a:buClrTx/>
              <a:buSzTx/>
              <a:buFontTx/>
              <a:buNone/>
            </a:pPr>
            <a:r>
              <a:rPr lang="en-US" altLang="en-US" sz="1000">
                <a:latin typeface="Arial" panose="020B0604020202020204" pitchFamily="34" charset="0"/>
              </a:rPr>
              <a:t>cuongna@fpt.edu.vn</a:t>
            </a:r>
          </a:p>
        </p:txBody>
      </p:sp>
      <p:pic>
        <p:nvPicPr>
          <p:cNvPr id="19460" name="Picture 4" descr="T1_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4676" y="228600"/>
            <a:ext cx="8442325"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31192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848509" y="1786675"/>
            <a:ext cx="3007800" cy="1799208"/>
          </a:xfrm>
          <a:prstGeom prst="rect">
            <a:avLst/>
          </a:prstGeom>
        </p:spPr>
      </p:pic>
      <p:grpSp>
        <p:nvGrpSpPr>
          <p:cNvPr id="5" name="Group 5"/>
          <p:cNvGrpSpPr/>
          <p:nvPr/>
        </p:nvGrpSpPr>
        <p:grpSpPr>
          <a:xfrm>
            <a:off x="940192" y="3100070"/>
            <a:ext cx="1089456" cy="3440937"/>
            <a:chOff x="0" y="0"/>
            <a:chExt cx="2178911" cy="6881874"/>
          </a:xfrm>
        </p:grpSpPr>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618120" y="0"/>
              <a:ext cx="950729" cy="1657391"/>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l="958" t="958" r="2927" b="627"/>
            <a:stretch>
              <a:fillRect/>
            </a:stretch>
          </p:blipFill>
          <p:spPr>
            <a:xfrm>
              <a:off x="575804" y="2532133"/>
              <a:ext cx="1413464" cy="4349741"/>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r="368" b="450"/>
            <a:stretch>
              <a:fillRect/>
            </a:stretch>
          </p:blipFill>
          <p:spPr>
            <a:xfrm>
              <a:off x="0" y="1135775"/>
              <a:ext cx="2178911" cy="2283513"/>
            </a:xfrm>
            <a:prstGeom prst="rect">
              <a:avLst/>
            </a:prstGeom>
          </p:spPr>
        </p:pic>
      </p:grpSp>
      <p:sp>
        <p:nvSpPr>
          <p:cNvPr id="42" name="TextBox 42"/>
          <p:cNvSpPr txBox="1"/>
          <p:nvPr/>
        </p:nvSpPr>
        <p:spPr>
          <a:xfrm>
            <a:off x="2268794" y="2278648"/>
            <a:ext cx="2167231" cy="846386"/>
          </a:xfrm>
          <a:prstGeom prst="rect">
            <a:avLst/>
          </a:prstGeom>
        </p:spPr>
        <p:txBody>
          <a:bodyPr wrap="square" lIns="0" tIns="0" rIns="0" bIns="0" rtlCol="0" anchor="t">
            <a:spAutoFit/>
          </a:bodyPr>
          <a:lstStyle/>
          <a:p>
            <a:pPr algn="ctr">
              <a:lnSpc>
                <a:spcPts val="3300"/>
              </a:lnSpc>
            </a:pPr>
            <a:r>
              <a:rPr lang="vi-VN" sz="2133" b="1" dirty="0">
                <a:latin typeface="Raleway Light" pitchFamily="2" charset="0"/>
              </a:rPr>
              <a:t>Hội nghị Trung ương 3 (6-1997) </a:t>
            </a:r>
            <a:endParaRPr lang="en-US" sz="2133" b="1" dirty="0">
              <a:latin typeface="Raleway Light" pitchFamily="2" charset="0"/>
            </a:endParaRPr>
          </a:p>
        </p:txBody>
      </p:sp>
      <p:sp>
        <p:nvSpPr>
          <p:cNvPr id="43" name="TextBox 43"/>
          <p:cNvSpPr txBox="1"/>
          <p:nvPr/>
        </p:nvSpPr>
        <p:spPr>
          <a:xfrm>
            <a:off x="4856309" y="1786675"/>
            <a:ext cx="6506712" cy="4552080"/>
          </a:xfrm>
          <a:prstGeom prst="rect">
            <a:avLst/>
          </a:prstGeom>
        </p:spPr>
        <p:txBody>
          <a:bodyPr wrap="square" lIns="0" tIns="0" rIns="0" bIns="0" rtlCol="0" anchor="t">
            <a:spAutoFit/>
          </a:bodyPr>
          <a:lstStyle/>
          <a:p>
            <a:pPr marL="380990" indent="-380990" algn="just">
              <a:lnSpc>
                <a:spcPct val="107000"/>
              </a:lnSpc>
              <a:spcBef>
                <a:spcPts val="400"/>
              </a:spcBef>
              <a:spcAft>
                <a:spcPts val="400"/>
              </a:spcAft>
              <a:buFont typeface="Arial" panose="020B0604020202020204" pitchFamily="34" charset="0"/>
              <a:buChar char="•"/>
            </a:pPr>
            <a:r>
              <a:rPr lang="vi-VN" sz="2400" dirty="0">
                <a:latin typeface="Raleway Light" pitchFamily="2" charset="0"/>
              </a:rPr>
              <a:t>Nghị quyết về phát huy quyền làm chủ của nhân dân, tiếp tục xây dựng Nhà nước Cộng hòa Xã hội chủ nghĩa Việt Nam trong sạch, vững mạnh</a:t>
            </a:r>
            <a:r>
              <a:rPr lang="en-US" sz="2400" dirty="0">
                <a:latin typeface="Raleway Light" pitchFamily="2" charset="0"/>
              </a:rPr>
              <a:t>.</a:t>
            </a:r>
          </a:p>
          <a:p>
            <a:pPr marL="380990" indent="-380990" algn="just">
              <a:lnSpc>
                <a:spcPct val="107000"/>
              </a:lnSpc>
              <a:spcBef>
                <a:spcPts val="400"/>
              </a:spcBef>
              <a:spcAft>
                <a:spcPts val="400"/>
              </a:spcAft>
              <a:buFont typeface="Arial" panose="020B0604020202020204" pitchFamily="34" charset="0"/>
              <a:buChar char="•"/>
            </a:pPr>
            <a:r>
              <a:rPr lang="en-US" sz="2400" dirty="0" err="1">
                <a:latin typeface="Raleway Light" pitchFamily="2" charset="0"/>
              </a:rPr>
              <a:t>Về</a:t>
            </a:r>
            <a:r>
              <a:rPr lang="en-US" sz="2400" dirty="0">
                <a:latin typeface="Raleway Light" pitchFamily="2" charset="0"/>
              </a:rPr>
              <a:t> </a:t>
            </a:r>
            <a:r>
              <a:rPr lang="en-US" sz="2400" dirty="0" err="1">
                <a:latin typeface="Raleway Light" pitchFamily="2" charset="0"/>
              </a:rPr>
              <a:t>công</a:t>
            </a:r>
            <a:r>
              <a:rPr lang="en-US" sz="2400" dirty="0">
                <a:latin typeface="Raleway Light" pitchFamily="2" charset="0"/>
              </a:rPr>
              <a:t> </a:t>
            </a:r>
            <a:r>
              <a:rPr lang="en-US" sz="2400" dirty="0" err="1">
                <a:latin typeface="Raleway Light" pitchFamily="2" charset="0"/>
              </a:rPr>
              <a:t>tác</a:t>
            </a:r>
            <a:r>
              <a:rPr lang="en-US" sz="2400" dirty="0">
                <a:latin typeface="Raleway Light" pitchFamily="2" charset="0"/>
              </a:rPr>
              <a:t> </a:t>
            </a:r>
            <a:r>
              <a:rPr lang="en-US" sz="2400" dirty="0" err="1">
                <a:latin typeface="Raleway Light" pitchFamily="2" charset="0"/>
              </a:rPr>
              <a:t>cán</a:t>
            </a:r>
            <a:r>
              <a:rPr lang="en-US" sz="2400" dirty="0">
                <a:latin typeface="Raleway Light" pitchFamily="2" charset="0"/>
              </a:rPr>
              <a:t> </a:t>
            </a:r>
            <a:r>
              <a:rPr lang="en-US" sz="2400" dirty="0" err="1">
                <a:latin typeface="Raleway Light" pitchFamily="2" charset="0"/>
              </a:rPr>
              <a:t>bộ</a:t>
            </a:r>
            <a:r>
              <a:rPr lang="en-US" sz="2400" dirty="0">
                <a:latin typeface="Raleway Light" pitchFamily="2" charset="0"/>
              </a:rPr>
              <a:t>: </a:t>
            </a:r>
            <a:r>
              <a:rPr lang="vi-VN" sz="2400" dirty="0">
                <a:latin typeface="Raleway Light" pitchFamily="2" charset="0"/>
              </a:rPr>
              <a:t>Chiến lược cán bộ thời kỳ đẩy mạnh công nghiệp hóa hiện đại hóa đất nước. Chủ trương của Đảng là xây dựng đội ngũ cán bộ các cấp có phẩm chất và năng lực, có bản lĩnh chính trị vững vàng, đủ về số lượng, đồng bộ về cơ cấu</a:t>
            </a:r>
            <a:r>
              <a:rPr lang="en-US" sz="2400" dirty="0">
                <a:latin typeface="Raleway Light" pitchFamily="2" charset="0"/>
              </a:rPr>
              <a:t>.</a:t>
            </a:r>
          </a:p>
          <a:p>
            <a:pPr marL="380990" indent="-380990" algn="just">
              <a:lnSpc>
                <a:spcPct val="107000"/>
              </a:lnSpc>
              <a:spcBef>
                <a:spcPts val="400"/>
              </a:spcBef>
              <a:spcAft>
                <a:spcPts val="400"/>
              </a:spcAft>
              <a:buFont typeface="Arial" panose="020B0604020202020204" pitchFamily="34" charset="0"/>
              <a:buChar char="•"/>
            </a:pPr>
            <a:endParaRPr lang="en-US" sz="2400" dirty="0">
              <a:latin typeface="Raleway Light" pitchFamily="2" charset="0"/>
            </a:endParaRPr>
          </a:p>
        </p:txBody>
      </p:sp>
      <p:sp>
        <p:nvSpPr>
          <p:cNvPr id="10" name="TextBox 9">
            <a:extLst>
              <a:ext uri="{FF2B5EF4-FFF2-40B4-BE49-F238E27FC236}">
                <a16:creationId xmlns:a16="http://schemas.microsoft.com/office/drawing/2014/main" id="{04635976-154A-4626-822A-9D26CF308479}"/>
              </a:ext>
            </a:extLst>
          </p:cNvPr>
          <p:cNvSpPr txBox="1"/>
          <p:nvPr/>
        </p:nvSpPr>
        <p:spPr>
          <a:xfrm>
            <a:off x="3680427" y="652645"/>
            <a:ext cx="7179675" cy="913199"/>
          </a:xfrm>
          <a:prstGeom prst="rect">
            <a:avLst/>
          </a:prstGeom>
          <a:noFill/>
        </p:spPr>
        <p:txBody>
          <a:bodyPr wrap="square">
            <a:spAutoFit/>
          </a:bodyPr>
          <a:lstStyle/>
          <a:p>
            <a:r>
              <a:rPr lang="vi-VN" altLang="vi-VN" sz="2667" dirty="0">
                <a:solidFill>
                  <a:schemeClr val="tx1">
                    <a:lumMod val="50000"/>
                  </a:schemeClr>
                </a:solidFill>
                <a:latin typeface="Raleway ExtraBold" pitchFamily="2" charset="0"/>
              </a:rPr>
              <a:t>Chỉ đạo của</a:t>
            </a:r>
            <a:r>
              <a:rPr lang="en-US" altLang="vi-VN" sz="2667" dirty="0">
                <a:solidFill>
                  <a:schemeClr val="tx1">
                    <a:lumMod val="50000"/>
                  </a:schemeClr>
                </a:solidFill>
                <a:latin typeface="Raleway ExtraBold" pitchFamily="2" charset="0"/>
              </a:rPr>
              <a:t> </a:t>
            </a:r>
            <a:r>
              <a:rPr lang="en-US" altLang="vi-VN" sz="2667" dirty="0" err="1">
                <a:solidFill>
                  <a:schemeClr val="tx1">
                    <a:lumMod val="50000"/>
                  </a:schemeClr>
                </a:solidFill>
                <a:latin typeface="Raleway ExtraBold" pitchFamily="2" charset="0"/>
              </a:rPr>
              <a:t>Trung</a:t>
            </a:r>
            <a:r>
              <a:rPr lang="en-US" altLang="vi-VN" sz="2667" dirty="0">
                <a:solidFill>
                  <a:schemeClr val="tx1">
                    <a:lumMod val="50000"/>
                  </a:schemeClr>
                </a:solidFill>
                <a:latin typeface="Raleway ExtraBold" pitchFamily="2" charset="0"/>
              </a:rPr>
              <a:t> </a:t>
            </a:r>
            <a:r>
              <a:rPr lang="en-US" altLang="vi-VN" sz="2667" dirty="0" err="1">
                <a:solidFill>
                  <a:schemeClr val="tx1">
                    <a:lumMod val="50000"/>
                  </a:schemeClr>
                </a:solidFill>
                <a:latin typeface="Raleway ExtraBold" pitchFamily="2" charset="0"/>
              </a:rPr>
              <a:t>ương</a:t>
            </a:r>
            <a:r>
              <a:rPr lang="vi-VN" altLang="vi-VN" sz="2667" dirty="0">
                <a:solidFill>
                  <a:schemeClr val="tx1">
                    <a:lumMod val="50000"/>
                  </a:schemeClr>
                </a:solidFill>
                <a:latin typeface="Raleway ExtraBold" pitchFamily="2" charset="0"/>
              </a:rPr>
              <a:t> </a:t>
            </a:r>
            <a:r>
              <a:rPr lang="vi-VN" altLang="vi-VN" sz="2667" dirty="0">
                <a:solidFill>
                  <a:schemeClr val="accent1"/>
                </a:solidFill>
                <a:latin typeface="Raleway ExtraBold" pitchFamily="2" charset="0"/>
              </a:rPr>
              <a:t>Đảng </a:t>
            </a:r>
            <a:r>
              <a:rPr lang="it-IT" altLang="vi-VN" sz="2667" dirty="0">
                <a:solidFill>
                  <a:schemeClr val="tx1">
                    <a:lumMod val="50000"/>
                  </a:schemeClr>
                </a:solidFill>
                <a:latin typeface="Raleway ExtraBold" pitchFamily="2" charset="0"/>
              </a:rPr>
              <a:t>thực hiện đường lối của </a:t>
            </a:r>
            <a:r>
              <a:rPr lang="it-IT" altLang="vi-VN" sz="2667" dirty="0">
                <a:solidFill>
                  <a:schemeClr val="accent1"/>
                </a:solidFill>
                <a:latin typeface="Raleway ExtraBold" pitchFamily="2" charset="0"/>
              </a:rPr>
              <a:t>đại hội lần thứ VIII</a:t>
            </a:r>
            <a:endParaRPr lang="en-US" sz="2667" dirty="0">
              <a:solidFill>
                <a:schemeClr val="tx1">
                  <a:lumMod val="50000"/>
                </a:schemeClr>
              </a:solidFill>
              <a:latin typeface="Raleway ExtraBold" pitchFamily="2" charset="0"/>
            </a:endParaRPr>
          </a:p>
        </p:txBody>
      </p:sp>
    </p:spTree>
    <p:extLst>
      <p:ext uri="{BB962C8B-B14F-4D97-AF65-F5344CB8AC3E}">
        <p14:creationId xmlns:p14="http://schemas.microsoft.com/office/powerpoint/2010/main" val="1772800651"/>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848509" y="1786675"/>
            <a:ext cx="3007800" cy="1799208"/>
          </a:xfrm>
          <a:prstGeom prst="rect">
            <a:avLst/>
          </a:prstGeom>
        </p:spPr>
      </p:pic>
      <p:grpSp>
        <p:nvGrpSpPr>
          <p:cNvPr id="5" name="Group 5"/>
          <p:cNvGrpSpPr/>
          <p:nvPr/>
        </p:nvGrpSpPr>
        <p:grpSpPr>
          <a:xfrm>
            <a:off x="940192" y="3100070"/>
            <a:ext cx="1089456" cy="3440937"/>
            <a:chOff x="0" y="0"/>
            <a:chExt cx="2178911" cy="6881874"/>
          </a:xfrm>
        </p:grpSpPr>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618120" y="0"/>
              <a:ext cx="950729" cy="1657391"/>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l="958" t="958" r="2927" b="627"/>
            <a:stretch>
              <a:fillRect/>
            </a:stretch>
          </p:blipFill>
          <p:spPr>
            <a:xfrm>
              <a:off x="575804" y="2532133"/>
              <a:ext cx="1413464" cy="4349741"/>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r="368" b="450"/>
            <a:stretch>
              <a:fillRect/>
            </a:stretch>
          </p:blipFill>
          <p:spPr>
            <a:xfrm>
              <a:off x="0" y="1135775"/>
              <a:ext cx="2178911" cy="2283513"/>
            </a:xfrm>
            <a:prstGeom prst="rect">
              <a:avLst/>
            </a:prstGeom>
          </p:spPr>
        </p:pic>
      </p:grpSp>
      <p:sp>
        <p:nvSpPr>
          <p:cNvPr id="42" name="TextBox 42"/>
          <p:cNvSpPr txBox="1"/>
          <p:nvPr/>
        </p:nvSpPr>
        <p:spPr>
          <a:xfrm>
            <a:off x="2268794" y="2032727"/>
            <a:ext cx="2167231" cy="1269578"/>
          </a:xfrm>
          <a:prstGeom prst="rect">
            <a:avLst/>
          </a:prstGeom>
        </p:spPr>
        <p:txBody>
          <a:bodyPr wrap="square" lIns="0" tIns="0" rIns="0" bIns="0" rtlCol="0" anchor="t">
            <a:spAutoFit/>
          </a:bodyPr>
          <a:lstStyle/>
          <a:p>
            <a:pPr algn="ctr">
              <a:lnSpc>
                <a:spcPts val="3300"/>
              </a:lnSpc>
            </a:pPr>
            <a:r>
              <a:rPr lang="vi-VN" sz="2400" b="1" dirty="0">
                <a:latin typeface="Raleway Light" pitchFamily="2" charset="0"/>
              </a:rPr>
              <a:t>Hội nghị Trung ương 4 khóa VIII (12-1997) </a:t>
            </a:r>
            <a:endParaRPr lang="en-US" sz="2400" b="1" dirty="0">
              <a:latin typeface="Raleway Light" pitchFamily="2" charset="0"/>
            </a:endParaRPr>
          </a:p>
        </p:txBody>
      </p:sp>
      <p:sp>
        <p:nvSpPr>
          <p:cNvPr id="43" name="TextBox 43"/>
          <p:cNvSpPr txBox="1"/>
          <p:nvPr/>
        </p:nvSpPr>
        <p:spPr>
          <a:xfrm>
            <a:off x="5081707" y="2224391"/>
            <a:ext cx="6506712" cy="3693319"/>
          </a:xfrm>
          <a:prstGeom prst="rect">
            <a:avLst/>
          </a:prstGeom>
        </p:spPr>
        <p:txBody>
          <a:bodyPr wrap="square" lIns="0" tIns="0" rIns="0" bIns="0" rtlCol="0" anchor="t">
            <a:spAutoFit/>
          </a:bodyPr>
          <a:lstStyle/>
          <a:p>
            <a:r>
              <a:rPr lang="vi-VN" sz="2400" dirty="0">
                <a:latin typeface="Raleway Light" pitchFamily="2" charset="0"/>
              </a:rPr>
              <a:t>Nghị quyết về một số vấn đề cơ bản và cấp bách trong công tác xây dựng Đảng. Kiên định những quan điểm có tính nguyên tắc sau: </a:t>
            </a:r>
            <a:endParaRPr lang="en-US" sz="2400" dirty="0">
              <a:latin typeface="Raleway Light" pitchFamily="2" charset="0"/>
            </a:endParaRPr>
          </a:p>
          <a:p>
            <a:pPr marL="380990" indent="-380990">
              <a:buFont typeface="Arial" panose="020B0604020202020204" pitchFamily="34" charset="0"/>
              <a:buChar char="•"/>
            </a:pPr>
            <a:r>
              <a:rPr lang="vi-VN" sz="2400" dirty="0">
                <a:latin typeface="Raleway Light" pitchFamily="2" charset="0"/>
              </a:rPr>
              <a:t>Độc lập dân tộc gắn liền với chủ nghĩa xã hội; chủ nghĩa Mác-Lênin và tư tưởng Hồ Chí Min</a:t>
            </a:r>
            <a:r>
              <a:rPr lang="en-US" sz="2400" dirty="0">
                <a:latin typeface="Raleway Light" pitchFamily="2" charset="0"/>
              </a:rPr>
              <a:t>h</a:t>
            </a:r>
          </a:p>
          <a:p>
            <a:pPr marL="380990" indent="-380990">
              <a:buFont typeface="Arial" panose="020B0604020202020204" pitchFamily="34" charset="0"/>
              <a:buChar char="•"/>
            </a:pPr>
            <a:r>
              <a:rPr lang="vi-VN" sz="2400" dirty="0">
                <a:latin typeface="Raleway Light" pitchFamily="2" charset="0"/>
              </a:rPr>
              <a:t>Đảng Cộng sản Việt Nam là lực lượng lãnh đạo cách mạng Việt Nam</a:t>
            </a:r>
            <a:r>
              <a:rPr lang="en-US" sz="2400" dirty="0">
                <a:latin typeface="Raleway Light" pitchFamily="2" charset="0"/>
              </a:rPr>
              <a:t>.</a:t>
            </a:r>
          </a:p>
          <a:p>
            <a:pPr marL="380990" indent="-380990">
              <a:buFont typeface="Arial" panose="020B0604020202020204" pitchFamily="34" charset="0"/>
              <a:buChar char="•"/>
            </a:pPr>
            <a:r>
              <a:rPr lang="vi-VN" sz="2400" dirty="0">
                <a:latin typeface="Raleway Light" pitchFamily="2" charset="0"/>
              </a:rPr>
              <a:t>Nhà nước Việt Nam là nhà nước của dân, do dân và vì dân dưới sự lãnh đạo của Đảng</a:t>
            </a:r>
            <a:r>
              <a:rPr lang="en-US" sz="2400" dirty="0">
                <a:latin typeface="Raleway Light" pitchFamily="2" charset="0"/>
              </a:rPr>
              <a:t>.</a:t>
            </a:r>
          </a:p>
        </p:txBody>
      </p:sp>
      <p:sp>
        <p:nvSpPr>
          <p:cNvPr id="10" name="TextBox 9">
            <a:extLst>
              <a:ext uri="{FF2B5EF4-FFF2-40B4-BE49-F238E27FC236}">
                <a16:creationId xmlns:a16="http://schemas.microsoft.com/office/drawing/2014/main" id="{DEFEB370-A293-42F1-8B4C-62A310BAF000}"/>
              </a:ext>
            </a:extLst>
          </p:cNvPr>
          <p:cNvSpPr txBox="1"/>
          <p:nvPr/>
        </p:nvSpPr>
        <p:spPr>
          <a:xfrm>
            <a:off x="3680427" y="652645"/>
            <a:ext cx="7179675" cy="913199"/>
          </a:xfrm>
          <a:prstGeom prst="rect">
            <a:avLst/>
          </a:prstGeom>
          <a:noFill/>
        </p:spPr>
        <p:txBody>
          <a:bodyPr wrap="square">
            <a:spAutoFit/>
          </a:bodyPr>
          <a:lstStyle/>
          <a:p>
            <a:r>
              <a:rPr lang="vi-VN" altLang="vi-VN" sz="2667" dirty="0">
                <a:solidFill>
                  <a:schemeClr val="tx1">
                    <a:lumMod val="50000"/>
                  </a:schemeClr>
                </a:solidFill>
                <a:latin typeface="Raleway ExtraBold" pitchFamily="2" charset="0"/>
              </a:rPr>
              <a:t>Chỉ đạo của</a:t>
            </a:r>
            <a:r>
              <a:rPr lang="en-US" altLang="vi-VN" sz="2667" dirty="0">
                <a:solidFill>
                  <a:schemeClr val="tx1">
                    <a:lumMod val="50000"/>
                  </a:schemeClr>
                </a:solidFill>
                <a:latin typeface="Raleway ExtraBold" pitchFamily="2" charset="0"/>
              </a:rPr>
              <a:t> </a:t>
            </a:r>
            <a:r>
              <a:rPr lang="en-US" altLang="vi-VN" sz="2667" dirty="0" err="1">
                <a:solidFill>
                  <a:schemeClr val="tx1">
                    <a:lumMod val="50000"/>
                  </a:schemeClr>
                </a:solidFill>
                <a:latin typeface="Raleway ExtraBold" pitchFamily="2" charset="0"/>
              </a:rPr>
              <a:t>Trung</a:t>
            </a:r>
            <a:r>
              <a:rPr lang="en-US" altLang="vi-VN" sz="2667" dirty="0">
                <a:solidFill>
                  <a:schemeClr val="tx1">
                    <a:lumMod val="50000"/>
                  </a:schemeClr>
                </a:solidFill>
                <a:latin typeface="Raleway ExtraBold" pitchFamily="2" charset="0"/>
              </a:rPr>
              <a:t> </a:t>
            </a:r>
            <a:r>
              <a:rPr lang="en-US" altLang="vi-VN" sz="2667" dirty="0" err="1">
                <a:solidFill>
                  <a:schemeClr val="tx1">
                    <a:lumMod val="50000"/>
                  </a:schemeClr>
                </a:solidFill>
                <a:latin typeface="Raleway ExtraBold" pitchFamily="2" charset="0"/>
              </a:rPr>
              <a:t>ương</a:t>
            </a:r>
            <a:r>
              <a:rPr lang="vi-VN" altLang="vi-VN" sz="2667" dirty="0">
                <a:solidFill>
                  <a:schemeClr val="tx1">
                    <a:lumMod val="50000"/>
                  </a:schemeClr>
                </a:solidFill>
                <a:latin typeface="Raleway ExtraBold" pitchFamily="2" charset="0"/>
              </a:rPr>
              <a:t> </a:t>
            </a:r>
            <a:r>
              <a:rPr lang="vi-VN" altLang="vi-VN" sz="2667" dirty="0">
                <a:solidFill>
                  <a:schemeClr val="accent1"/>
                </a:solidFill>
                <a:latin typeface="Raleway ExtraBold" pitchFamily="2" charset="0"/>
              </a:rPr>
              <a:t>Đảng </a:t>
            </a:r>
            <a:r>
              <a:rPr lang="it-IT" altLang="vi-VN" sz="2667" dirty="0">
                <a:solidFill>
                  <a:schemeClr val="tx1">
                    <a:lumMod val="50000"/>
                  </a:schemeClr>
                </a:solidFill>
                <a:latin typeface="Raleway ExtraBold" pitchFamily="2" charset="0"/>
              </a:rPr>
              <a:t>thực hiện đường lối của </a:t>
            </a:r>
            <a:r>
              <a:rPr lang="it-IT" altLang="vi-VN" sz="2667" dirty="0">
                <a:solidFill>
                  <a:schemeClr val="accent1"/>
                </a:solidFill>
                <a:latin typeface="Raleway ExtraBold" pitchFamily="2" charset="0"/>
              </a:rPr>
              <a:t>đại hội lần thứ VIII</a:t>
            </a:r>
            <a:endParaRPr lang="en-US" sz="2667" dirty="0">
              <a:solidFill>
                <a:schemeClr val="tx1">
                  <a:lumMod val="50000"/>
                </a:schemeClr>
              </a:solidFill>
              <a:latin typeface="Raleway ExtraBold" pitchFamily="2" charset="0"/>
            </a:endParaRPr>
          </a:p>
        </p:txBody>
      </p:sp>
    </p:spTree>
    <p:extLst>
      <p:ext uri="{BB962C8B-B14F-4D97-AF65-F5344CB8AC3E}">
        <p14:creationId xmlns:p14="http://schemas.microsoft.com/office/powerpoint/2010/main" val="3176209639"/>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848509" y="1786675"/>
            <a:ext cx="3007800" cy="1799208"/>
          </a:xfrm>
          <a:prstGeom prst="rect">
            <a:avLst/>
          </a:prstGeom>
        </p:spPr>
      </p:pic>
      <p:grpSp>
        <p:nvGrpSpPr>
          <p:cNvPr id="5" name="Group 5"/>
          <p:cNvGrpSpPr/>
          <p:nvPr/>
        </p:nvGrpSpPr>
        <p:grpSpPr>
          <a:xfrm>
            <a:off x="940192" y="3100070"/>
            <a:ext cx="1089456" cy="3440937"/>
            <a:chOff x="0" y="0"/>
            <a:chExt cx="2178911" cy="6881874"/>
          </a:xfrm>
        </p:grpSpPr>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618120" y="0"/>
              <a:ext cx="950729" cy="1657391"/>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l="958" t="958" r="2927" b="627"/>
            <a:stretch>
              <a:fillRect/>
            </a:stretch>
          </p:blipFill>
          <p:spPr>
            <a:xfrm>
              <a:off x="575804" y="2532133"/>
              <a:ext cx="1413464" cy="4349741"/>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r="368" b="450"/>
            <a:stretch>
              <a:fillRect/>
            </a:stretch>
          </p:blipFill>
          <p:spPr>
            <a:xfrm>
              <a:off x="0" y="1135775"/>
              <a:ext cx="2178911" cy="2283513"/>
            </a:xfrm>
            <a:prstGeom prst="rect">
              <a:avLst/>
            </a:prstGeom>
          </p:spPr>
        </p:pic>
      </p:grpSp>
      <p:sp>
        <p:nvSpPr>
          <p:cNvPr id="42" name="TextBox 42"/>
          <p:cNvSpPr txBox="1"/>
          <p:nvPr/>
        </p:nvSpPr>
        <p:spPr>
          <a:xfrm>
            <a:off x="2029648" y="2175990"/>
            <a:ext cx="2406376" cy="1269578"/>
          </a:xfrm>
          <a:prstGeom prst="rect">
            <a:avLst/>
          </a:prstGeom>
        </p:spPr>
        <p:txBody>
          <a:bodyPr wrap="square" lIns="0" tIns="0" rIns="0" bIns="0" rtlCol="0" anchor="t">
            <a:spAutoFit/>
          </a:bodyPr>
          <a:lstStyle/>
          <a:p>
            <a:pPr algn="ctr">
              <a:lnSpc>
                <a:spcPts val="3300"/>
              </a:lnSpc>
            </a:pPr>
            <a:r>
              <a:rPr lang="vi-VN" sz="2400" b="1" dirty="0">
                <a:latin typeface="Raleway Light" pitchFamily="2" charset="0"/>
              </a:rPr>
              <a:t>Hội nghị Trung ương</a:t>
            </a:r>
            <a:r>
              <a:rPr lang="en-US" sz="2400" b="1" dirty="0">
                <a:latin typeface="Raleway Light" pitchFamily="2" charset="0"/>
              </a:rPr>
              <a:t> </a:t>
            </a:r>
            <a:r>
              <a:rPr lang="vi-VN" sz="2400" b="1" dirty="0">
                <a:latin typeface="Raleway Light" pitchFamily="2" charset="0"/>
              </a:rPr>
              <a:t>5, khóa VIII (7-1998) </a:t>
            </a:r>
            <a:endParaRPr lang="en-US" sz="2400" b="1" dirty="0">
              <a:latin typeface="Raleway Light" pitchFamily="2" charset="0"/>
            </a:endParaRPr>
          </a:p>
        </p:txBody>
      </p:sp>
      <p:sp>
        <p:nvSpPr>
          <p:cNvPr id="43" name="TextBox 43"/>
          <p:cNvSpPr txBox="1"/>
          <p:nvPr/>
        </p:nvSpPr>
        <p:spPr>
          <a:xfrm>
            <a:off x="5132933" y="2224391"/>
            <a:ext cx="6506712" cy="4062651"/>
          </a:xfrm>
          <a:prstGeom prst="rect">
            <a:avLst/>
          </a:prstGeom>
        </p:spPr>
        <p:txBody>
          <a:bodyPr wrap="square" lIns="0" tIns="0" rIns="0" bIns="0" rtlCol="0" anchor="t">
            <a:spAutoFit/>
          </a:bodyPr>
          <a:lstStyle/>
          <a:p>
            <a:r>
              <a:rPr lang="vi-VN" sz="2400" dirty="0">
                <a:latin typeface="Raleway Light" pitchFamily="2" charset="0"/>
              </a:rPr>
              <a:t>Nghị quyết xây dựng và phát triển nền văn hóa Việt Nam tiên tiến, đậm đà bản sắc dân tộc</a:t>
            </a:r>
            <a:r>
              <a:rPr lang="en-US" sz="2400" dirty="0">
                <a:latin typeface="Raleway Light" pitchFamily="2" charset="0"/>
              </a:rPr>
              <a:t>. </a:t>
            </a:r>
            <a:r>
              <a:rPr lang="vi-VN" sz="2400" dirty="0">
                <a:latin typeface="Raleway Light" pitchFamily="2" charset="0"/>
              </a:rPr>
              <a:t>Trung ương nhấn mạnh quan điểm: </a:t>
            </a:r>
            <a:endParaRPr lang="en-US" sz="2400" dirty="0">
              <a:latin typeface="Raleway Light" pitchFamily="2" charset="0"/>
            </a:endParaRPr>
          </a:p>
          <a:p>
            <a:pPr marL="380990" indent="-380990">
              <a:buFont typeface="Arial" panose="020B0604020202020204" pitchFamily="34" charset="0"/>
              <a:buChar char="•"/>
            </a:pPr>
            <a:r>
              <a:rPr lang="vi-VN" sz="2400" i="1" dirty="0">
                <a:latin typeface="Raleway Light" pitchFamily="2" charset="0"/>
              </a:rPr>
              <a:t>Văn hóa là nền tảng tinh thần của xã hội, vừa là mục tiêu vừa là động lực thúc đẩy sự phát triển kinh tế-xã hội</a:t>
            </a:r>
            <a:r>
              <a:rPr lang="vi-VN" sz="2400" dirty="0">
                <a:latin typeface="Raleway Light" pitchFamily="2" charset="0"/>
              </a:rPr>
              <a:t>. </a:t>
            </a:r>
            <a:endParaRPr lang="en-US" sz="2400" dirty="0">
              <a:latin typeface="Raleway Light" pitchFamily="2" charset="0"/>
            </a:endParaRPr>
          </a:p>
          <a:p>
            <a:pPr marL="380990" indent="-380990">
              <a:buFont typeface="Arial" panose="020B0604020202020204" pitchFamily="34" charset="0"/>
              <a:buChar char="•"/>
            </a:pPr>
            <a:r>
              <a:rPr lang="vi-VN" sz="2400" dirty="0">
                <a:latin typeface="Raleway Light" pitchFamily="2" charset="0"/>
              </a:rPr>
              <a:t>Xây dựng và phát triển kinh tế phải nhằm mục </a:t>
            </a:r>
            <a:r>
              <a:rPr lang="en-US" sz="2400" dirty="0" err="1">
                <a:latin typeface="Raleway Light" pitchFamily="2" charset="0"/>
              </a:rPr>
              <a:t>tiêu</a:t>
            </a:r>
            <a:r>
              <a:rPr lang="vi-VN" sz="2400" dirty="0">
                <a:latin typeface="Raleway Light" pitchFamily="2" charset="0"/>
              </a:rPr>
              <a:t> </a:t>
            </a:r>
            <a:r>
              <a:rPr lang="vi-VN" sz="2400" i="1" dirty="0">
                <a:latin typeface="Raleway Light" pitchFamily="2" charset="0"/>
              </a:rPr>
              <a:t>xã hội công bằng, văn minh, con người phát triển toàn diện</a:t>
            </a:r>
            <a:r>
              <a:rPr lang="vi-VN" sz="2400" dirty="0">
                <a:latin typeface="Raleway Light" pitchFamily="2" charset="0"/>
              </a:rPr>
              <a:t>. </a:t>
            </a:r>
            <a:endParaRPr lang="en-US" sz="2400" dirty="0">
              <a:latin typeface="Raleway Light" pitchFamily="2" charset="0"/>
            </a:endParaRPr>
          </a:p>
          <a:p>
            <a:pPr marL="380990" indent="-380990">
              <a:buFont typeface="Arial" panose="020B0604020202020204" pitchFamily="34" charset="0"/>
              <a:buChar char="•"/>
            </a:pPr>
            <a:r>
              <a:rPr lang="vi-VN" sz="2400" dirty="0">
                <a:latin typeface="Raleway Light" pitchFamily="2" charset="0"/>
              </a:rPr>
              <a:t>Nền văn hóa mà chúng ta xây dựng là </a:t>
            </a:r>
            <a:r>
              <a:rPr lang="vi-VN" sz="2400" i="1" dirty="0">
                <a:latin typeface="Raleway Light" pitchFamily="2" charset="0"/>
              </a:rPr>
              <a:t>nền văn hóa tiên tiến, đậm đà bản sắc dân tộc. </a:t>
            </a:r>
            <a:endParaRPr lang="en-US" sz="2400" i="1" dirty="0">
              <a:latin typeface="Raleway Light" pitchFamily="2" charset="0"/>
            </a:endParaRPr>
          </a:p>
        </p:txBody>
      </p:sp>
      <p:sp>
        <p:nvSpPr>
          <p:cNvPr id="10" name="TextBox 9">
            <a:extLst>
              <a:ext uri="{FF2B5EF4-FFF2-40B4-BE49-F238E27FC236}">
                <a16:creationId xmlns:a16="http://schemas.microsoft.com/office/drawing/2014/main" id="{DB0C62AF-B51A-466E-AF82-2B8F7B59293F}"/>
              </a:ext>
            </a:extLst>
          </p:cNvPr>
          <p:cNvSpPr txBox="1"/>
          <p:nvPr/>
        </p:nvSpPr>
        <p:spPr>
          <a:xfrm>
            <a:off x="3680427" y="652645"/>
            <a:ext cx="7179675" cy="913199"/>
          </a:xfrm>
          <a:prstGeom prst="rect">
            <a:avLst/>
          </a:prstGeom>
          <a:noFill/>
        </p:spPr>
        <p:txBody>
          <a:bodyPr wrap="square">
            <a:spAutoFit/>
          </a:bodyPr>
          <a:lstStyle/>
          <a:p>
            <a:r>
              <a:rPr lang="vi-VN" altLang="vi-VN" sz="2667" dirty="0">
                <a:solidFill>
                  <a:schemeClr val="tx1">
                    <a:lumMod val="50000"/>
                  </a:schemeClr>
                </a:solidFill>
                <a:latin typeface="Raleway ExtraBold" pitchFamily="2" charset="0"/>
              </a:rPr>
              <a:t>Chỉ đạo của</a:t>
            </a:r>
            <a:r>
              <a:rPr lang="en-US" altLang="vi-VN" sz="2667" dirty="0">
                <a:solidFill>
                  <a:schemeClr val="tx1">
                    <a:lumMod val="50000"/>
                  </a:schemeClr>
                </a:solidFill>
                <a:latin typeface="Raleway ExtraBold" pitchFamily="2" charset="0"/>
              </a:rPr>
              <a:t> </a:t>
            </a:r>
            <a:r>
              <a:rPr lang="en-US" altLang="vi-VN" sz="2667" dirty="0" err="1">
                <a:solidFill>
                  <a:schemeClr val="tx1">
                    <a:lumMod val="50000"/>
                  </a:schemeClr>
                </a:solidFill>
                <a:latin typeface="Raleway ExtraBold" pitchFamily="2" charset="0"/>
              </a:rPr>
              <a:t>Trung</a:t>
            </a:r>
            <a:r>
              <a:rPr lang="en-US" altLang="vi-VN" sz="2667" dirty="0">
                <a:solidFill>
                  <a:schemeClr val="tx1">
                    <a:lumMod val="50000"/>
                  </a:schemeClr>
                </a:solidFill>
                <a:latin typeface="Raleway ExtraBold" pitchFamily="2" charset="0"/>
              </a:rPr>
              <a:t> </a:t>
            </a:r>
            <a:r>
              <a:rPr lang="en-US" altLang="vi-VN" sz="2667" dirty="0" err="1">
                <a:solidFill>
                  <a:schemeClr val="tx1">
                    <a:lumMod val="50000"/>
                  </a:schemeClr>
                </a:solidFill>
                <a:latin typeface="Raleway ExtraBold" pitchFamily="2" charset="0"/>
              </a:rPr>
              <a:t>ương</a:t>
            </a:r>
            <a:r>
              <a:rPr lang="vi-VN" altLang="vi-VN" sz="2667" dirty="0">
                <a:solidFill>
                  <a:schemeClr val="tx1">
                    <a:lumMod val="50000"/>
                  </a:schemeClr>
                </a:solidFill>
                <a:latin typeface="Raleway ExtraBold" pitchFamily="2" charset="0"/>
              </a:rPr>
              <a:t> </a:t>
            </a:r>
            <a:r>
              <a:rPr lang="vi-VN" altLang="vi-VN" sz="2667" dirty="0">
                <a:solidFill>
                  <a:schemeClr val="accent1"/>
                </a:solidFill>
                <a:latin typeface="Raleway ExtraBold" pitchFamily="2" charset="0"/>
              </a:rPr>
              <a:t>Đảng </a:t>
            </a:r>
            <a:r>
              <a:rPr lang="it-IT" altLang="vi-VN" sz="2667" dirty="0">
                <a:solidFill>
                  <a:schemeClr val="tx1">
                    <a:lumMod val="50000"/>
                  </a:schemeClr>
                </a:solidFill>
                <a:latin typeface="Raleway ExtraBold" pitchFamily="2" charset="0"/>
              </a:rPr>
              <a:t>thực hiện đường lối của </a:t>
            </a:r>
            <a:r>
              <a:rPr lang="it-IT" altLang="vi-VN" sz="2667" dirty="0">
                <a:solidFill>
                  <a:schemeClr val="accent1"/>
                </a:solidFill>
                <a:latin typeface="Raleway ExtraBold" pitchFamily="2" charset="0"/>
              </a:rPr>
              <a:t>đại hội lần thứ VIII</a:t>
            </a:r>
            <a:endParaRPr lang="en-US" sz="2667" dirty="0">
              <a:solidFill>
                <a:schemeClr val="tx1">
                  <a:lumMod val="50000"/>
                </a:schemeClr>
              </a:solidFill>
              <a:latin typeface="Raleway ExtraBold" pitchFamily="2" charset="0"/>
            </a:endParaRPr>
          </a:p>
        </p:txBody>
      </p:sp>
    </p:spTree>
    <p:extLst>
      <p:ext uri="{BB962C8B-B14F-4D97-AF65-F5344CB8AC3E}">
        <p14:creationId xmlns:p14="http://schemas.microsoft.com/office/powerpoint/2010/main" val="620339779"/>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848509" y="1786675"/>
            <a:ext cx="3007800" cy="1799208"/>
          </a:xfrm>
          <a:prstGeom prst="rect">
            <a:avLst/>
          </a:prstGeom>
        </p:spPr>
      </p:pic>
      <p:grpSp>
        <p:nvGrpSpPr>
          <p:cNvPr id="5" name="Group 5"/>
          <p:cNvGrpSpPr/>
          <p:nvPr/>
        </p:nvGrpSpPr>
        <p:grpSpPr>
          <a:xfrm>
            <a:off x="940192" y="3100070"/>
            <a:ext cx="1089456" cy="3440937"/>
            <a:chOff x="0" y="0"/>
            <a:chExt cx="2178911" cy="6881874"/>
          </a:xfrm>
        </p:grpSpPr>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618120" y="0"/>
              <a:ext cx="950729" cy="1657391"/>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l="958" t="958" r="2927" b="627"/>
            <a:stretch>
              <a:fillRect/>
            </a:stretch>
          </p:blipFill>
          <p:spPr>
            <a:xfrm>
              <a:off x="575804" y="2532133"/>
              <a:ext cx="1413464" cy="4349741"/>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r="368" b="450"/>
            <a:stretch>
              <a:fillRect/>
            </a:stretch>
          </p:blipFill>
          <p:spPr>
            <a:xfrm>
              <a:off x="0" y="1135775"/>
              <a:ext cx="2178911" cy="2283513"/>
            </a:xfrm>
            <a:prstGeom prst="rect">
              <a:avLst/>
            </a:prstGeom>
          </p:spPr>
        </p:pic>
      </p:grpSp>
      <p:sp>
        <p:nvSpPr>
          <p:cNvPr id="42" name="TextBox 42"/>
          <p:cNvSpPr txBox="1"/>
          <p:nvPr/>
        </p:nvSpPr>
        <p:spPr>
          <a:xfrm>
            <a:off x="2029648" y="2175990"/>
            <a:ext cx="2406376" cy="1269578"/>
          </a:xfrm>
          <a:prstGeom prst="rect">
            <a:avLst/>
          </a:prstGeom>
        </p:spPr>
        <p:txBody>
          <a:bodyPr wrap="square" lIns="0" tIns="0" rIns="0" bIns="0" rtlCol="0" anchor="t">
            <a:spAutoFit/>
          </a:bodyPr>
          <a:lstStyle/>
          <a:p>
            <a:pPr algn="ctr">
              <a:lnSpc>
                <a:spcPts val="3300"/>
              </a:lnSpc>
            </a:pPr>
            <a:r>
              <a:rPr lang="vi-VN" sz="2400" b="1" dirty="0">
                <a:latin typeface="Raleway Light" pitchFamily="2" charset="0"/>
              </a:rPr>
              <a:t>Hội nghị Trung ương</a:t>
            </a:r>
            <a:r>
              <a:rPr lang="en-US" sz="2400" b="1" dirty="0">
                <a:latin typeface="Raleway Light" pitchFamily="2" charset="0"/>
              </a:rPr>
              <a:t> </a:t>
            </a:r>
            <a:r>
              <a:rPr lang="vi-VN" sz="2400" b="1" dirty="0">
                <a:latin typeface="Raleway Light" pitchFamily="2" charset="0"/>
              </a:rPr>
              <a:t>5, khóa VIII (7-1998) </a:t>
            </a:r>
            <a:endParaRPr lang="en-US" sz="2400" b="1" dirty="0">
              <a:latin typeface="Raleway Light" pitchFamily="2" charset="0"/>
            </a:endParaRPr>
          </a:p>
        </p:txBody>
      </p:sp>
      <p:sp>
        <p:nvSpPr>
          <p:cNvPr id="43" name="TextBox 43"/>
          <p:cNvSpPr txBox="1"/>
          <p:nvPr/>
        </p:nvSpPr>
        <p:spPr>
          <a:xfrm>
            <a:off x="5132933" y="2224391"/>
            <a:ext cx="6506712" cy="4062651"/>
          </a:xfrm>
          <a:prstGeom prst="rect">
            <a:avLst/>
          </a:prstGeom>
        </p:spPr>
        <p:txBody>
          <a:bodyPr wrap="square" lIns="0" tIns="0" rIns="0" bIns="0" rtlCol="0" anchor="t">
            <a:spAutoFit/>
          </a:bodyPr>
          <a:lstStyle/>
          <a:p>
            <a:r>
              <a:rPr lang="vi-VN" sz="2400" dirty="0">
                <a:latin typeface="Raleway Light" pitchFamily="2" charset="0"/>
              </a:rPr>
              <a:t>Nghị quyết xây dựng và phát triển nền văn hóa Việt Nam tiên tiến, đậm đà bản sắc dân tộc</a:t>
            </a:r>
            <a:r>
              <a:rPr lang="en-US" sz="2400" dirty="0">
                <a:latin typeface="Raleway Light" pitchFamily="2" charset="0"/>
              </a:rPr>
              <a:t>. </a:t>
            </a:r>
            <a:r>
              <a:rPr lang="vi-VN" sz="2400" dirty="0">
                <a:latin typeface="Raleway Light" pitchFamily="2" charset="0"/>
              </a:rPr>
              <a:t>Trung ương nhấn mạnh quan điểm: </a:t>
            </a:r>
            <a:endParaRPr lang="en-US" sz="2400" dirty="0">
              <a:latin typeface="Raleway Light" pitchFamily="2" charset="0"/>
            </a:endParaRPr>
          </a:p>
          <a:p>
            <a:pPr marL="380990" indent="-380990">
              <a:buFont typeface="Arial" panose="020B0604020202020204" pitchFamily="34" charset="0"/>
              <a:buChar char="•"/>
            </a:pPr>
            <a:r>
              <a:rPr lang="vi-VN" sz="2400" i="1" dirty="0">
                <a:latin typeface="Raleway Light" pitchFamily="2" charset="0"/>
              </a:rPr>
              <a:t>Văn hóa là nền tảng tinh thần của xã hội, vừa là mục tiêu vừa là động lực thúc đẩy sự phát triển kinh tế-xã hội</a:t>
            </a:r>
            <a:r>
              <a:rPr lang="vi-VN" sz="2400" dirty="0">
                <a:latin typeface="Raleway Light" pitchFamily="2" charset="0"/>
              </a:rPr>
              <a:t>. </a:t>
            </a:r>
            <a:endParaRPr lang="en-US" sz="2400" dirty="0">
              <a:latin typeface="Raleway Light" pitchFamily="2" charset="0"/>
            </a:endParaRPr>
          </a:p>
          <a:p>
            <a:pPr marL="380990" indent="-380990">
              <a:buFont typeface="Arial" panose="020B0604020202020204" pitchFamily="34" charset="0"/>
              <a:buChar char="•"/>
            </a:pPr>
            <a:r>
              <a:rPr lang="vi-VN" sz="2400" dirty="0">
                <a:latin typeface="Raleway Light" pitchFamily="2" charset="0"/>
              </a:rPr>
              <a:t>Xây dựng và phát triển kinh tế phải nhằm mục </a:t>
            </a:r>
            <a:r>
              <a:rPr lang="en-US" sz="2400" dirty="0" err="1">
                <a:latin typeface="Raleway Light" pitchFamily="2" charset="0"/>
              </a:rPr>
              <a:t>tiêu</a:t>
            </a:r>
            <a:r>
              <a:rPr lang="vi-VN" sz="2400" dirty="0">
                <a:latin typeface="Raleway Light" pitchFamily="2" charset="0"/>
              </a:rPr>
              <a:t> </a:t>
            </a:r>
            <a:r>
              <a:rPr lang="vi-VN" sz="2400" i="1" dirty="0">
                <a:latin typeface="Raleway Light" pitchFamily="2" charset="0"/>
              </a:rPr>
              <a:t>xã hội công bằng, văn minh, con người phát triển toàn diện</a:t>
            </a:r>
            <a:r>
              <a:rPr lang="vi-VN" sz="2400" dirty="0">
                <a:latin typeface="Raleway Light" pitchFamily="2" charset="0"/>
              </a:rPr>
              <a:t>. </a:t>
            </a:r>
            <a:endParaRPr lang="en-US" sz="2400" dirty="0">
              <a:latin typeface="Raleway Light" pitchFamily="2" charset="0"/>
            </a:endParaRPr>
          </a:p>
          <a:p>
            <a:pPr marL="380990" indent="-380990">
              <a:buFont typeface="Arial" panose="020B0604020202020204" pitchFamily="34" charset="0"/>
              <a:buChar char="•"/>
            </a:pPr>
            <a:r>
              <a:rPr lang="vi-VN" sz="2400" dirty="0">
                <a:latin typeface="Raleway Light" pitchFamily="2" charset="0"/>
              </a:rPr>
              <a:t>Nền văn hóa mà chúng ta xây dựng là </a:t>
            </a:r>
            <a:r>
              <a:rPr lang="vi-VN" sz="2400" i="1" dirty="0">
                <a:latin typeface="Raleway Light" pitchFamily="2" charset="0"/>
              </a:rPr>
              <a:t>nền văn hóa tiên tiến, đậm đà bản sắc dân tộc. </a:t>
            </a:r>
            <a:endParaRPr lang="en-US" sz="2400" i="1" dirty="0">
              <a:latin typeface="Raleway Light" pitchFamily="2" charset="0"/>
            </a:endParaRPr>
          </a:p>
        </p:txBody>
      </p:sp>
      <p:sp>
        <p:nvSpPr>
          <p:cNvPr id="10" name="TextBox 9">
            <a:extLst>
              <a:ext uri="{FF2B5EF4-FFF2-40B4-BE49-F238E27FC236}">
                <a16:creationId xmlns:a16="http://schemas.microsoft.com/office/drawing/2014/main" id="{FB6B95BA-7311-4043-9345-BB37A3E0215C}"/>
              </a:ext>
            </a:extLst>
          </p:cNvPr>
          <p:cNvSpPr txBox="1"/>
          <p:nvPr/>
        </p:nvSpPr>
        <p:spPr>
          <a:xfrm>
            <a:off x="3680427" y="652645"/>
            <a:ext cx="7179675" cy="913199"/>
          </a:xfrm>
          <a:prstGeom prst="rect">
            <a:avLst/>
          </a:prstGeom>
          <a:noFill/>
        </p:spPr>
        <p:txBody>
          <a:bodyPr wrap="square">
            <a:spAutoFit/>
          </a:bodyPr>
          <a:lstStyle/>
          <a:p>
            <a:r>
              <a:rPr lang="vi-VN" altLang="vi-VN" sz="2667" dirty="0">
                <a:solidFill>
                  <a:schemeClr val="tx1">
                    <a:lumMod val="50000"/>
                  </a:schemeClr>
                </a:solidFill>
                <a:latin typeface="Raleway ExtraBold" pitchFamily="2" charset="0"/>
              </a:rPr>
              <a:t>Chỉ đạo của</a:t>
            </a:r>
            <a:r>
              <a:rPr lang="en-US" altLang="vi-VN" sz="2667" dirty="0">
                <a:solidFill>
                  <a:schemeClr val="tx1">
                    <a:lumMod val="50000"/>
                  </a:schemeClr>
                </a:solidFill>
                <a:latin typeface="Raleway ExtraBold" pitchFamily="2" charset="0"/>
              </a:rPr>
              <a:t> </a:t>
            </a:r>
            <a:r>
              <a:rPr lang="en-US" altLang="vi-VN" sz="2667" dirty="0" err="1">
                <a:solidFill>
                  <a:schemeClr val="tx1">
                    <a:lumMod val="50000"/>
                  </a:schemeClr>
                </a:solidFill>
                <a:latin typeface="Raleway ExtraBold" pitchFamily="2" charset="0"/>
              </a:rPr>
              <a:t>Trung</a:t>
            </a:r>
            <a:r>
              <a:rPr lang="en-US" altLang="vi-VN" sz="2667" dirty="0">
                <a:solidFill>
                  <a:schemeClr val="tx1">
                    <a:lumMod val="50000"/>
                  </a:schemeClr>
                </a:solidFill>
                <a:latin typeface="Raleway ExtraBold" pitchFamily="2" charset="0"/>
              </a:rPr>
              <a:t> </a:t>
            </a:r>
            <a:r>
              <a:rPr lang="en-US" altLang="vi-VN" sz="2667" dirty="0" err="1">
                <a:solidFill>
                  <a:schemeClr val="tx1">
                    <a:lumMod val="50000"/>
                  </a:schemeClr>
                </a:solidFill>
                <a:latin typeface="Raleway ExtraBold" pitchFamily="2" charset="0"/>
              </a:rPr>
              <a:t>ương</a:t>
            </a:r>
            <a:r>
              <a:rPr lang="vi-VN" altLang="vi-VN" sz="2667" dirty="0">
                <a:solidFill>
                  <a:schemeClr val="tx1">
                    <a:lumMod val="50000"/>
                  </a:schemeClr>
                </a:solidFill>
                <a:latin typeface="Raleway ExtraBold" pitchFamily="2" charset="0"/>
              </a:rPr>
              <a:t> </a:t>
            </a:r>
            <a:r>
              <a:rPr lang="vi-VN" altLang="vi-VN" sz="2667" dirty="0">
                <a:solidFill>
                  <a:schemeClr val="accent1"/>
                </a:solidFill>
                <a:latin typeface="Raleway ExtraBold" pitchFamily="2" charset="0"/>
              </a:rPr>
              <a:t>Đảng </a:t>
            </a:r>
            <a:r>
              <a:rPr lang="it-IT" altLang="vi-VN" sz="2667" dirty="0">
                <a:solidFill>
                  <a:schemeClr val="tx1">
                    <a:lumMod val="50000"/>
                  </a:schemeClr>
                </a:solidFill>
                <a:latin typeface="Raleway ExtraBold" pitchFamily="2" charset="0"/>
              </a:rPr>
              <a:t>thực hiện đường lối của </a:t>
            </a:r>
            <a:r>
              <a:rPr lang="it-IT" altLang="vi-VN" sz="2667" dirty="0">
                <a:solidFill>
                  <a:schemeClr val="accent1"/>
                </a:solidFill>
                <a:latin typeface="Raleway ExtraBold" pitchFamily="2" charset="0"/>
              </a:rPr>
              <a:t>đại hội lần thứ VIII</a:t>
            </a:r>
            <a:endParaRPr lang="en-US" sz="2667" dirty="0">
              <a:solidFill>
                <a:schemeClr val="tx1">
                  <a:lumMod val="50000"/>
                </a:schemeClr>
              </a:solidFill>
              <a:latin typeface="Raleway ExtraBold" pitchFamily="2" charset="0"/>
            </a:endParaRPr>
          </a:p>
        </p:txBody>
      </p:sp>
    </p:spTree>
    <p:extLst>
      <p:ext uri="{BB962C8B-B14F-4D97-AF65-F5344CB8AC3E}">
        <p14:creationId xmlns:p14="http://schemas.microsoft.com/office/powerpoint/2010/main" val="2581686219"/>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grpSp>
        <p:nvGrpSpPr>
          <p:cNvPr id="11" name="Group 9">
            <a:extLst>
              <a:ext uri="{FF2B5EF4-FFF2-40B4-BE49-F238E27FC236}">
                <a16:creationId xmlns:a16="http://schemas.microsoft.com/office/drawing/2014/main" id="{9B0D90B0-F2C3-470A-8480-CBAC842236C0}"/>
              </a:ext>
            </a:extLst>
          </p:cNvPr>
          <p:cNvGrpSpPr/>
          <p:nvPr/>
        </p:nvGrpSpPr>
        <p:grpSpPr>
          <a:xfrm>
            <a:off x="522515" y="3603563"/>
            <a:ext cx="9351547" cy="1017285"/>
            <a:chOff x="0" y="0"/>
            <a:chExt cx="3952468" cy="386602"/>
          </a:xfrm>
        </p:grpSpPr>
        <p:sp>
          <p:nvSpPr>
            <p:cNvPr id="12" name="Freeform 10">
              <a:extLst>
                <a:ext uri="{FF2B5EF4-FFF2-40B4-BE49-F238E27FC236}">
                  <a16:creationId xmlns:a16="http://schemas.microsoft.com/office/drawing/2014/main" id="{64D6AB77-C2B4-448D-8B00-1DB484446D84}"/>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25" name="Group 9">
            <a:extLst>
              <a:ext uri="{FF2B5EF4-FFF2-40B4-BE49-F238E27FC236}">
                <a16:creationId xmlns:a16="http://schemas.microsoft.com/office/drawing/2014/main" id="{5C7DB213-837E-4710-8DDF-7BCAADD96F11}"/>
              </a:ext>
            </a:extLst>
          </p:cNvPr>
          <p:cNvGrpSpPr/>
          <p:nvPr/>
        </p:nvGrpSpPr>
        <p:grpSpPr>
          <a:xfrm>
            <a:off x="740657" y="4706339"/>
            <a:ext cx="10024535" cy="1004620"/>
            <a:chOff x="0" y="0"/>
            <a:chExt cx="3952468" cy="386602"/>
          </a:xfrm>
        </p:grpSpPr>
        <p:sp>
          <p:nvSpPr>
            <p:cNvPr id="26" name="Freeform 10">
              <a:extLst>
                <a:ext uri="{FF2B5EF4-FFF2-40B4-BE49-F238E27FC236}">
                  <a16:creationId xmlns:a16="http://schemas.microsoft.com/office/drawing/2014/main" id="{B590BB35-716A-4560-BD35-35D4A9D432EF}"/>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23" name="Group 9">
            <a:extLst>
              <a:ext uri="{FF2B5EF4-FFF2-40B4-BE49-F238E27FC236}">
                <a16:creationId xmlns:a16="http://schemas.microsoft.com/office/drawing/2014/main" id="{AF8AC6F7-AC7D-44AD-988D-F5DE9FF4F321}"/>
              </a:ext>
            </a:extLst>
          </p:cNvPr>
          <p:cNvGrpSpPr/>
          <p:nvPr/>
        </p:nvGrpSpPr>
        <p:grpSpPr>
          <a:xfrm>
            <a:off x="2152205" y="2900230"/>
            <a:ext cx="9107277" cy="822705"/>
            <a:chOff x="0" y="0"/>
            <a:chExt cx="3952468" cy="386602"/>
          </a:xfrm>
        </p:grpSpPr>
        <p:sp>
          <p:nvSpPr>
            <p:cNvPr id="24" name="Freeform 10">
              <a:extLst>
                <a:ext uri="{FF2B5EF4-FFF2-40B4-BE49-F238E27FC236}">
                  <a16:creationId xmlns:a16="http://schemas.microsoft.com/office/drawing/2014/main" id="{DF911B31-2F8E-4B94-B366-5D136F14FA02}"/>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sp>
        <p:nvSpPr>
          <p:cNvPr id="133" name="Google Shape;133;p19"/>
          <p:cNvSpPr txBox="1">
            <a:spLocks noGrp="1"/>
          </p:cNvSpPr>
          <p:nvPr>
            <p:ph type="sldNum" sz="quarter"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264</a:t>
            </a:fld>
            <a:endParaRPr/>
          </a:p>
        </p:txBody>
      </p:sp>
      <p:sp>
        <p:nvSpPr>
          <p:cNvPr id="118" name="Google Shape;118;p19"/>
          <p:cNvSpPr txBox="1">
            <a:spLocks noGrp="1"/>
          </p:cNvSpPr>
          <p:nvPr>
            <p:ph type="ctrTitle" idx="4294967295"/>
          </p:nvPr>
        </p:nvSpPr>
        <p:spPr>
          <a:xfrm>
            <a:off x="1546261" y="3008867"/>
            <a:ext cx="9129713" cy="1546225"/>
          </a:xfrm>
          <a:prstGeom prst="rect">
            <a:avLst/>
          </a:prstGeom>
        </p:spPr>
        <p:txBody>
          <a:bodyPr spcFirstLastPara="1" vert="horz" wrap="square" lIns="121900" tIns="121900" rIns="121900" bIns="121900" rtlCol="0" anchor="b" anchorCtr="0">
            <a:noAutofit/>
          </a:bodyPr>
          <a:lstStyle/>
          <a:p>
            <a:pPr>
              <a:spcBef>
                <a:spcPts val="0"/>
              </a:spcBef>
            </a:pPr>
            <a:r>
              <a:rPr lang="vi-VN" sz="2667" dirty="0"/>
              <a:t>Đại hội đại biểu toàn quốc lần thứ IX, tiếp tục </a:t>
            </a:r>
            <a:r>
              <a:rPr lang="en-US" sz="2667" dirty="0" err="1"/>
              <a:t>thực</a:t>
            </a:r>
            <a:r>
              <a:rPr lang="en-US" sz="2667" dirty="0"/>
              <a:t> </a:t>
            </a:r>
            <a:r>
              <a:rPr lang="en-US" sz="2667" dirty="0" err="1"/>
              <a:t>hiện</a:t>
            </a:r>
            <a:r>
              <a:rPr lang="en-US" sz="2667" dirty="0"/>
              <a:t> </a:t>
            </a:r>
            <a:r>
              <a:rPr lang="vi-VN" sz="2667" dirty="0"/>
              <a:t>công cuộc công nghiệp hóa, hiện đại hóa</a:t>
            </a:r>
            <a:r>
              <a:rPr lang="en-US" sz="2667" dirty="0"/>
              <a:t> </a:t>
            </a:r>
            <a:r>
              <a:rPr lang="en-US" sz="2667" dirty="0" err="1"/>
              <a:t>đất</a:t>
            </a:r>
            <a:r>
              <a:rPr lang="en-US" sz="2667" dirty="0"/>
              <a:t> </a:t>
            </a:r>
            <a:r>
              <a:rPr lang="en-US" sz="2667" dirty="0" err="1"/>
              <a:t>nước</a:t>
            </a:r>
            <a:endParaRPr lang="en-US" sz="2667" dirty="0"/>
          </a:p>
        </p:txBody>
      </p:sp>
      <p:sp>
        <p:nvSpPr>
          <p:cNvPr id="119" name="Google Shape;119;p19"/>
          <p:cNvSpPr txBox="1">
            <a:spLocks noGrp="1"/>
          </p:cNvSpPr>
          <p:nvPr>
            <p:ph type="subTitle" idx="4294967295"/>
          </p:nvPr>
        </p:nvSpPr>
        <p:spPr>
          <a:xfrm>
            <a:off x="1268449" y="4673148"/>
            <a:ext cx="9407525" cy="1046163"/>
          </a:xfrm>
          <a:prstGeom prst="rect">
            <a:avLst/>
          </a:prstGeom>
        </p:spPr>
        <p:txBody>
          <a:bodyPr spcFirstLastPara="1" vert="horz" wrap="square" lIns="121900" tIns="121900" rIns="121900" bIns="121900" rtlCol="0" anchor="t" anchorCtr="0">
            <a:noAutofit/>
          </a:bodyPr>
          <a:lstStyle/>
          <a:p>
            <a:pPr marL="0" indent="0">
              <a:spcBef>
                <a:spcPts val="800"/>
              </a:spcBef>
              <a:buNone/>
            </a:pPr>
            <a:r>
              <a:rPr lang="vi-VN" b="1" dirty="0">
                <a:solidFill>
                  <a:srgbClr val="FF0000"/>
                </a:solidFill>
              </a:rPr>
              <a:t>Đại hội</a:t>
            </a:r>
            <a:r>
              <a:rPr lang="en-US" b="1" dirty="0">
                <a:solidFill>
                  <a:srgbClr val="FF0000"/>
                </a:solidFill>
              </a:rPr>
              <a:t> </a:t>
            </a:r>
            <a:r>
              <a:rPr lang="en-US" b="1" dirty="0" err="1">
                <a:solidFill>
                  <a:srgbClr val="FF0000"/>
                </a:solidFill>
              </a:rPr>
              <a:t>đại</a:t>
            </a:r>
            <a:r>
              <a:rPr lang="en-US" b="1" dirty="0">
                <a:solidFill>
                  <a:srgbClr val="FF0000"/>
                </a:solidFill>
              </a:rPr>
              <a:t> </a:t>
            </a:r>
            <a:r>
              <a:rPr lang="en-US" b="1" dirty="0" err="1">
                <a:solidFill>
                  <a:srgbClr val="FF0000"/>
                </a:solidFill>
              </a:rPr>
              <a:t>biểu</a:t>
            </a:r>
            <a:r>
              <a:rPr lang="en-US" b="1" dirty="0">
                <a:solidFill>
                  <a:srgbClr val="FF0000"/>
                </a:solidFill>
              </a:rPr>
              <a:t> </a:t>
            </a:r>
            <a:r>
              <a:rPr lang="en-US" b="1" dirty="0" err="1">
                <a:solidFill>
                  <a:srgbClr val="FF0000"/>
                </a:solidFill>
              </a:rPr>
              <a:t>toàn</a:t>
            </a:r>
            <a:r>
              <a:rPr lang="en-US" b="1" dirty="0">
                <a:solidFill>
                  <a:srgbClr val="FF0000"/>
                </a:solidFill>
              </a:rPr>
              <a:t> </a:t>
            </a:r>
            <a:r>
              <a:rPr lang="en-US" b="1" dirty="0" err="1">
                <a:solidFill>
                  <a:srgbClr val="FF0000"/>
                </a:solidFill>
              </a:rPr>
              <a:t>quốc</a:t>
            </a:r>
            <a:r>
              <a:rPr lang="en-US" b="1" dirty="0">
                <a:solidFill>
                  <a:srgbClr val="FF0000"/>
                </a:solidFill>
              </a:rPr>
              <a:t> </a:t>
            </a:r>
            <a:r>
              <a:rPr lang="en-US" b="1" dirty="0" err="1">
                <a:solidFill>
                  <a:srgbClr val="FF0000"/>
                </a:solidFill>
              </a:rPr>
              <a:t>lần</a:t>
            </a:r>
            <a:r>
              <a:rPr lang="en-US" b="1" dirty="0">
                <a:solidFill>
                  <a:srgbClr val="FF0000"/>
                </a:solidFill>
              </a:rPr>
              <a:t> </a:t>
            </a:r>
            <a:r>
              <a:rPr lang="en-US" b="1" dirty="0" err="1">
                <a:solidFill>
                  <a:srgbClr val="FF0000"/>
                </a:solidFill>
              </a:rPr>
              <a:t>thứ</a:t>
            </a:r>
            <a:r>
              <a:rPr lang="en-US" b="1" dirty="0">
                <a:solidFill>
                  <a:srgbClr val="FF0000"/>
                </a:solidFill>
              </a:rPr>
              <a:t> </a:t>
            </a:r>
            <a:r>
              <a:rPr lang="vi-VN" b="1" dirty="0">
                <a:solidFill>
                  <a:srgbClr val="FF0000"/>
                </a:solidFill>
              </a:rPr>
              <a:t>IX của Đảng đã họp tại Hà Nội, từ ngày 19 đến ngày 22-4-2001</a:t>
            </a:r>
            <a:endParaRPr b="1" dirty="0">
              <a:solidFill>
                <a:srgbClr val="FF0000"/>
              </a:solidFill>
            </a:endParaRPr>
          </a:p>
        </p:txBody>
      </p:sp>
      <p:sp>
        <p:nvSpPr>
          <p:cNvPr id="131" name="Google Shape;131;p19"/>
          <p:cNvSpPr/>
          <p:nvPr/>
        </p:nvSpPr>
        <p:spPr>
          <a:xfrm rot="2926063">
            <a:off x="10995384" y="2003827"/>
            <a:ext cx="299305" cy="28578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3385680030"/>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FB715-89F9-46EF-8DB5-2943173D7731}"/>
              </a:ext>
            </a:extLst>
          </p:cNvPr>
          <p:cNvSpPr>
            <a:spLocks noGrp="1"/>
          </p:cNvSpPr>
          <p:nvPr>
            <p:ph type="title"/>
          </p:nvPr>
        </p:nvSpPr>
        <p:spPr>
          <a:xfrm>
            <a:off x="1712895" y="1117507"/>
            <a:ext cx="9154800" cy="1143200"/>
          </a:xfrm>
        </p:spPr>
        <p:txBody>
          <a:bodyPr/>
          <a:lstStyle/>
          <a:p>
            <a:pPr algn="ctr"/>
            <a:r>
              <a:rPr lang="en-US" altLang="vi-VN" sz="2667" dirty="0" err="1"/>
              <a:t>Nội</a:t>
            </a:r>
            <a:r>
              <a:rPr lang="en-US" altLang="vi-VN" sz="2667" dirty="0"/>
              <a:t> dung </a:t>
            </a:r>
            <a:r>
              <a:rPr lang="en-US" altLang="vi-VN" sz="2667" dirty="0" err="1">
                <a:solidFill>
                  <a:schemeClr val="accent1"/>
                </a:solidFill>
              </a:rPr>
              <a:t>trọng</a:t>
            </a:r>
            <a:r>
              <a:rPr lang="en-US" altLang="vi-VN" sz="2667" dirty="0">
                <a:solidFill>
                  <a:schemeClr val="accent1"/>
                </a:solidFill>
              </a:rPr>
              <a:t> </a:t>
            </a:r>
            <a:r>
              <a:rPr lang="en-US" altLang="vi-VN" sz="2667" dirty="0" err="1">
                <a:solidFill>
                  <a:schemeClr val="accent1"/>
                </a:solidFill>
              </a:rPr>
              <a:t>tâm</a:t>
            </a:r>
            <a:r>
              <a:rPr lang="en-US" altLang="vi-VN" sz="2667" dirty="0">
                <a:solidFill>
                  <a:schemeClr val="accent1"/>
                </a:solidFill>
              </a:rPr>
              <a:t>, </a:t>
            </a:r>
            <a:r>
              <a:rPr lang="en-US" altLang="vi-VN" sz="2667" dirty="0" err="1">
                <a:solidFill>
                  <a:schemeClr val="accent1"/>
                </a:solidFill>
              </a:rPr>
              <a:t>nổi</a:t>
            </a:r>
            <a:r>
              <a:rPr lang="en-US" altLang="vi-VN" sz="2667" dirty="0">
                <a:solidFill>
                  <a:schemeClr val="accent1"/>
                </a:solidFill>
              </a:rPr>
              <a:t> </a:t>
            </a:r>
            <a:r>
              <a:rPr lang="en-US" altLang="vi-VN" sz="2667" dirty="0" err="1">
                <a:solidFill>
                  <a:schemeClr val="accent1"/>
                </a:solidFill>
              </a:rPr>
              <a:t>bật</a:t>
            </a:r>
            <a:r>
              <a:rPr lang="en-US" altLang="vi-VN" sz="2667" dirty="0">
                <a:solidFill>
                  <a:schemeClr val="accent1"/>
                </a:solidFill>
              </a:rPr>
              <a:t> </a:t>
            </a:r>
            <a:r>
              <a:rPr lang="en-US" altLang="vi-VN" sz="2667" dirty="0" err="1"/>
              <a:t>của</a:t>
            </a:r>
            <a:r>
              <a:rPr lang="en-US" altLang="vi-VN" sz="2667" dirty="0"/>
              <a:t> </a:t>
            </a:r>
            <a:r>
              <a:rPr lang="en-US" altLang="vi-VN" sz="2667" dirty="0" err="1"/>
              <a:t>Đại</a:t>
            </a:r>
            <a:r>
              <a:rPr lang="en-US" altLang="vi-VN" sz="2667" dirty="0"/>
              <a:t> </a:t>
            </a:r>
            <a:r>
              <a:rPr lang="en-US" altLang="vi-VN" sz="2667" dirty="0" err="1"/>
              <a:t>hội</a:t>
            </a:r>
            <a:r>
              <a:rPr lang="en-US" altLang="vi-VN" sz="2667" dirty="0"/>
              <a:t> </a:t>
            </a:r>
            <a:r>
              <a:rPr lang="en-US" altLang="vi-VN" sz="2667" dirty="0" err="1"/>
              <a:t>đại</a:t>
            </a:r>
            <a:r>
              <a:rPr lang="en-US" altLang="vi-VN" sz="2667" dirty="0"/>
              <a:t> </a:t>
            </a:r>
            <a:r>
              <a:rPr lang="en-US" altLang="vi-VN" sz="2667" dirty="0" err="1"/>
              <a:t>biểu</a:t>
            </a:r>
            <a:r>
              <a:rPr lang="en-US" altLang="vi-VN" sz="2667" dirty="0"/>
              <a:t> </a:t>
            </a:r>
            <a:r>
              <a:rPr lang="en-US" altLang="vi-VN" sz="2667" dirty="0" err="1"/>
              <a:t>toàn</a:t>
            </a:r>
            <a:r>
              <a:rPr lang="en-US" altLang="vi-VN" sz="2667" dirty="0"/>
              <a:t> </a:t>
            </a:r>
            <a:r>
              <a:rPr lang="en-US" altLang="vi-VN" sz="2667" dirty="0" err="1"/>
              <a:t>quốc</a:t>
            </a:r>
            <a:r>
              <a:rPr lang="en-US" altLang="vi-VN" sz="2667" dirty="0"/>
              <a:t> </a:t>
            </a:r>
            <a:r>
              <a:rPr lang="en-US" altLang="vi-VN" sz="2667" dirty="0" err="1">
                <a:solidFill>
                  <a:schemeClr val="accent1"/>
                </a:solidFill>
              </a:rPr>
              <a:t>lần</a:t>
            </a:r>
            <a:r>
              <a:rPr lang="en-US" altLang="vi-VN" sz="2667" dirty="0">
                <a:solidFill>
                  <a:schemeClr val="accent1"/>
                </a:solidFill>
              </a:rPr>
              <a:t> </a:t>
            </a:r>
            <a:r>
              <a:rPr lang="en-US" altLang="vi-VN" sz="2667" dirty="0" err="1">
                <a:solidFill>
                  <a:schemeClr val="accent1"/>
                </a:solidFill>
              </a:rPr>
              <a:t>thứ</a:t>
            </a:r>
            <a:r>
              <a:rPr lang="en-US" altLang="vi-VN" sz="2667" dirty="0">
                <a:solidFill>
                  <a:schemeClr val="accent1"/>
                </a:solidFill>
              </a:rPr>
              <a:t> IX </a:t>
            </a:r>
            <a:r>
              <a:rPr lang="en-US" altLang="vi-VN" sz="2667" dirty="0"/>
              <a:t>(4-2001)</a:t>
            </a:r>
            <a:endParaRPr lang="en-US" sz="2667" dirty="0"/>
          </a:p>
        </p:txBody>
      </p:sp>
      <p:sp>
        <p:nvSpPr>
          <p:cNvPr id="3" name="Slide Number Placeholder 2">
            <a:extLst>
              <a:ext uri="{FF2B5EF4-FFF2-40B4-BE49-F238E27FC236}">
                <a16:creationId xmlns:a16="http://schemas.microsoft.com/office/drawing/2014/main" id="{29FC7F1D-72A7-482A-B4EA-54CDFCEE88E4}"/>
              </a:ext>
            </a:extLst>
          </p:cNvPr>
          <p:cNvSpPr>
            <a:spLocks noGrp="1"/>
          </p:cNvSpPr>
          <p:nvPr>
            <p:ph type="sldNum" sz="quarter" idx="12"/>
          </p:nvPr>
        </p:nvSpPr>
        <p:spPr/>
        <p:txBody>
          <a:bodyPr/>
          <a:lstStyle/>
          <a:p>
            <a:pPr algn="ctr"/>
            <a:fld id="{00000000-1234-1234-1234-123412341234}" type="slidenum">
              <a:rPr lang="en" smtClean="0"/>
              <a:pPr algn="ctr"/>
              <a:t>265</a:t>
            </a:fld>
            <a:endParaRPr lang="en"/>
          </a:p>
        </p:txBody>
      </p:sp>
      <p:grpSp>
        <p:nvGrpSpPr>
          <p:cNvPr id="6" name="Google Shape;372;p34">
            <a:extLst>
              <a:ext uri="{FF2B5EF4-FFF2-40B4-BE49-F238E27FC236}">
                <a16:creationId xmlns:a16="http://schemas.microsoft.com/office/drawing/2014/main" id="{FB4315BD-F0F7-40E9-8B52-1F9B206E3608}"/>
              </a:ext>
            </a:extLst>
          </p:cNvPr>
          <p:cNvGrpSpPr/>
          <p:nvPr/>
        </p:nvGrpSpPr>
        <p:grpSpPr>
          <a:xfrm>
            <a:off x="6435764" y="2376612"/>
            <a:ext cx="5240189" cy="3163608"/>
            <a:chOff x="1177450" y="241631"/>
            <a:chExt cx="6173152" cy="3616776"/>
          </a:xfrm>
        </p:grpSpPr>
        <p:sp>
          <p:nvSpPr>
            <p:cNvPr id="7" name="Google Shape;373;p34">
              <a:extLst>
                <a:ext uri="{FF2B5EF4-FFF2-40B4-BE49-F238E27FC236}">
                  <a16:creationId xmlns:a16="http://schemas.microsoft.com/office/drawing/2014/main" id="{21DBEA98-2E5F-494F-8D53-428C5AF67CBE}"/>
                </a:ext>
              </a:extLst>
            </p:cNvPr>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8" name="Google Shape;374;p34">
              <a:extLst>
                <a:ext uri="{FF2B5EF4-FFF2-40B4-BE49-F238E27FC236}">
                  <a16:creationId xmlns:a16="http://schemas.microsoft.com/office/drawing/2014/main" id="{6A63E3F8-6540-4A62-821A-008DCC03CB20}"/>
                </a:ext>
              </a:extLst>
            </p:cNvPr>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 name="Google Shape;375;p34">
              <a:extLst>
                <a:ext uri="{FF2B5EF4-FFF2-40B4-BE49-F238E27FC236}">
                  <a16:creationId xmlns:a16="http://schemas.microsoft.com/office/drawing/2014/main" id="{ACFCE56C-B53B-4677-8672-319AB775951E}"/>
                </a:ext>
              </a:extLst>
            </p:cNvPr>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 name="Google Shape;376;p34">
              <a:extLst>
                <a:ext uri="{FF2B5EF4-FFF2-40B4-BE49-F238E27FC236}">
                  <a16:creationId xmlns:a16="http://schemas.microsoft.com/office/drawing/2014/main" id="{53ECC6B4-574F-4786-8527-10B1026EC269}"/>
                </a:ext>
              </a:extLst>
            </p:cNvPr>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pic>
        <p:nvPicPr>
          <p:cNvPr id="11" name="Google Shape;377;p34">
            <a:extLst>
              <a:ext uri="{FF2B5EF4-FFF2-40B4-BE49-F238E27FC236}">
                <a16:creationId xmlns:a16="http://schemas.microsoft.com/office/drawing/2014/main" id="{4C560124-82C1-4F66-B074-3474E4DB755F}"/>
              </a:ext>
            </a:extLst>
          </p:cNvPr>
          <p:cNvPicPr preferRelativeResize="0"/>
          <p:nvPr/>
        </p:nvPicPr>
        <p:blipFill>
          <a:blip r:embed="rId2"/>
          <a:srcRect t="4124" b="4124"/>
          <a:stretch/>
        </p:blipFill>
        <p:spPr>
          <a:xfrm>
            <a:off x="7014393" y="2554573"/>
            <a:ext cx="4073227" cy="2666156"/>
          </a:xfrm>
          <a:prstGeom prst="rect">
            <a:avLst/>
          </a:prstGeom>
          <a:noFill/>
          <a:ln w="9525" cap="flat" cmpd="sng">
            <a:solidFill>
              <a:schemeClr val="dk1"/>
            </a:solidFill>
            <a:prstDash val="solid"/>
            <a:round/>
            <a:headEnd type="none" w="sm" len="sm"/>
            <a:tailEnd type="none" w="sm" len="sm"/>
          </a:ln>
        </p:spPr>
      </p:pic>
      <p:sp>
        <p:nvSpPr>
          <p:cNvPr id="12" name="Google Shape;378;p34">
            <a:extLst>
              <a:ext uri="{FF2B5EF4-FFF2-40B4-BE49-F238E27FC236}">
                <a16:creationId xmlns:a16="http://schemas.microsoft.com/office/drawing/2014/main" id="{1CB55152-9E68-4F66-A197-834511448F17}"/>
              </a:ext>
            </a:extLst>
          </p:cNvPr>
          <p:cNvSpPr txBox="1">
            <a:spLocks/>
          </p:cNvSpPr>
          <p:nvPr/>
        </p:nvSpPr>
        <p:spPr>
          <a:xfrm>
            <a:off x="11472533" y="6120400"/>
            <a:ext cx="719600" cy="737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300" b="0" i="0" u="none" strike="noStrike" cap="none">
                <a:solidFill>
                  <a:schemeClr val="accent1"/>
                </a:solidFill>
                <a:latin typeface="Raleway ExtraBold"/>
                <a:ea typeface="Raleway ExtraBold"/>
                <a:cs typeface="Raleway ExtraBold"/>
                <a:sym typeface="Raleway ExtraBold"/>
              </a:defRPr>
            </a:lvl1pPr>
            <a:lvl2pPr marR="0" lvl="1" algn="ctr" rtl="0">
              <a:lnSpc>
                <a:spcPct val="100000"/>
              </a:lnSpc>
              <a:spcBef>
                <a:spcPts val="0"/>
              </a:spcBef>
              <a:spcAft>
                <a:spcPts val="0"/>
              </a:spcAft>
              <a:buClr>
                <a:srgbClr val="000000"/>
              </a:buClr>
              <a:buFont typeface="Arial"/>
              <a:buNone/>
              <a:defRPr sz="1300" b="0" i="0" u="none" strike="noStrike" cap="none">
                <a:solidFill>
                  <a:schemeClr val="accent1"/>
                </a:solidFill>
                <a:latin typeface="Raleway ExtraBold"/>
                <a:ea typeface="Raleway ExtraBold"/>
                <a:cs typeface="Raleway ExtraBold"/>
                <a:sym typeface="Raleway ExtraBold"/>
              </a:defRPr>
            </a:lvl2pPr>
            <a:lvl3pPr marR="0" lvl="2" algn="ctr" rtl="0">
              <a:lnSpc>
                <a:spcPct val="100000"/>
              </a:lnSpc>
              <a:spcBef>
                <a:spcPts val="0"/>
              </a:spcBef>
              <a:spcAft>
                <a:spcPts val="0"/>
              </a:spcAft>
              <a:buClr>
                <a:srgbClr val="000000"/>
              </a:buClr>
              <a:buFont typeface="Arial"/>
              <a:buNone/>
              <a:defRPr sz="1300" b="0" i="0" u="none" strike="noStrike" cap="none">
                <a:solidFill>
                  <a:schemeClr val="accent1"/>
                </a:solidFill>
                <a:latin typeface="Raleway ExtraBold"/>
                <a:ea typeface="Raleway ExtraBold"/>
                <a:cs typeface="Raleway ExtraBold"/>
                <a:sym typeface="Raleway ExtraBold"/>
              </a:defRPr>
            </a:lvl3pPr>
            <a:lvl4pPr marR="0" lvl="3" algn="ctr" rtl="0">
              <a:lnSpc>
                <a:spcPct val="100000"/>
              </a:lnSpc>
              <a:spcBef>
                <a:spcPts val="0"/>
              </a:spcBef>
              <a:spcAft>
                <a:spcPts val="0"/>
              </a:spcAft>
              <a:buClr>
                <a:srgbClr val="000000"/>
              </a:buClr>
              <a:buFont typeface="Arial"/>
              <a:buNone/>
              <a:defRPr sz="1300" b="0" i="0" u="none" strike="noStrike" cap="none">
                <a:solidFill>
                  <a:schemeClr val="accent1"/>
                </a:solidFill>
                <a:latin typeface="Raleway ExtraBold"/>
                <a:ea typeface="Raleway ExtraBold"/>
                <a:cs typeface="Raleway ExtraBold"/>
                <a:sym typeface="Raleway ExtraBold"/>
              </a:defRPr>
            </a:lvl4pPr>
            <a:lvl5pPr marR="0" lvl="4" algn="ctr" rtl="0">
              <a:lnSpc>
                <a:spcPct val="100000"/>
              </a:lnSpc>
              <a:spcBef>
                <a:spcPts val="0"/>
              </a:spcBef>
              <a:spcAft>
                <a:spcPts val="0"/>
              </a:spcAft>
              <a:buClr>
                <a:srgbClr val="000000"/>
              </a:buClr>
              <a:buFont typeface="Arial"/>
              <a:buNone/>
              <a:defRPr sz="1300" b="0" i="0" u="none" strike="noStrike" cap="none">
                <a:solidFill>
                  <a:schemeClr val="accent1"/>
                </a:solidFill>
                <a:latin typeface="Raleway ExtraBold"/>
                <a:ea typeface="Raleway ExtraBold"/>
                <a:cs typeface="Raleway ExtraBold"/>
                <a:sym typeface="Raleway ExtraBold"/>
              </a:defRPr>
            </a:lvl5pPr>
            <a:lvl6pPr marR="0" lvl="5" algn="ctr" rtl="0">
              <a:lnSpc>
                <a:spcPct val="100000"/>
              </a:lnSpc>
              <a:spcBef>
                <a:spcPts val="0"/>
              </a:spcBef>
              <a:spcAft>
                <a:spcPts val="0"/>
              </a:spcAft>
              <a:buClr>
                <a:srgbClr val="000000"/>
              </a:buClr>
              <a:buFont typeface="Arial"/>
              <a:buNone/>
              <a:defRPr sz="1300" b="0" i="0" u="none" strike="noStrike" cap="none">
                <a:solidFill>
                  <a:schemeClr val="accent1"/>
                </a:solidFill>
                <a:latin typeface="Raleway ExtraBold"/>
                <a:ea typeface="Raleway ExtraBold"/>
                <a:cs typeface="Raleway ExtraBold"/>
                <a:sym typeface="Raleway ExtraBold"/>
              </a:defRPr>
            </a:lvl6pPr>
            <a:lvl7pPr marR="0" lvl="6" algn="ctr" rtl="0">
              <a:lnSpc>
                <a:spcPct val="100000"/>
              </a:lnSpc>
              <a:spcBef>
                <a:spcPts val="0"/>
              </a:spcBef>
              <a:spcAft>
                <a:spcPts val="0"/>
              </a:spcAft>
              <a:buClr>
                <a:srgbClr val="000000"/>
              </a:buClr>
              <a:buFont typeface="Arial"/>
              <a:buNone/>
              <a:defRPr sz="1300" b="0" i="0" u="none" strike="noStrike" cap="none">
                <a:solidFill>
                  <a:schemeClr val="accent1"/>
                </a:solidFill>
                <a:latin typeface="Raleway ExtraBold"/>
                <a:ea typeface="Raleway ExtraBold"/>
                <a:cs typeface="Raleway ExtraBold"/>
                <a:sym typeface="Raleway ExtraBold"/>
              </a:defRPr>
            </a:lvl7pPr>
            <a:lvl8pPr marR="0" lvl="7" algn="ctr" rtl="0">
              <a:lnSpc>
                <a:spcPct val="100000"/>
              </a:lnSpc>
              <a:spcBef>
                <a:spcPts val="0"/>
              </a:spcBef>
              <a:spcAft>
                <a:spcPts val="0"/>
              </a:spcAft>
              <a:buClr>
                <a:srgbClr val="000000"/>
              </a:buClr>
              <a:buFont typeface="Arial"/>
              <a:buNone/>
              <a:defRPr sz="1300" b="0" i="0" u="none" strike="noStrike" cap="none">
                <a:solidFill>
                  <a:schemeClr val="accent1"/>
                </a:solidFill>
                <a:latin typeface="Raleway ExtraBold"/>
                <a:ea typeface="Raleway ExtraBold"/>
                <a:cs typeface="Raleway ExtraBold"/>
                <a:sym typeface="Raleway ExtraBold"/>
              </a:defRPr>
            </a:lvl8pPr>
            <a:lvl9pPr marR="0" lvl="8" algn="ctr" rtl="0">
              <a:lnSpc>
                <a:spcPct val="100000"/>
              </a:lnSpc>
              <a:spcBef>
                <a:spcPts val="0"/>
              </a:spcBef>
              <a:spcAft>
                <a:spcPts val="0"/>
              </a:spcAft>
              <a:buClr>
                <a:srgbClr val="000000"/>
              </a:buClr>
              <a:buFont typeface="Arial"/>
              <a:buNone/>
              <a:defRPr sz="1300" b="0" i="0" u="none" strike="noStrike" cap="none">
                <a:solidFill>
                  <a:schemeClr val="accent1"/>
                </a:solidFill>
                <a:latin typeface="Raleway ExtraBold"/>
                <a:ea typeface="Raleway ExtraBold"/>
                <a:cs typeface="Raleway ExtraBold"/>
                <a:sym typeface="Raleway ExtraBold"/>
              </a:defRPr>
            </a:lvl9pPr>
          </a:lstStyle>
          <a:p>
            <a:fld id="{00000000-1234-1234-1234-123412341234}" type="slidenum">
              <a:rPr lang="en" sz="1733"/>
              <a:pPr/>
              <a:t>265</a:t>
            </a:fld>
            <a:endParaRPr lang="en" sz="1733"/>
          </a:p>
        </p:txBody>
      </p:sp>
      <p:sp>
        <p:nvSpPr>
          <p:cNvPr id="13" name="Google Shape;379;p34">
            <a:extLst>
              <a:ext uri="{FF2B5EF4-FFF2-40B4-BE49-F238E27FC236}">
                <a16:creationId xmlns:a16="http://schemas.microsoft.com/office/drawing/2014/main" id="{F68F9FCA-29AE-4082-ABAB-E42F4A9BF901}"/>
              </a:ext>
            </a:extLst>
          </p:cNvPr>
          <p:cNvSpPr txBox="1">
            <a:spLocks/>
          </p:cNvSpPr>
          <p:nvPr/>
        </p:nvSpPr>
        <p:spPr>
          <a:xfrm>
            <a:off x="905444" y="2037224"/>
            <a:ext cx="5239381" cy="4171475"/>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1pPr>
            <a:lvl2pPr marL="914400" marR="0" lvl="1" indent="-342900" algn="l" rtl="0">
              <a:lnSpc>
                <a:spcPct val="100000"/>
              </a:lnSpc>
              <a:spcBef>
                <a:spcPts val="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2pPr>
            <a:lvl3pPr marL="1371600" marR="0" lvl="2" indent="-342900" algn="l" rtl="0">
              <a:lnSpc>
                <a:spcPct val="100000"/>
              </a:lnSpc>
              <a:spcBef>
                <a:spcPts val="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3pPr>
            <a:lvl4pPr marL="1828800" marR="0" lvl="3"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4pPr>
            <a:lvl5pPr marL="2286000" marR="0" lvl="4"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5pPr>
            <a:lvl6pPr marL="2743200" marR="0" lvl="5"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6pPr>
            <a:lvl7pPr marL="3200400" marR="0" lvl="6"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7pPr>
            <a:lvl8pPr marL="3657600" marR="0" lvl="7"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8pPr>
            <a:lvl9pPr marL="4114800" marR="0" lvl="8"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9pPr>
          </a:lstStyle>
          <a:p>
            <a:pPr marL="0" indent="0" algn="just">
              <a:buNone/>
            </a:pPr>
            <a:r>
              <a:rPr lang="en-US" sz="2667" dirty="0" err="1">
                <a:solidFill>
                  <a:schemeClr val="accent1"/>
                </a:solidFill>
                <a:latin typeface="Raleway ExtraBold"/>
                <a:ea typeface="Raleway ExtraBold"/>
                <a:cs typeface="Raleway ExtraBold"/>
                <a:sym typeface="Raleway ExtraBold"/>
              </a:rPr>
              <a:t>Tổng</a:t>
            </a:r>
            <a:r>
              <a:rPr lang="en-US" sz="2667" dirty="0">
                <a:solidFill>
                  <a:schemeClr val="accent1"/>
                </a:solidFill>
                <a:latin typeface="Raleway ExtraBold"/>
                <a:ea typeface="Raleway ExtraBold"/>
                <a:cs typeface="Raleway ExtraBold"/>
                <a:sym typeface="Raleway ExtraBold"/>
              </a:rPr>
              <a:t> </a:t>
            </a:r>
            <a:r>
              <a:rPr lang="en-US" sz="2667" dirty="0" err="1">
                <a:solidFill>
                  <a:schemeClr val="accent1"/>
                </a:solidFill>
                <a:latin typeface="Raleway ExtraBold"/>
                <a:ea typeface="Raleway ExtraBold"/>
                <a:cs typeface="Raleway ExtraBold"/>
                <a:sym typeface="Raleway ExtraBold"/>
              </a:rPr>
              <a:t>kết</a:t>
            </a:r>
            <a:r>
              <a:rPr lang="en-US" sz="2667" dirty="0">
                <a:solidFill>
                  <a:schemeClr val="accent1"/>
                </a:solidFill>
                <a:latin typeface="Raleway ExtraBold"/>
                <a:ea typeface="Raleway ExtraBold"/>
                <a:cs typeface="Raleway ExtraBold"/>
                <a:sym typeface="Raleway ExtraBold"/>
              </a:rPr>
              <a:t> </a:t>
            </a:r>
            <a:r>
              <a:rPr lang="en-US" sz="2667" dirty="0" err="1">
                <a:solidFill>
                  <a:schemeClr val="tx1">
                    <a:lumMod val="50000"/>
                  </a:schemeClr>
                </a:solidFill>
                <a:latin typeface="Raleway ExtraBold"/>
                <a:ea typeface="Raleway ExtraBold"/>
                <a:cs typeface="Raleway ExtraBold"/>
                <a:sym typeface="Raleway ExtraBold"/>
              </a:rPr>
              <a:t>thế</a:t>
            </a:r>
            <a:r>
              <a:rPr lang="en-US" sz="2667" dirty="0">
                <a:solidFill>
                  <a:schemeClr val="tx1">
                    <a:lumMod val="50000"/>
                  </a:schemeClr>
                </a:solidFill>
                <a:latin typeface="Raleway ExtraBold"/>
                <a:ea typeface="Raleway ExtraBold"/>
                <a:cs typeface="Raleway ExtraBold"/>
                <a:sym typeface="Raleway ExtraBold"/>
              </a:rPr>
              <a:t> </a:t>
            </a:r>
            <a:r>
              <a:rPr lang="en-US" sz="2667" dirty="0" err="1">
                <a:solidFill>
                  <a:schemeClr val="tx1">
                    <a:lumMod val="50000"/>
                  </a:schemeClr>
                </a:solidFill>
                <a:latin typeface="Raleway ExtraBold"/>
                <a:ea typeface="Raleway ExtraBold"/>
                <a:cs typeface="Raleway ExtraBold"/>
                <a:sym typeface="Raleway ExtraBold"/>
              </a:rPr>
              <a:t>giới</a:t>
            </a:r>
            <a:r>
              <a:rPr lang="en-US" sz="2667" dirty="0">
                <a:solidFill>
                  <a:schemeClr val="tx1">
                    <a:lumMod val="50000"/>
                  </a:schemeClr>
                </a:solidFill>
                <a:latin typeface="Raleway ExtraBold"/>
                <a:ea typeface="Raleway ExtraBold"/>
                <a:cs typeface="Raleway ExtraBold"/>
                <a:sym typeface="Raleway ExtraBold"/>
              </a:rPr>
              <a:t> </a:t>
            </a:r>
            <a:r>
              <a:rPr lang="en-US" sz="2667" dirty="0" err="1">
                <a:solidFill>
                  <a:schemeClr val="tx1">
                    <a:lumMod val="50000"/>
                  </a:schemeClr>
                </a:solidFill>
                <a:latin typeface="Raleway ExtraBold"/>
                <a:ea typeface="Raleway ExtraBold"/>
                <a:cs typeface="Raleway ExtraBold"/>
                <a:sym typeface="Raleway ExtraBold"/>
              </a:rPr>
              <a:t>thế</a:t>
            </a:r>
            <a:r>
              <a:rPr lang="en-US" sz="2667" dirty="0">
                <a:solidFill>
                  <a:schemeClr val="tx1">
                    <a:lumMod val="50000"/>
                  </a:schemeClr>
                </a:solidFill>
                <a:latin typeface="Raleway ExtraBold"/>
                <a:ea typeface="Raleway ExtraBold"/>
                <a:cs typeface="Raleway ExtraBold"/>
                <a:sym typeface="Raleway ExtraBold"/>
              </a:rPr>
              <a:t> </a:t>
            </a:r>
            <a:r>
              <a:rPr lang="en-US" sz="2667" dirty="0" err="1">
                <a:solidFill>
                  <a:schemeClr val="tx1">
                    <a:lumMod val="50000"/>
                  </a:schemeClr>
                </a:solidFill>
                <a:latin typeface="Raleway ExtraBold"/>
                <a:ea typeface="Raleway ExtraBold"/>
                <a:cs typeface="Raleway ExtraBold"/>
                <a:sym typeface="Raleway ExtraBold"/>
              </a:rPr>
              <a:t>kỷ</a:t>
            </a:r>
            <a:r>
              <a:rPr lang="en-US" sz="2667" dirty="0">
                <a:solidFill>
                  <a:schemeClr val="tx1">
                    <a:lumMod val="50000"/>
                  </a:schemeClr>
                </a:solidFill>
                <a:latin typeface="Raleway ExtraBold"/>
                <a:ea typeface="Raleway ExtraBold"/>
                <a:cs typeface="Raleway ExtraBold"/>
                <a:sym typeface="Raleway ExtraBold"/>
              </a:rPr>
              <a:t> XX</a:t>
            </a:r>
          </a:p>
          <a:p>
            <a:pPr marL="457189" algn="just"/>
            <a:r>
              <a:rPr lang="vi-VN" sz="2133" dirty="0"/>
              <a:t>Khoa học và công nghệ tiến nhanh chưa từng thấy; </a:t>
            </a:r>
            <a:endParaRPr lang="en-US" sz="2133" dirty="0"/>
          </a:p>
          <a:p>
            <a:pPr marL="457189" algn="just"/>
            <a:r>
              <a:rPr lang="en-US" sz="2133" dirty="0"/>
              <a:t>D</a:t>
            </a:r>
            <a:r>
              <a:rPr lang="vi-VN" sz="2133" dirty="0"/>
              <a:t>iễn ra hai cuộc chiến tranh thế giới đẫm máu</a:t>
            </a:r>
            <a:r>
              <a:rPr lang="en-US" sz="2133" dirty="0"/>
              <a:t>.</a:t>
            </a:r>
            <a:r>
              <a:rPr lang="vi-VN" sz="2133" dirty="0"/>
              <a:t> </a:t>
            </a:r>
            <a:endParaRPr lang="en-US" sz="2133" dirty="0"/>
          </a:p>
          <a:p>
            <a:pPr marL="457189" algn="just"/>
            <a:r>
              <a:rPr lang="en-US" sz="2133" dirty="0"/>
              <a:t>Đ</a:t>
            </a:r>
            <a:r>
              <a:rPr lang="vi-VN" sz="2133" dirty="0"/>
              <a:t>ầu thế kỷ phong trào cách mạng phát triển rộng toàn thế giới, cuối thế kỷ, chủ nghĩa xã hội hiện thực tạm thời lâm vào thoái trào</a:t>
            </a:r>
            <a:r>
              <a:rPr lang="en-US" sz="2133" dirty="0"/>
              <a:t>.</a:t>
            </a:r>
          </a:p>
        </p:txBody>
      </p:sp>
    </p:spTree>
    <p:extLst>
      <p:ext uri="{BB962C8B-B14F-4D97-AF65-F5344CB8AC3E}">
        <p14:creationId xmlns:p14="http://schemas.microsoft.com/office/powerpoint/2010/main" val="3214381057"/>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09EBA8A7-FDC5-4171-970C-0C1C8E179851}"/>
              </a:ext>
            </a:extLst>
          </p:cNvPr>
          <p:cNvSpPr>
            <a:spLocks noGrp="1"/>
          </p:cNvSpPr>
          <p:nvPr>
            <p:ph type="title"/>
          </p:nvPr>
        </p:nvSpPr>
        <p:spPr>
          <a:xfrm>
            <a:off x="1712895" y="1117507"/>
            <a:ext cx="9154800" cy="1143200"/>
          </a:xfrm>
        </p:spPr>
        <p:txBody>
          <a:bodyPr/>
          <a:lstStyle/>
          <a:p>
            <a:pPr algn="ctr"/>
            <a:r>
              <a:rPr lang="en-US" altLang="vi-VN" sz="2667" dirty="0" err="1"/>
              <a:t>Nội</a:t>
            </a:r>
            <a:r>
              <a:rPr lang="en-US" altLang="vi-VN" sz="2667" dirty="0"/>
              <a:t> dung </a:t>
            </a:r>
            <a:r>
              <a:rPr lang="en-US" altLang="vi-VN" sz="2667" dirty="0" err="1">
                <a:solidFill>
                  <a:schemeClr val="accent1"/>
                </a:solidFill>
              </a:rPr>
              <a:t>trọng</a:t>
            </a:r>
            <a:r>
              <a:rPr lang="en-US" altLang="vi-VN" sz="2667" dirty="0">
                <a:solidFill>
                  <a:schemeClr val="accent1"/>
                </a:solidFill>
              </a:rPr>
              <a:t> </a:t>
            </a:r>
            <a:r>
              <a:rPr lang="en-US" altLang="vi-VN" sz="2667" dirty="0" err="1">
                <a:solidFill>
                  <a:schemeClr val="accent1"/>
                </a:solidFill>
              </a:rPr>
              <a:t>tâm</a:t>
            </a:r>
            <a:r>
              <a:rPr lang="en-US" altLang="vi-VN" sz="2667" dirty="0">
                <a:solidFill>
                  <a:schemeClr val="accent1"/>
                </a:solidFill>
              </a:rPr>
              <a:t>, </a:t>
            </a:r>
            <a:r>
              <a:rPr lang="en-US" altLang="vi-VN" sz="2667" dirty="0" err="1">
                <a:solidFill>
                  <a:schemeClr val="accent1"/>
                </a:solidFill>
              </a:rPr>
              <a:t>nổi</a:t>
            </a:r>
            <a:r>
              <a:rPr lang="en-US" altLang="vi-VN" sz="2667" dirty="0">
                <a:solidFill>
                  <a:schemeClr val="accent1"/>
                </a:solidFill>
              </a:rPr>
              <a:t> </a:t>
            </a:r>
            <a:r>
              <a:rPr lang="en-US" altLang="vi-VN" sz="2667" dirty="0" err="1">
                <a:solidFill>
                  <a:schemeClr val="accent1"/>
                </a:solidFill>
              </a:rPr>
              <a:t>bật</a:t>
            </a:r>
            <a:r>
              <a:rPr lang="en-US" altLang="vi-VN" sz="2667" dirty="0">
                <a:solidFill>
                  <a:schemeClr val="accent1"/>
                </a:solidFill>
              </a:rPr>
              <a:t> </a:t>
            </a:r>
            <a:r>
              <a:rPr lang="en-US" altLang="vi-VN" sz="2667" dirty="0" err="1"/>
              <a:t>của</a:t>
            </a:r>
            <a:r>
              <a:rPr lang="en-US" altLang="vi-VN" sz="2667" dirty="0"/>
              <a:t> </a:t>
            </a:r>
            <a:r>
              <a:rPr lang="en-US" altLang="vi-VN" sz="2667" dirty="0" err="1"/>
              <a:t>Đại</a:t>
            </a:r>
            <a:r>
              <a:rPr lang="en-US" altLang="vi-VN" sz="2667" dirty="0"/>
              <a:t> </a:t>
            </a:r>
            <a:r>
              <a:rPr lang="en-US" altLang="vi-VN" sz="2667" dirty="0" err="1"/>
              <a:t>hội</a:t>
            </a:r>
            <a:r>
              <a:rPr lang="en-US" altLang="vi-VN" sz="2667" dirty="0"/>
              <a:t> </a:t>
            </a:r>
            <a:r>
              <a:rPr lang="en-US" altLang="vi-VN" sz="2667" dirty="0" err="1"/>
              <a:t>đại</a:t>
            </a:r>
            <a:r>
              <a:rPr lang="en-US" altLang="vi-VN" sz="2667" dirty="0"/>
              <a:t> </a:t>
            </a:r>
            <a:r>
              <a:rPr lang="en-US" altLang="vi-VN" sz="2667" dirty="0" err="1"/>
              <a:t>biểu</a:t>
            </a:r>
            <a:r>
              <a:rPr lang="en-US" altLang="vi-VN" sz="2667" dirty="0"/>
              <a:t> </a:t>
            </a:r>
            <a:r>
              <a:rPr lang="en-US" altLang="vi-VN" sz="2667" dirty="0" err="1"/>
              <a:t>toàn</a:t>
            </a:r>
            <a:r>
              <a:rPr lang="en-US" altLang="vi-VN" sz="2667" dirty="0"/>
              <a:t> </a:t>
            </a:r>
            <a:r>
              <a:rPr lang="en-US" altLang="vi-VN" sz="2667" dirty="0" err="1"/>
              <a:t>quốc</a:t>
            </a:r>
            <a:r>
              <a:rPr lang="en-US" altLang="vi-VN" sz="2667" dirty="0"/>
              <a:t> </a:t>
            </a:r>
            <a:r>
              <a:rPr lang="en-US" altLang="vi-VN" sz="2667" dirty="0" err="1">
                <a:solidFill>
                  <a:schemeClr val="accent1"/>
                </a:solidFill>
              </a:rPr>
              <a:t>lần</a:t>
            </a:r>
            <a:r>
              <a:rPr lang="en-US" altLang="vi-VN" sz="2667" dirty="0">
                <a:solidFill>
                  <a:schemeClr val="accent1"/>
                </a:solidFill>
              </a:rPr>
              <a:t> </a:t>
            </a:r>
            <a:r>
              <a:rPr lang="en-US" altLang="vi-VN" sz="2667" dirty="0" err="1">
                <a:solidFill>
                  <a:schemeClr val="accent1"/>
                </a:solidFill>
              </a:rPr>
              <a:t>thứ</a:t>
            </a:r>
            <a:r>
              <a:rPr lang="en-US" altLang="vi-VN" sz="2667" dirty="0">
                <a:solidFill>
                  <a:schemeClr val="accent1"/>
                </a:solidFill>
              </a:rPr>
              <a:t> IX </a:t>
            </a:r>
            <a:r>
              <a:rPr lang="en-US" altLang="vi-VN" sz="2667" dirty="0"/>
              <a:t>(4-2001)</a:t>
            </a:r>
            <a:endParaRPr lang="en-US" sz="2667" dirty="0"/>
          </a:p>
        </p:txBody>
      </p:sp>
      <p:sp>
        <p:nvSpPr>
          <p:cNvPr id="3" name="Slide Number Placeholder 2">
            <a:extLst>
              <a:ext uri="{FF2B5EF4-FFF2-40B4-BE49-F238E27FC236}">
                <a16:creationId xmlns:a16="http://schemas.microsoft.com/office/drawing/2014/main" id="{29FC7F1D-72A7-482A-B4EA-54CDFCEE88E4}"/>
              </a:ext>
            </a:extLst>
          </p:cNvPr>
          <p:cNvSpPr>
            <a:spLocks noGrp="1"/>
          </p:cNvSpPr>
          <p:nvPr>
            <p:ph type="sldNum" sz="quarter" idx="12"/>
          </p:nvPr>
        </p:nvSpPr>
        <p:spPr/>
        <p:txBody>
          <a:bodyPr/>
          <a:lstStyle/>
          <a:p>
            <a:pPr algn="ctr"/>
            <a:fld id="{00000000-1234-1234-1234-123412341234}" type="slidenum">
              <a:rPr lang="en" smtClean="0"/>
              <a:pPr algn="ctr"/>
              <a:t>266</a:t>
            </a:fld>
            <a:endParaRPr lang="en"/>
          </a:p>
        </p:txBody>
      </p:sp>
      <p:grpSp>
        <p:nvGrpSpPr>
          <p:cNvPr id="6" name="Google Shape;372;p34">
            <a:extLst>
              <a:ext uri="{FF2B5EF4-FFF2-40B4-BE49-F238E27FC236}">
                <a16:creationId xmlns:a16="http://schemas.microsoft.com/office/drawing/2014/main" id="{FB4315BD-F0F7-40E9-8B52-1F9B206E3608}"/>
              </a:ext>
            </a:extLst>
          </p:cNvPr>
          <p:cNvGrpSpPr/>
          <p:nvPr/>
        </p:nvGrpSpPr>
        <p:grpSpPr>
          <a:xfrm>
            <a:off x="6435764" y="2376612"/>
            <a:ext cx="5240189" cy="3163608"/>
            <a:chOff x="1177450" y="241631"/>
            <a:chExt cx="6173152" cy="3616776"/>
          </a:xfrm>
        </p:grpSpPr>
        <p:sp>
          <p:nvSpPr>
            <p:cNvPr id="7" name="Google Shape;373;p34">
              <a:extLst>
                <a:ext uri="{FF2B5EF4-FFF2-40B4-BE49-F238E27FC236}">
                  <a16:creationId xmlns:a16="http://schemas.microsoft.com/office/drawing/2014/main" id="{21DBEA98-2E5F-494F-8D53-428C5AF67CBE}"/>
                </a:ext>
              </a:extLst>
            </p:cNvPr>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8" name="Google Shape;374;p34">
              <a:extLst>
                <a:ext uri="{FF2B5EF4-FFF2-40B4-BE49-F238E27FC236}">
                  <a16:creationId xmlns:a16="http://schemas.microsoft.com/office/drawing/2014/main" id="{6A63E3F8-6540-4A62-821A-008DCC03CB20}"/>
                </a:ext>
              </a:extLst>
            </p:cNvPr>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9" name="Google Shape;375;p34">
              <a:extLst>
                <a:ext uri="{FF2B5EF4-FFF2-40B4-BE49-F238E27FC236}">
                  <a16:creationId xmlns:a16="http://schemas.microsoft.com/office/drawing/2014/main" id="{ACFCE56C-B53B-4677-8672-319AB775951E}"/>
                </a:ext>
              </a:extLst>
            </p:cNvPr>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 name="Google Shape;376;p34">
              <a:extLst>
                <a:ext uri="{FF2B5EF4-FFF2-40B4-BE49-F238E27FC236}">
                  <a16:creationId xmlns:a16="http://schemas.microsoft.com/office/drawing/2014/main" id="{53ECC6B4-574F-4786-8527-10B1026EC269}"/>
                </a:ext>
              </a:extLst>
            </p:cNvPr>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pic>
        <p:nvPicPr>
          <p:cNvPr id="11" name="Google Shape;377;p34">
            <a:extLst>
              <a:ext uri="{FF2B5EF4-FFF2-40B4-BE49-F238E27FC236}">
                <a16:creationId xmlns:a16="http://schemas.microsoft.com/office/drawing/2014/main" id="{4C560124-82C1-4F66-B074-3474E4DB755F}"/>
              </a:ext>
            </a:extLst>
          </p:cNvPr>
          <p:cNvPicPr preferRelativeResize="0"/>
          <p:nvPr/>
        </p:nvPicPr>
        <p:blipFill>
          <a:blip r:embed="rId2"/>
          <a:srcRect l="6306" r="6306"/>
          <a:stretch/>
        </p:blipFill>
        <p:spPr>
          <a:xfrm>
            <a:off x="7014393" y="2554573"/>
            <a:ext cx="4073227" cy="2666156"/>
          </a:xfrm>
          <a:prstGeom prst="rect">
            <a:avLst/>
          </a:prstGeom>
          <a:noFill/>
          <a:ln w="9525" cap="flat" cmpd="sng">
            <a:solidFill>
              <a:schemeClr val="dk1"/>
            </a:solidFill>
            <a:prstDash val="solid"/>
            <a:round/>
            <a:headEnd type="none" w="sm" len="sm"/>
            <a:tailEnd type="none" w="sm" len="sm"/>
          </a:ln>
        </p:spPr>
      </p:pic>
      <p:sp>
        <p:nvSpPr>
          <p:cNvPr id="12" name="Google Shape;378;p34">
            <a:extLst>
              <a:ext uri="{FF2B5EF4-FFF2-40B4-BE49-F238E27FC236}">
                <a16:creationId xmlns:a16="http://schemas.microsoft.com/office/drawing/2014/main" id="{1CB55152-9E68-4F66-A197-834511448F17}"/>
              </a:ext>
            </a:extLst>
          </p:cNvPr>
          <p:cNvSpPr txBox="1">
            <a:spLocks/>
          </p:cNvSpPr>
          <p:nvPr/>
        </p:nvSpPr>
        <p:spPr>
          <a:xfrm>
            <a:off x="11472533" y="6120400"/>
            <a:ext cx="719600" cy="737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300" b="0" i="0" u="none" strike="noStrike" cap="none">
                <a:solidFill>
                  <a:schemeClr val="accent1"/>
                </a:solidFill>
                <a:latin typeface="Raleway ExtraBold"/>
                <a:ea typeface="Raleway ExtraBold"/>
                <a:cs typeface="Raleway ExtraBold"/>
                <a:sym typeface="Raleway ExtraBold"/>
              </a:defRPr>
            </a:lvl1pPr>
            <a:lvl2pPr marR="0" lvl="1" algn="ctr" rtl="0">
              <a:lnSpc>
                <a:spcPct val="100000"/>
              </a:lnSpc>
              <a:spcBef>
                <a:spcPts val="0"/>
              </a:spcBef>
              <a:spcAft>
                <a:spcPts val="0"/>
              </a:spcAft>
              <a:buClr>
                <a:srgbClr val="000000"/>
              </a:buClr>
              <a:buFont typeface="Arial"/>
              <a:buNone/>
              <a:defRPr sz="1300" b="0" i="0" u="none" strike="noStrike" cap="none">
                <a:solidFill>
                  <a:schemeClr val="accent1"/>
                </a:solidFill>
                <a:latin typeface="Raleway ExtraBold"/>
                <a:ea typeface="Raleway ExtraBold"/>
                <a:cs typeface="Raleway ExtraBold"/>
                <a:sym typeface="Raleway ExtraBold"/>
              </a:defRPr>
            </a:lvl2pPr>
            <a:lvl3pPr marR="0" lvl="2" algn="ctr" rtl="0">
              <a:lnSpc>
                <a:spcPct val="100000"/>
              </a:lnSpc>
              <a:spcBef>
                <a:spcPts val="0"/>
              </a:spcBef>
              <a:spcAft>
                <a:spcPts val="0"/>
              </a:spcAft>
              <a:buClr>
                <a:srgbClr val="000000"/>
              </a:buClr>
              <a:buFont typeface="Arial"/>
              <a:buNone/>
              <a:defRPr sz="1300" b="0" i="0" u="none" strike="noStrike" cap="none">
                <a:solidFill>
                  <a:schemeClr val="accent1"/>
                </a:solidFill>
                <a:latin typeface="Raleway ExtraBold"/>
                <a:ea typeface="Raleway ExtraBold"/>
                <a:cs typeface="Raleway ExtraBold"/>
                <a:sym typeface="Raleway ExtraBold"/>
              </a:defRPr>
            </a:lvl3pPr>
            <a:lvl4pPr marR="0" lvl="3" algn="ctr" rtl="0">
              <a:lnSpc>
                <a:spcPct val="100000"/>
              </a:lnSpc>
              <a:spcBef>
                <a:spcPts val="0"/>
              </a:spcBef>
              <a:spcAft>
                <a:spcPts val="0"/>
              </a:spcAft>
              <a:buClr>
                <a:srgbClr val="000000"/>
              </a:buClr>
              <a:buFont typeface="Arial"/>
              <a:buNone/>
              <a:defRPr sz="1300" b="0" i="0" u="none" strike="noStrike" cap="none">
                <a:solidFill>
                  <a:schemeClr val="accent1"/>
                </a:solidFill>
                <a:latin typeface="Raleway ExtraBold"/>
                <a:ea typeface="Raleway ExtraBold"/>
                <a:cs typeface="Raleway ExtraBold"/>
                <a:sym typeface="Raleway ExtraBold"/>
              </a:defRPr>
            </a:lvl4pPr>
            <a:lvl5pPr marR="0" lvl="4" algn="ctr" rtl="0">
              <a:lnSpc>
                <a:spcPct val="100000"/>
              </a:lnSpc>
              <a:spcBef>
                <a:spcPts val="0"/>
              </a:spcBef>
              <a:spcAft>
                <a:spcPts val="0"/>
              </a:spcAft>
              <a:buClr>
                <a:srgbClr val="000000"/>
              </a:buClr>
              <a:buFont typeface="Arial"/>
              <a:buNone/>
              <a:defRPr sz="1300" b="0" i="0" u="none" strike="noStrike" cap="none">
                <a:solidFill>
                  <a:schemeClr val="accent1"/>
                </a:solidFill>
                <a:latin typeface="Raleway ExtraBold"/>
                <a:ea typeface="Raleway ExtraBold"/>
                <a:cs typeface="Raleway ExtraBold"/>
                <a:sym typeface="Raleway ExtraBold"/>
              </a:defRPr>
            </a:lvl5pPr>
            <a:lvl6pPr marR="0" lvl="5" algn="ctr" rtl="0">
              <a:lnSpc>
                <a:spcPct val="100000"/>
              </a:lnSpc>
              <a:spcBef>
                <a:spcPts val="0"/>
              </a:spcBef>
              <a:spcAft>
                <a:spcPts val="0"/>
              </a:spcAft>
              <a:buClr>
                <a:srgbClr val="000000"/>
              </a:buClr>
              <a:buFont typeface="Arial"/>
              <a:buNone/>
              <a:defRPr sz="1300" b="0" i="0" u="none" strike="noStrike" cap="none">
                <a:solidFill>
                  <a:schemeClr val="accent1"/>
                </a:solidFill>
                <a:latin typeface="Raleway ExtraBold"/>
                <a:ea typeface="Raleway ExtraBold"/>
                <a:cs typeface="Raleway ExtraBold"/>
                <a:sym typeface="Raleway ExtraBold"/>
              </a:defRPr>
            </a:lvl6pPr>
            <a:lvl7pPr marR="0" lvl="6" algn="ctr" rtl="0">
              <a:lnSpc>
                <a:spcPct val="100000"/>
              </a:lnSpc>
              <a:spcBef>
                <a:spcPts val="0"/>
              </a:spcBef>
              <a:spcAft>
                <a:spcPts val="0"/>
              </a:spcAft>
              <a:buClr>
                <a:srgbClr val="000000"/>
              </a:buClr>
              <a:buFont typeface="Arial"/>
              <a:buNone/>
              <a:defRPr sz="1300" b="0" i="0" u="none" strike="noStrike" cap="none">
                <a:solidFill>
                  <a:schemeClr val="accent1"/>
                </a:solidFill>
                <a:latin typeface="Raleway ExtraBold"/>
                <a:ea typeface="Raleway ExtraBold"/>
                <a:cs typeface="Raleway ExtraBold"/>
                <a:sym typeface="Raleway ExtraBold"/>
              </a:defRPr>
            </a:lvl7pPr>
            <a:lvl8pPr marR="0" lvl="7" algn="ctr" rtl="0">
              <a:lnSpc>
                <a:spcPct val="100000"/>
              </a:lnSpc>
              <a:spcBef>
                <a:spcPts val="0"/>
              </a:spcBef>
              <a:spcAft>
                <a:spcPts val="0"/>
              </a:spcAft>
              <a:buClr>
                <a:srgbClr val="000000"/>
              </a:buClr>
              <a:buFont typeface="Arial"/>
              <a:buNone/>
              <a:defRPr sz="1300" b="0" i="0" u="none" strike="noStrike" cap="none">
                <a:solidFill>
                  <a:schemeClr val="accent1"/>
                </a:solidFill>
                <a:latin typeface="Raleway ExtraBold"/>
                <a:ea typeface="Raleway ExtraBold"/>
                <a:cs typeface="Raleway ExtraBold"/>
                <a:sym typeface="Raleway ExtraBold"/>
              </a:defRPr>
            </a:lvl8pPr>
            <a:lvl9pPr marR="0" lvl="8" algn="ctr" rtl="0">
              <a:lnSpc>
                <a:spcPct val="100000"/>
              </a:lnSpc>
              <a:spcBef>
                <a:spcPts val="0"/>
              </a:spcBef>
              <a:spcAft>
                <a:spcPts val="0"/>
              </a:spcAft>
              <a:buClr>
                <a:srgbClr val="000000"/>
              </a:buClr>
              <a:buFont typeface="Arial"/>
              <a:buNone/>
              <a:defRPr sz="1300" b="0" i="0" u="none" strike="noStrike" cap="none">
                <a:solidFill>
                  <a:schemeClr val="accent1"/>
                </a:solidFill>
                <a:latin typeface="Raleway ExtraBold"/>
                <a:ea typeface="Raleway ExtraBold"/>
                <a:cs typeface="Raleway ExtraBold"/>
                <a:sym typeface="Raleway ExtraBold"/>
              </a:defRPr>
            </a:lvl9pPr>
          </a:lstStyle>
          <a:p>
            <a:fld id="{00000000-1234-1234-1234-123412341234}" type="slidenum">
              <a:rPr lang="en" sz="1733"/>
              <a:pPr/>
              <a:t>266</a:t>
            </a:fld>
            <a:endParaRPr lang="en" sz="1733"/>
          </a:p>
        </p:txBody>
      </p:sp>
      <p:sp>
        <p:nvSpPr>
          <p:cNvPr id="13" name="Google Shape;379;p34">
            <a:extLst>
              <a:ext uri="{FF2B5EF4-FFF2-40B4-BE49-F238E27FC236}">
                <a16:creationId xmlns:a16="http://schemas.microsoft.com/office/drawing/2014/main" id="{F68F9FCA-29AE-4082-ABAB-E42F4A9BF901}"/>
              </a:ext>
            </a:extLst>
          </p:cNvPr>
          <p:cNvSpPr txBox="1">
            <a:spLocks/>
          </p:cNvSpPr>
          <p:nvPr/>
        </p:nvSpPr>
        <p:spPr>
          <a:xfrm>
            <a:off x="905443" y="2037224"/>
            <a:ext cx="5372127" cy="4171475"/>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1pPr>
            <a:lvl2pPr marL="914400" marR="0" lvl="1" indent="-342900" algn="l" rtl="0">
              <a:lnSpc>
                <a:spcPct val="100000"/>
              </a:lnSpc>
              <a:spcBef>
                <a:spcPts val="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2pPr>
            <a:lvl3pPr marL="1371600" marR="0" lvl="2" indent="-342900" algn="l" rtl="0">
              <a:lnSpc>
                <a:spcPct val="100000"/>
              </a:lnSpc>
              <a:spcBef>
                <a:spcPts val="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3pPr>
            <a:lvl4pPr marL="1828800" marR="0" lvl="3"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4pPr>
            <a:lvl5pPr marL="2286000" marR="0" lvl="4"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5pPr>
            <a:lvl6pPr marL="2743200" marR="0" lvl="5"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6pPr>
            <a:lvl7pPr marL="3200400" marR="0" lvl="6"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7pPr>
            <a:lvl8pPr marL="3657600" marR="0" lvl="7"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8pPr>
            <a:lvl9pPr marL="4114800" marR="0" lvl="8"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9pPr>
          </a:lstStyle>
          <a:p>
            <a:pPr marL="0" indent="0">
              <a:buNone/>
            </a:pPr>
            <a:r>
              <a:rPr lang="en-US" sz="2667" dirty="0" err="1">
                <a:solidFill>
                  <a:schemeClr val="accent1"/>
                </a:solidFill>
                <a:latin typeface="Raleway ExtraBold"/>
                <a:ea typeface="Raleway ExtraBold"/>
                <a:cs typeface="Raleway ExtraBold"/>
                <a:sym typeface="Raleway ExtraBold"/>
              </a:rPr>
              <a:t>Tổng</a:t>
            </a:r>
            <a:r>
              <a:rPr lang="en-US" sz="2667" dirty="0">
                <a:solidFill>
                  <a:schemeClr val="accent1"/>
                </a:solidFill>
                <a:latin typeface="Raleway ExtraBold"/>
                <a:ea typeface="Raleway ExtraBold"/>
                <a:cs typeface="Raleway ExtraBold"/>
                <a:sym typeface="Raleway ExtraBold"/>
              </a:rPr>
              <a:t> </a:t>
            </a:r>
            <a:r>
              <a:rPr lang="en-US" sz="2667" dirty="0" err="1">
                <a:solidFill>
                  <a:schemeClr val="accent1"/>
                </a:solidFill>
                <a:latin typeface="Raleway ExtraBold"/>
                <a:ea typeface="Raleway ExtraBold"/>
                <a:cs typeface="Raleway ExtraBold"/>
                <a:sym typeface="Raleway ExtraBold"/>
              </a:rPr>
              <a:t>kết</a:t>
            </a:r>
            <a:r>
              <a:rPr lang="en-US" sz="2667" dirty="0">
                <a:solidFill>
                  <a:schemeClr val="accent1"/>
                </a:solidFill>
                <a:latin typeface="Raleway ExtraBold"/>
                <a:ea typeface="Raleway ExtraBold"/>
                <a:cs typeface="Raleway ExtraBold"/>
                <a:sym typeface="Raleway ExtraBold"/>
              </a:rPr>
              <a:t> </a:t>
            </a:r>
            <a:r>
              <a:rPr lang="en-US" sz="2667" dirty="0" err="1">
                <a:solidFill>
                  <a:schemeClr val="tx1">
                    <a:lumMod val="50000"/>
                  </a:schemeClr>
                </a:solidFill>
                <a:latin typeface="Raleway ExtraBold"/>
                <a:ea typeface="Raleway ExtraBold"/>
                <a:cs typeface="Raleway ExtraBold"/>
                <a:sym typeface="Raleway ExtraBold"/>
              </a:rPr>
              <a:t>Việt</a:t>
            </a:r>
            <a:r>
              <a:rPr lang="en-US" sz="2667" dirty="0">
                <a:solidFill>
                  <a:schemeClr val="tx1">
                    <a:lumMod val="50000"/>
                  </a:schemeClr>
                </a:solidFill>
                <a:latin typeface="Raleway ExtraBold"/>
                <a:ea typeface="Raleway ExtraBold"/>
                <a:cs typeface="Raleway ExtraBold"/>
                <a:sym typeface="Raleway ExtraBold"/>
              </a:rPr>
              <a:t> Nam </a:t>
            </a:r>
            <a:r>
              <a:rPr lang="en-US" sz="2667" dirty="0" err="1">
                <a:solidFill>
                  <a:schemeClr val="tx1">
                    <a:lumMod val="50000"/>
                  </a:schemeClr>
                </a:solidFill>
                <a:latin typeface="Raleway ExtraBold"/>
                <a:ea typeface="Raleway ExtraBold"/>
                <a:cs typeface="Raleway ExtraBold"/>
                <a:sym typeface="Raleway ExtraBold"/>
              </a:rPr>
              <a:t>thế</a:t>
            </a:r>
            <a:r>
              <a:rPr lang="en-US" sz="2667" dirty="0">
                <a:solidFill>
                  <a:schemeClr val="tx1">
                    <a:lumMod val="50000"/>
                  </a:schemeClr>
                </a:solidFill>
                <a:latin typeface="Raleway ExtraBold"/>
                <a:ea typeface="Raleway ExtraBold"/>
                <a:cs typeface="Raleway ExtraBold"/>
                <a:sym typeface="Raleway ExtraBold"/>
              </a:rPr>
              <a:t> </a:t>
            </a:r>
            <a:r>
              <a:rPr lang="en-US" sz="2667" dirty="0" err="1">
                <a:solidFill>
                  <a:schemeClr val="tx1">
                    <a:lumMod val="50000"/>
                  </a:schemeClr>
                </a:solidFill>
                <a:latin typeface="Raleway ExtraBold"/>
                <a:ea typeface="Raleway ExtraBold"/>
                <a:cs typeface="Raleway ExtraBold"/>
                <a:sym typeface="Raleway ExtraBold"/>
              </a:rPr>
              <a:t>kỷ</a:t>
            </a:r>
            <a:r>
              <a:rPr lang="en-US" sz="2667" dirty="0">
                <a:solidFill>
                  <a:schemeClr val="tx1">
                    <a:lumMod val="50000"/>
                  </a:schemeClr>
                </a:solidFill>
                <a:latin typeface="Raleway ExtraBold"/>
                <a:ea typeface="Raleway ExtraBold"/>
                <a:cs typeface="Raleway ExtraBold"/>
                <a:sym typeface="Raleway ExtraBold"/>
              </a:rPr>
              <a:t> XX</a:t>
            </a:r>
          </a:p>
          <a:p>
            <a:pPr marL="380990" indent="-380990" algn="just"/>
            <a:r>
              <a:rPr lang="vi-VN" sz="1867" dirty="0"/>
              <a:t>Đảng Cộng sản Việt Nam ra đời mở ra bước ngoặt của cách mạng Việt Nam</a:t>
            </a:r>
            <a:r>
              <a:rPr lang="en-US" sz="1867" dirty="0"/>
              <a:t>.</a:t>
            </a:r>
          </a:p>
          <a:p>
            <a:pPr marL="380990" indent="-380990" algn="just"/>
            <a:r>
              <a:rPr lang="en-US" sz="1867" dirty="0"/>
              <a:t>T</a:t>
            </a:r>
            <a:r>
              <a:rPr lang="vi-VN" sz="1867" dirty="0"/>
              <a:t>hắng lợi của Cách mạng tháng Tám năm 1945 và việc thành lập Nhà nước Việt Nam Dân chủ Cộng hòa</a:t>
            </a:r>
            <a:r>
              <a:rPr lang="en-US" sz="1867" dirty="0"/>
              <a:t>.</a:t>
            </a:r>
            <a:r>
              <a:rPr lang="vi-VN" sz="1867" dirty="0"/>
              <a:t> </a:t>
            </a:r>
            <a:endParaRPr lang="en-US" sz="1867" dirty="0"/>
          </a:p>
          <a:p>
            <a:pPr marL="380990" indent="-380990" algn="just"/>
            <a:r>
              <a:rPr lang="en-US" sz="1867" dirty="0"/>
              <a:t>T</a:t>
            </a:r>
            <a:r>
              <a:rPr lang="vi-VN" sz="1867" dirty="0"/>
              <a:t>hắng lợi của các cuộc kháng chiến oanh liệt để giải phóng dân tộc, bảo vệ Tổ quốc</a:t>
            </a:r>
            <a:r>
              <a:rPr lang="en-US" sz="1867" dirty="0"/>
              <a:t>.</a:t>
            </a:r>
          </a:p>
          <a:p>
            <a:pPr marL="380990" indent="-380990" algn="just"/>
            <a:r>
              <a:rPr lang="en-US" sz="1867" dirty="0"/>
              <a:t>T</a:t>
            </a:r>
            <a:r>
              <a:rPr lang="vi-VN" sz="1867" dirty="0"/>
              <a:t>hắng lợi của sự nghiệp đổi mới, từng bước đưa đất nước quá độ lên chủ nghĩa xã hội.</a:t>
            </a:r>
            <a:endParaRPr lang="en-US" sz="1867" dirty="0"/>
          </a:p>
          <a:p>
            <a:pPr marL="0" indent="0">
              <a:buNone/>
            </a:pPr>
            <a:endParaRPr lang="en-US" sz="2667" dirty="0">
              <a:solidFill>
                <a:schemeClr val="tx1">
                  <a:lumMod val="50000"/>
                </a:schemeClr>
              </a:solidFill>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532348458"/>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A0CF695-48DF-4A2B-9FA0-FF16BE0BAB20}"/>
              </a:ext>
            </a:extLst>
          </p:cNvPr>
          <p:cNvSpPr>
            <a:spLocks noGrp="1"/>
          </p:cNvSpPr>
          <p:nvPr>
            <p:ph type="title"/>
          </p:nvPr>
        </p:nvSpPr>
        <p:spPr>
          <a:xfrm>
            <a:off x="1656387" y="732226"/>
            <a:ext cx="9154800" cy="1143200"/>
          </a:xfrm>
        </p:spPr>
        <p:txBody>
          <a:bodyPr/>
          <a:lstStyle/>
          <a:p>
            <a:pPr algn="ctr"/>
            <a:r>
              <a:rPr lang="en-US" altLang="vi-VN" sz="2667" dirty="0" err="1"/>
              <a:t>Nội</a:t>
            </a:r>
            <a:r>
              <a:rPr lang="en-US" altLang="vi-VN" sz="2667" dirty="0"/>
              <a:t> dung </a:t>
            </a:r>
            <a:r>
              <a:rPr lang="en-US" altLang="vi-VN" sz="2667" dirty="0" err="1">
                <a:solidFill>
                  <a:schemeClr val="accent1"/>
                </a:solidFill>
              </a:rPr>
              <a:t>trọng</a:t>
            </a:r>
            <a:r>
              <a:rPr lang="en-US" altLang="vi-VN" sz="2667" dirty="0">
                <a:solidFill>
                  <a:schemeClr val="accent1"/>
                </a:solidFill>
              </a:rPr>
              <a:t> </a:t>
            </a:r>
            <a:r>
              <a:rPr lang="en-US" altLang="vi-VN" sz="2667" dirty="0" err="1">
                <a:solidFill>
                  <a:schemeClr val="accent1"/>
                </a:solidFill>
              </a:rPr>
              <a:t>tâm</a:t>
            </a:r>
            <a:r>
              <a:rPr lang="en-US" altLang="vi-VN" sz="2667" dirty="0">
                <a:solidFill>
                  <a:schemeClr val="accent1"/>
                </a:solidFill>
              </a:rPr>
              <a:t>, </a:t>
            </a:r>
            <a:r>
              <a:rPr lang="en-US" altLang="vi-VN" sz="2667" dirty="0" err="1">
                <a:solidFill>
                  <a:schemeClr val="accent1"/>
                </a:solidFill>
              </a:rPr>
              <a:t>nổi</a:t>
            </a:r>
            <a:r>
              <a:rPr lang="en-US" altLang="vi-VN" sz="2667" dirty="0">
                <a:solidFill>
                  <a:schemeClr val="accent1"/>
                </a:solidFill>
              </a:rPr>
              <a:t> </a:t>
            </a:r>
            <a:r>
              <a:rPr lang="en-US" altLang="vi-VN" sz="2667" dirty="0" err="1">
                <a:solidFill>
                  <a:schemeClr val="accent1"/>
                </a:solidFill>
              </a:rPr>
              <a:t>bật</a:t>
            </a:r>
            <a:r>
              <a:rPr lang="en-US" altLang="vi-VN" sz="2667" dirty="0">
                <a:solidFill>
                  <a:schemeClr val="accent1"/>
                </a:solidFill>
              </a:rPr>
              <a:t> </a:t>
            </a:r>
            <a:r>
              <a:rPr lang="en-US" altLang="vi-VN" sz="2667" dirty="0" err="1"/>
              <a:t>của</a:t>
            </a:r>
            <a:r>
              <a:rPr lang="en-US" altLang="vi-VN" sz="2667" dirty="0"/>
              <a:t> </a:t>
            </a:r>
            <a:r>
              <a:rPr lang="en-US" altLang="vi-VN" sz="2667" dirty="0" err="1"/>
              <a:t>Đại</a:t>
            </a:r>
            <a:r>
              <a:rPr lang="en-US" altLang="vi-VN" sz="2667" dirty="0"/>
              <a:t> </a:t>
            </a:r>
            <a:r>
              <a:rPr lang="en-US" altLang="vi-VN" sz="2667" dirty="0" err="1"/>
              <a:t>hội</a:t>
            </a:r>
            <a:r>
              <a:rPr lang="en-US" altLang="vi-VN" sz="2667" dirty="0"/>
              <a:t> </a:t>
            </a:r>
            <a:r>
              <a:rPr lang="en-US" altLang="vi-VN" sz="2667" dirty="0" err="1"/>
              <a:t>đại</a:t>
            </a:r>
            <a:r>
              <a:rPr lang="en-US" altLang="vi-VN" sz="2667" dirty="0"/>
              <a:t> </a:t>
            </a:r>
            <a:r>
              <a:rPr lang="en-US" altLang="vi-VN" sz="2667" dirty="0" err="1"/>
              <a:t>biểu</a:t>
            </a:r>
            <a:r>
              <a:rPr lang="en-US" altLang="vi-VN" sz="2667" dirty="0"/>
              <a:t> </a:t>
            </a:r>
            <a:r>
              <a:rPr lang="en-US" altLang="vi-VN" sz="2667" dirty="0" err="1"/>
              <a:t>toàn</a:t>
            </a:r>
            <a:r>
              <a:rPr lang="en-US" altLang="vi-VN" sz="2667" dirty="0"/>
              <a:t> </a:t>
            </a:r>
            <a:r>
              <a:rPr lang="en-US" altLang="vi-VN" sz="2667" dirty="0" err="1"/>
              <a:t>quốc</a:t>
            </a:r>
            <a:r>
              <a:rPr lang="en-US" altLang="vi-VN" sz="2667" dirty="0"/>
              <a:t> </a:t>
            </a:r>
            <a:r>
              <a:rPr lang="en-US" altLang="vi-VN" sz="2667" dirty="0" err="1">
                <a:solidFill>
                  <a:schemeClr val="accent1"/>
                </a:solidFill>
              </a:rPr>
              <a:t>lần</a:t>
            </a:r>
            <a:r>
              <a:rPr lang="en-US" altLang="vi-VN" sz="2667" dirty="0">
                <a:solidFill>
                  <a:schemeClr val="accent1"/>
                </a:solidFill>
              </a:rPr>
              <a:t> </a:t>
            </a:r>
            <a:r>
              <a:rPr lang="en-US" altLang="vi-VN" sz="2667" dirty="0" err="1">
                <a:solidFill>
                  <a:schemeClr val="accent1"/>
                </a:solidFill>
              </a:rPr>
              <a:t>thứ</a:t>
            </a:r>
            <a:r>
              <a:rPr lang="en-US" altLang="vi-VN" sz="2667" dirty="0">
                <a:solidFill>
                  <a:schemeClr val="accent1"/>
                </a:solidFill>
              </a:rPr>
              <a:t> IX </a:t>
            </a:r>
            <a:r>
              <a:rPr lang="en-US" altLang="vi-VN" sz="2667" dirty="0"/>
              <a:t>(4-2001)</a:t>
            </a:r>
            <a:endParaRPr lang="en-US" sz="2667" dirty="0"/>
          </a:p>
        </p:txBody>
      </p:sp>
      <p:sp>
        <p:nvSpPr>
          <p:cNvPr id="3" name="Text Placeholder 2">
            <a:extLst>
              <a:ext uri="{FF2B5EF4-FFF2-40B4-BE49-F238E27FC236}">
                <a16:creationId xmlns:a16="http://schemas.microsoft.com/office/drawing/2014/main" id="{F6897A77-BFE4-4303-94E3-14B72E7DCD8D}"/>
              </a:ext>
            </a:extLst>
          </p:cNvPr>
          <p:cNvSpPr>
            <a:spLocks noGrp="1"/>
          </p:cNvSpPr>
          <p:nvPr>
            <p:ph type="body" idx="1"/>
          </p:nvPr>
        </p:nvSpPr>
        <p:spPr>
          <a:xfrm>
            <a:off x="1492101" y="2115176"/>
            <a:ext cx="9154800" cy="3858023"/>
          </a:xfrm>
        </p:spPr>
        <p:txBody>
          <a:bodyPr/>
          <a:lstStyle/>
          <a:p>
            <a:pPr algn="just"/>
            <a:r>
              <a:rPr lang="vi-VN" sz="2400" dirty="0"/>
              <a:t>Đảng và nhân dân quyết tâm xây dựng đất nước Việt Nam theo con đường xã hội chủ nghĩa trên nền tảng chủ nghĩa Mác-Lênin và tư tưởng Hồ Chí Minh</a:t>
            </a:r>
            <a:r>
              <a:rPr lang="en-US" sz="2400" dirty="0"/>
              <a:t>.</a:t>
            </a:r>
          </a:p>
          <a:p>
            <a:pPr algn="just"/>
            <a:r>
              <a:rPr lang="vi-VN" sz="2400" dirty="0"/>
              <a:t>Con đường phát triển quá độ lên chủ nghĩa xã hội của nước ta là bỏ qua chế độ tư bản chủ nghĩa</a:t>
            </a:r>
            <a:r>
              <a:rPr lang="en-US" sz="2400" dirty="0"/>
              <a:t>.</a:t>
            </a:r>
          </a:p>
          <a:p>
            <a:pPr algn="just"/>
            <a:r>
              <a:rPr lang="vi-VN" sz="2400" dirty="0"/>
              <a:t>Quan hệ các giai cấp, các tầng lớp xã hội là quan hệ hợp tác và đấu tranh trong nội bộ nhân dân, đoàn kết và hợp tác lâu dài trong sự nghiệp xây dựng và bảo vệ Tổ quốc. </a:t>
            </a:r>
            <a:endParaRPr lang="en-US" sz="2400" dirty="0"/>
          </a:p>
          <a:p>
            <a:endParaRPr lang="en-US" dirty="0"/>
          </a:p>
        </p:txBody>
      </p:sp>
      <p:sp>
        <p:nvSpPr>
          <p:cNvPr id="4" name="Slide Number Placeholder 3">
            <a:extLst>
              <a:ext uri="{FF2B5EF4-FFF2-40B4-BE49-F238E27FC236}">
                <a16:creationId xmlns:a16="http://schemas.microsoft.com/office/drawing/2014/main" id="{FD00371E-AF79-433A-8157-5FC189C5F325}"/>
              </a:ext>
            </a:extLst>
          </p:cNvPr>
          <p:cNvSpPr>
            <a:spLocks noGrp="1"/>
          </p:cNvSpPr>
          <p:nvPr>
            <p:ph type="sldNum" idx="12"/>
          </p:nvPr>
        </p:nvSpPr>
        <p:spPr/>
        <p:txBody>
          <a:bodyPr/>
          <a:lstStyle/>
          <a:p>
            <a:pPr algn="ctr"/>
            <a:fld id="{00000000-1234-1234-1234-123412341234}" type="slidenum">
              <a:rPr lang="en" smtClean="0"/>
              <a:pPr algn="ctr"/>
              <a:t>267</a:t>
            </a:fld>
            <a:endParaRPr lang="en"/>
          </a:p>
        </p:txBody>
      </p:sp>
    </p:spTree>
    <p:extLst>
      <p:ext uri="{BB962C8B-B14F-4D97-AF65-F5344CB8AC3E}">
        <p14:creationId xmlns:p14="http://schemas.microsoft.com/office/powerpoint/2010/main" val="461049283"/>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AAE691B-D81D-40C0-ACE7-4CF5AB0FEBC4}"/>
              </a:ext>
            </a:extLst>
          </p:cNvPr>
          <p:cNvSpPr>
            <a:spLocks noGrp="1"/>
          </p:cNvSpPr>
          <p:nvPr>
            <p:ph type="title"/>
          </p:nvPr>
        </p:nvSpPr>
        <p:spPr>
          <a:xfrm>
            <a:off x="1724532" y="629485"/>
            <a:ext cx="9154800" cy="1143200"/>
          </a:xfrm>
        </p:spPr>
        <p:txBody>
          <a:bodyPr/>
          <a:lstStyle/>
          <a:p>
            <a:pPr algn="ctr"/>
            <a:r>
              <a:rPr lang="en-US" altLang="vi-VN" sz="2667" dirty="0" err="1"/>
              <a:t>Nội</a:t>
            </a:r>
            <a:r>
              <a:rPr lang="en-US" altLang="vi-VN" sz="2667" dirty="0"/>
              <a:t> dung </a:t>
            </a:r>
            <a:r>
              <a:rPr lang="en-US" altLang="vi-VN" sz="2667" dirty="0" err="1">
                <a:solidFill>
                  <a:schemeClr val="accent1"/>
                </a:solidFill>
              </a:rPr>
              <a:t>trọng</a:t>
            </a:r>
            <a:r>
              <a:rPr lang="en-US" altLang="vi-VN" sz="2667" dirty="0">
                <a:solidFill>
                  <a:schemeClr val="accent1"/>
                </a:solidFill>
              </a:rPr>
              <a:t> </a:t>
            </a:r>
            <a:r>
              <a:rPr lang="en-US" altLang="vi-VN" sz="2667" dirty="0" err="1">
                <a:solidFill>
                  <a:schemeClr val="accent1"/>
                </a:solidFill>
              </a:rPr>
              <a:t>tâm</a:t>
            </a:r>
            <a:r>
              <a:rPr lang="en-US" altLang="vi-VN" sz="2667" dirty="0">
                <a:solidFill>
                  <a:schemeClr val="accent1"/>
                </a:solidFill>
              </a:rPr>
              <a:t>, </a:t>
            </a:r>
            <a:r>
              <a:rPr lang="en-US" altLang="vi-VN" sz="2667" dirty="0" err="1">
                <a:solidFill>
                  <a:schemeClr val="accent1"/>
                </a:solidFill>
              </a:rPr>
              <a:t>nổi</a:t>
            </a:r>
            <a:r>
              <a:rPr lang="en-US" altLang="vi-VN" sz="2667" dirty="0">
                <a:solidFill>
                  <a:schemeClr val="accent1"/>
                </a:solidFill>
              </a:rPr>
              <a:t> </a:t>
            </a:r>
            <a:r>
              <a:rPr lang="en-US" altLang="vi-VN" sz="2667" dirty="0" err="1">
                <a:solidFill>
                  <a:schemeClr val="accent1"/>
                </a:solidFill>
              </a:rPr>
              <a:t>bật</a:t>
            </a:r>
            <a:r>
              <a:rPr lang="en-US" altLang="vi-VN" sz="2667" dirty="0">
                <a:solidFill>
                  <a:schemeClr val="accent1"/>
                </a:solidFill>
              </a:rPr>
              <a:t> </a:t>
            </a:r>
            <a:r>
              <a:rPr lang="en-US" altLang="vi-VN" sz="2667" dirty="0" err="1"/>
              <a:t>của</a:t>
            </a:r>
            <a:r>
              <a:rPr lang="en-US" altLang="vi-VN" sz="2667" dirty="0"/>
              <a:t> </a:t>
            </a:r>
            <a:r>
              <a:rPr lang="en-US" altLang="vi-VN" sz="2667" dirty="0" err="1"/>
              <a:t>Đại</a:t>
            </a:r>
            <a:r>
              <a:rPr lang="en-US" altLang="vi-VN" sz="2667" dirty="0"/>
              <a:t> </a:t>
            </a:r>
            <a:r>
              <a:rPr lang="en-US" altLang="vi-VN" sz="2667" dirty="0" err="1"/>
              <a:t>hội</a:t>
            </a:r>
            <a:r>
              <a:rPr lang="en-US" altLang="vi-VN" sz="2667" dirty="0"/>
              <a:t> </a:t>
            </a:r>
            <a:r>
              <a:rPr lang="en-US" altLang="vi-VN" sz="2667" dirty="0" err="1"/>
              <a:t>đại</a:t>
            </a:r>
            <a:r>
              <a:rPr lang="en-US" altLang="vi-VN" sz="2667" dirty="0"/>
              <a:t> </a:t>
            </a:r>
            <a:r>
              <a:rPr lang="en-US" altLang="vi-VN" sz="2667" dirty="0" err="1"/>
              <a:t>biểu</a:t>
            </a:r>
            <a:r>
              <a:rPr lang="en-US" altLang="vi-VN" sz="2667" dirty="0"/>
              <a:t> </a:t>
            </a:r>
            <a:r>
              <a:rPr lang="en-US" altLang="vi-VN" sz="2667" dirty="0" err="1"/>
              <a:t>toàn</a:t>
            </a:r>
            <a:r>
              <a:rPr lang="en-US" altLang="vi-VN" sz="2667" dirty="0"/>
              <a:t> </a:t>
            </a:r>
            <a:r>
              <a:rPr lang="en-US" altLang="vi-VN" sz="2667" dirty="0" err="1"/>
              <a:t>quốc</a:t>
            </a:r>
            <a:r>
              <a:rPr lang="en-US" altLang="vi-VN" sz="2667" dirty="0"/>
              <a:t> </a:t>
            </a:r>
            <a:r>
              <a:rPr lang="en-US" altLang="vi-VN" sz="2667" dirty="0" err="1">
                <a:solidFill>
                  <a:schemeClr val="accent1"/>
                </a:solidFill>
              </a:rPr>
              <a:t>lần</a:t>
            </a:r>
            <a:r>
              <a:rPr lang="en-US" altLang="vi-VN" sz="2667" dirty="0">
                <a:solidFill>
                  <a:schemeClr val="accent1"/>
                </a:solidFill>
              </a:rPr>
              <a:t> </a:t>
            </a:r>
            <a:r>
              <a:rPr lang="en-US" altLang="vi-VN" sz="2667" dirty="0" err="1">
                <a:solidFill>
                  <a:schemeClr val="accent1"/>
                </a:solidFill>
              </a:rPr>
              <a:t>thứ</a:t>
            </a:r>
            <a:r>
              <a:rPr lang="en-US" altLang="vi-VN" sz="2667" dirty="0">
                <a:solidFill>
                  <a:schemeClr val="accent1"/>
                </a:solidFill>
              </a:rPr>
              <a:t> IX </a:t>
            </a:r>
            <a:r>
              <a:rPr lang="en-US" altLang="vi-VN" sz="2667" dirty="0"/>
              <a:t>(4-2001)</a:t>
            </a:r>
            <a:endParaRPr lang="en-US" sz="2667" dirty="0"/>
          </a:p>
        </p:txBody>
      </p:sp>
      <p:sp>
        <p:nvSpPr>
          <p:cNvPr id="3" name="Text Placeholder 2">
            <a:extLst>
              <a:ext uri="{FF2B5EF4-FFF2-40B4-BE49-F238E27FC236}">
                <a16:creationId xmlns:a16="http://schemas.microsoft.com/office/drawing/2014/main" id="{F6897A77-BFE4-4303-94E3-14B72E7DCD8D}"/>
              </a:ext>
            </a:extLst>
          </p:cNvPr>
          <p:cNvSpPr>
            <a:spLocks noGrp="1"/>
          </p:cNvSpPr>
          <p:nvPr>
            <p:ph type="body" idx="1"/>
          </p:nvPr>
        </p:nvSpPr>
        <p:spPr>
          <a:xfrm>
            <a:off x="952707" y="2063805"/>
            <a:ext cx="9979111" cy="4221364"/>
          </a:xfrm>
        </p:spPr>
        <p:txBody>
          <a:bodyPr/>
          <a:lstStyle/>
          <a:p>
            <a:pPr algn="just"/>
            <a:r>
              <a:rPr lang="vi-VN" sz="2133" dirty="0"/>
              <a:t>Đảng, Nhà nước chủ trương thực hiện nhất quán và lâu dài nền kinh tế thị trường định hướng xã hội chủ nghĩa; coi đây là mô hình kinh tế tổng quát của nước ta trong thời kỳ quá độ đi lên chủ nghĩa xã hội.</a:t>
            </a:r>
            <a:endParaRPr lang="en-US" sz="2133" dirty="0"/>
          </a:p>
          <a:p>
            <a:pPr algn="just"/>
            <a:r>
              <a:rPr lang="vi-VN" sz="2133" dirty="0"/>
              <a:t>Xây dựng nền văn hóa Việt Nam tiên tiến, đậm đà bản sắc dân tộc là nền tảng tinh thần của xã hội, vừa là mục tiêu, vừa là động lực thúc đẩy sự phát triển kinh tế-xã hội</a:t>
            </a:r>
            <a:r>
              <a:rPr lang="en-US" sz="2133" dirty="0"/>
              <a:t>.</a:t>
            </a:r>
          </a:p>
          <a:p>
            <a:pPr algn="just"/>
            <a:r>
              <a:rPr lang="vi-VN" sz="2133" dirty="0"/>
              <a:t>Mở rộng quan hệ đối ngoại, chủ động hội nhập kinh tế quốc tế. Thực hiện nhất quán đường lối đối ngoại độc lập tự chủ, rộng mở, đa phương hóa, đa dạng hóa các quan hệ quốc tế. Việt Nam sẵn sàng là bạn, là đối tác tin cậy của các nước trong cộng đồng quốc tế, phấn đấu vì hòa bình, độc lập và phát triển.</a:t>
            </a:r>
            <a:endParaRPr lang="en-US" sz="2133" dirty="0"/>
          </a:p>
          <a:p>
            <a:endParaRPr lang="en-US" sz="2133" dirty="0"/>
          </a:p>
        </p:txBody>
      </p:sp>
      <p:sp>
        <p:nvSpPr>
          <p:cNvPr id="4" name="Slide Number Placeholder 3">
            <a:extLst>
              <a:ext uri="{FF2B5EF4-FFF2-40B4-BE49-F238E27FC236}">
                <a16:creationId xmlns:a16="http://schemas.microsoft.com/office/drawing/2014/main" id="{FD00371E-AF79-433A-8157-5FC189C5F325}"/>
              </a:ext>
            </a:extLst>
          </p:cNvPr>
          <p:cNvSpPr>
            <a:spLocks noGrp="1"/>
          </p:cNvSpPr>
          <p:nvPr>
            <p:ph type="sldNum" idx="12"/>
          </p:nvPr>
        </p:nvSpPr>
        <p:spPr/>
        <p:txBody>
          <a:bodyPr/>
          <a:lstStyle/>
          <a:p>
            <a:pPr algn="ctr"/>
            <a:fld id="{00000000-1234-1234-1234-123412341234}" type="slidenum">
              <a:rPr lang="en" smtClean="0"/>
              <a:pPr algn="ctr"/>
              <a:t>268</a:t>
            </a:fld>
            <a:endParaRPr lang="en"/>
          </a:p>
        </p:txBody>
      </p:sp>
    </p:spTree>
    <p:extLst>
      <p:ext uri="{BB962C8B-B14F-4D97-AF65-F5344CB8AC3E}">
        <p14:creationId xmlns:p14="http://schemas.microsoft.com/office/powerpoint/2010/main" val="2810883812"/>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6073560" y="1940101"/>
            <a:ext cx="5432641" cy="4179427"/>
            <a:chOff x="0" y="1466103"/>
            <a:chExt cx="6350000" cy="4885167"/>
          </a:xfrm>
          <a:blipFill>
            <a:blip r:embed="rId2"/>
            <a:stretch>
              <a:fillRect/>
            </a:stretch>
          </a:blipFill>
        </p:grpSpPr>
        <p:sp>
          <p:nvSpPr>
            <p:cNvPr id="3" name="Freeform 3"/>
            <p:cNvSpPr/>
            <p:nvPr/>
          </p:nvSpPr>
          <p:spPr>
            <a:xfrm>
              <a:off x="0" y="1466103"/>
              <a:ext cx="6350000" cy="4885167"/>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grpFill/>
          </p:spPr>
        </p:sp>
      </p:grpSp>
      <p:grpSp>
        <p:nvGrpSpPr>
          <p:cNvPr id="4" name="Group 4"/>
          <p:cNvGrpSpPr/>
          <p:nvPr/>
        </p:nvGrpSpPr>
        <p:grpSpPr>
          <a:xfrm>
            <a:off x="820023" y="2240708"/>
            <a:ext cx="3750847" cy="366881"/>
            <a:chOff x="0" y="0"/>
            <a:chExt cx="3952468" cy="386602"/>
          </a:xfrm>
        </p:grpSpPr>
        <p:sp>
          <p:nvSpPr>
            <p:cNvPr id="5" name="Freeform 5"/>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8" name="Group 8"/>
          <p:cNvGrpSpPr/>
          <p:nvPr/>
        </p:nvGrpSpPr>
        <p:grpSpPr>
          <a:xfrm>
            <a:off x="1039979" y="3149278"/>
            <a:ext cx="3482403" cy="2418167"/>
            <a:chOff x="0" y="0"/>
            <a:chExt cx="6964805" cy="2253300"/>
          </a:xfrm>
        </p:grpSpPr>
        <p:grpSp>
          <p:nvGrpSpPr>
            <p:cNvPr id="9" name="Group 9"/>
            <p:cNvGrpSpPr/>
            <p:nvPr/>
          </p:nvGrpSpPr>
          <p:grpSpPr>
            <a:xfrm>
              <a:off x="0" y="0"/>
              <a:ext cx="6964805" cy="2253300"/>
              <a:chOff x="0" y="0"/>
              <a:chExt cx="6212297" cy="2009843"/>
            </a:xfrm>
          </p:grpSpPr>
          <p:sp>
            <p:nvSpPr>
              <p:cNvPr id="10" name="Freeform 10"/>
              <p:cNvSpPr/>
              <p:nvPr/>
            </p:nvSpPr>
            <p:spPr>
              <a:xfrm>
                <a:off x="-6350" y="-2540"/>
                <a:ext cx="6221187" cy="2013653"/>
              </a:xfrm>
              <a:custGeom>
                <a:avLst/>
                <a:gdLst/>
                <a:ahLst/>
                <a:cxnLst/>
                <a:rect l="l" t="t" r="r" b="b"/>
                <a:pathLst>
                  <a:path w="6221187" h="2013653">
                    <a:moveTo>
                      <a:pt x="5285197" y="1994603"/>
                    </a:moveTo>
                    <a:cubicBezTo>
                      <a:pt x="5281387" y="2002223"/>
                      <a:pt x="5267417" y="2004763"/>
                      <a:pt x="5261067" y="2004763"/>
                    </a:cubicBezTo>
                    <a:cubicBezTo>
                      <a:pt x="5239477" y="2004763"/>
                      <a:pt x="5217887" y="2006033"/>
                      <a:pt x="5196297" y="2006033"/>
                    </a:cubicBezTo>
                    <a:cubicBezTo>
                      <a:pt x="4863557" y="2013653"/>
                      <a:pt x="1394460" y="2007303"/>
                      <a:pt x="1127760" y="2003493"/>
                    </a:cubicBezTo>
                    <a:cubicBezTo>
                      <a:pt x="1003300" y="2002223"/>
                      <a:pt x="878840" y="1995873"/>
                      <a:pt x="754380" y="1983173"/>
                    </a:cubicBezTo>
                    <a:cubicBezTo>
                      <a:pt x="576580" y="1965393"/>
                      <a:pt x="394970" y="1934913"/>
                      <a:pt x="242570" y="1838393"/>
                    </a:cubicBezTo>
                    <a:cubicBezTo>
                      <a:pt x="125730" y="1766003"/>
                      <a:pt x="35560" y="1655513"/>
                      <a:pt x="12700" y="1518353"/>
                    </a:cubicBezTo>
                    <a:cubicBezTo>
                      <a:pt x="0" y="1444693"/>
                      <a:pt x="8890" y="516890"/>
                      <a:pt x="25400" y="444500"/>
                    </a:cubicBezTo>
                    <a:cubicBezTo>
                      <a:pt x="44450" y="364490"/>
                      <a:pt x="81280" y="290830"/>
                      <a:pt x="144780" y="237490"/>
                    </a:cubicBezTo>
                    <a:cubicBezTo>
                      <a:pt x="260350" y="140970"/>
                      <a:pt x="415290" y="92710"/>
                      <a:pt x="561340" y="62230"/>
                    </a:cubicBezTo>
                    <a:cubicBezTo>
                      <a:pt x="750570" y="22860"/>
                      <a:pt x="943610" y="10160"/>
                      <a:pt x="1136650" y="7620"/>
                    </a:cubicBezTo>
                    <a:cubicBezTo>
                      <a:pt x="1240790" y="6350"/>
                      <a:pt x="1346200" y="10160"/>
                      <a:pt x="1450340" y="10160"/>
                    </a:cubicBezTo>
                    <a:cubicBezTo>
                      <a:pt x="1652270" y="11430"/>
                      <a:pt x="4867367" y="0"/>
                      <a:pt x="5137877" y="7620"/>
                    </a:cubicBezTo>
                    <a:cubicBezTo>
                      <a:pt x="5335997" y="13970"/>
                      <a:pt x="5535387" y="35560"/>
                      <a:pt x="5728427" y="85090"/>
                    </a:cubicBezTo>
                    <a:cubicBezTo>
                      <a:pt x="5807167" y="105410"/>
                      <a:pt x="5885907" y="130810"/>
                      <a:pt x="5960837" y="165100"/>
                    </a:cubicBezTo>
                    <a:cubicBezTo>
                      <a:pt x="6029417" y="196850"/>
                      <a:pt x="6096727" y="237490"/>
                      <a:pt x="6144987" y="297180"/>
                    </a:cubicBezTo>
                    <a:cubicBezTo>
                      <a:pt x="6189437" y="353060"/>
                      <a:pt x="6212297" y="421640"/>
                      <a:pt x="6217377" y="492760"/>
                    </a:cubicBezTo>
                    <a:cubicBezTo>
                      <a:pt x="6221187" y="626978"/>
                      <a:pt x="6219917" y="1459933"/>
                      <a:pt x="6211027" y="1515813"/>
                    </a:cubicBezTo>
                    <a:cubicBezTo>
                      <a:pt x="6194517" y="1609793"/>
                      <a:pt x="6146257" y="1692343"/>
                      <a:pt x="6077677" y="1758383"/>
                    </a:cubicBezTo>
                    <a:cubicBezTo>
                      <a:pt x="5991317" y="1839663"/>
                      <a:pt x="5879557" y="1890463"/>
                      <a:pt x="5766527" y="1926023"/>
                    </a:cubicBezTo>
                    <a:cubicBezTo>
                      <a:pt x="5603967" y="1976823"/>
                      <a:pt x="5431247" y="1995873"/>
                      <a:pt x="5262337" y="2003493"/>
                    </a:cubicBezTo>
                    <a:cubicBezTo>
                      <a:pt x="5254717" y="2003493"/>
                      <a:pt x="5249637" y="2000953"/>
                      <a:pt x="5252177" y="1993333"/>
                    </a:cubicBezTo>
                    <a:cubicBezTo>
                      <a:pt x="5255987" y="1985713"/>
                      <a:pt x="5269957" y="1983173"/>
                      <a:pt x="5276307" y="1983173"/>
                    </a:cubicBezTo>
                    <a:cubicBezTo>
                      <a:pt x="5365207" y="1979363"/>
                      <a:pt x="5452837" y="1971743"/>
                      <a:pt x="5540467" y="1957773"/>
                    </a:cubicBezTo>
                    <a:cubicBezTo>
                      <a:pt x="5760177" y="1924753"/>
                      <a:pt x="6031957" y="1848553"/>
                      <a:pt x="6137367" y="1631383"/>
                    </a:cubicBezTo>
                    <a:cubicBezTo>
                      <a:pt x="6157687" y="1590743"/>
                      <a:pt x="6169117" y="1547563"/>
                      <a:pt x="6175467" y="1501843"/>
                    </a:cubicBezTo>
                    <a:cubicBezTo>
                      <a:pt x="6183087" y="1443423"/>
                      <a:pt x="6184357" y="529590"/>
                      <a:pt x="6175467" y="471170"/>
                    </a:cubicBezTo>
                    <a:cubicBezTo>
                      <a:pt x="6165307" y="400050"/>
                      <a:pt x="6134827" y="335280"/>
                      <a:pt x="6084027" y="284480"/>
                    </a:cubicBezTo>
                    <a:cubicBezTo>
                      <a:pt x="6030687" y="231140"/>
                      <a:pt x="5960837" y="194310"/>
                      <a:pt x="5890987" y="166370"/>
                    </a:cubicBezTo>
                    <a:cubicBezTo>
                      <a:pt x="5724617" y="97790"/>
                      <a:pt x="5543007" y="64770"/>
                      <a:pt x="5365207" y="45720"/>
                    </a:cubicBezTo>
                    <a:cubicBezTo>
                      <a:pt x="5244557" y="33020"/>
                      <a:pt x="5123907" y="27940"/>
                      <a:pt x="5003257" y="26670"/>
                    </a:cubicBezTo>
                    <a:cubicBezTo>
                      <a:pt x="4855937" y="25400"/>
                      <a:pt x="963930" y="30480"/>
                      <a:pt x="830580" y="41910"/>
                    </a:cubicBezTo>
                    <a:cubicBezTo>
                      <a:pt x="661670" y="57150"/>
                      <a:pt x="487680" y="83820"/>
                      <a:pt x="330200" y="151130"/>
                    </a:cubicBezTo>
                    <a:cubicBezTo>
                      <a:pt x="266700" y="177800"/>
                      <a:pt x="200660" y="213360"/>
                      <a:pt x="152400" y="262890"/>
                    </a:cubicBezTo>
                    <a:cubicBezTo>
                      <a:pt x="93980" y="322580"/>
                      <a:pt x="66040" y="402590"/>
                      <a:pt x="53340" y="482600"/>
                    </a:cubicBezTo>
                    <a:cubicBezTo>
                      <a:pt x="41910" y="744180"/>
                      <a:pt x="38100" y="1472633"/>
                      <a:pt x="55880" y="1542483"/>
                    </a:cubicBezTo>
                    <a:cubicBezTo>
                      <a:pt x="71120" y="1604713"/>
                      <a:pt x="101600" y="1663133"/>
                      <a:pt x="143510" y="1712663"/>
                    </a:cubicBezTo>
                    <a:cubicBezTo>
                      <a:pt x="247650" y="1837123"/>
                      <a:pt x="407670" y="1901893"/>
                      <a:pt x="563880" y="1933643"/>
                    </a:cubicBezTo>
                    <a:cubicBezTo>
                      <a:pt x="810260" y="1983173"/>
                      <a:pt x="1064260" y="1981903"/>
                      <a:pt x="1314450" y="1985713"/>
                    </a:cubicBezTo>
                    <a:cubicBezTo>
                      <a:pt x="1610360" y="1989523"/>
                      <a:pt x="5007067" y="1992063"/>
                      <a:pt x="5276307" y="1984443"/>
                    </a:cubicBezTo>
                    <a:cubicBezTo>
                      <a:pt x="5282657" y="1983173"/>
                      <a:pt x="5287737" y="1986983"/>
                      <a:pt x="5285197" y="1994603"/>
                    </a:cubicBezTo>
                    <a:close/>
                  </a:path>
                </a:pathLst>
              </a:custGeom>
              <a:solidFill>
                <a:srgbClr val="000000"/>
              </a:solidFill>
            </p:spPr>
          </p:sp>
        </p:grpSp>
        <p:sp>
          <p:nvSpPr>
            <p:cNvPr id="11" name="TextBox 11"/>
            <p:cNvSpPr txBox="1"/>
            <p:nvPr/>
          </p:nvSpPr>
          <p:spPr>
            <a:xfrm>
              <a:off x="153536" y="473234"/>
              <a:ext cx="6609933" cy="1194970"/>
            </a:xfrm>
            <a:prstGeom prst="rect">
              <a:avLst/>
            </a:prstGeom>
          </p:spPr>
          <p:txBody>
            <a:bodyPr wrap="square" lIns="0" tIns="0" rIns="0" bIns="0" rtlCol="0" anchor="t">
              <a:spAutoFit/>
            </a:bodyPr>
            <a:lstStyle/>
            <a:p>
              <a:pPr algn="ctr">
                <a:lnSpc>
                  <a:spcPts val="2543"/>
                </a:lnSpc>
              </a:pPr>
              <a:r>
                <a:rPr lang="en-US" sz="2133" dirty="0">
                  <a:latin typeface="Raleway Light" pitchFamily="2" charset="0"/>
                </a:rPr>
                <a:t>C</a:t>
              </a:r>
              <a:r>
                <a:rPr lang="vi-VN" sz="2133" dirty="0">
                  <a:latin typeface="Raleway Light" pitchFamily="2" charset="0"/>
                </a:rPr>
                <a:t>hỉ đạo sắp xếp, đổi mới, phát triển và nâng cao hiệu quả doanh nghiệp nhà nước</a:t>
              </a:r>
              <a:endParaRPr lang="en-US" sz="2133" dirty="0">
                <a:latin typeface="Raleway Light" pitchFamily="2" charset="0"/>
              </a:endParaRPr>
            </a:p>
          </p:txBody>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935153" flipV="1">
            <a:off x="4343267" y="1748497"/>
            <a:ext cx="1962781" cy="595972"/>
          </a:xfrm>
          <a:prstGeom prst="rect">
            <a:avLst/>
          </a:prstGeom>
        </p:spPr>
      </p:pic>
      <p:sp>
        <p:nvSpPr>
          <p:cNvPr id="14" name="TextBox 14"/>
          <p:cNvSpPr txBox="1"/>
          <p:nvPr/>
        </p:nvSpPr>
        <p:spPr>
          <a:xfrm>
            <a:off x="815154" y="2236191"/>
            <a:ext cx="3760601" cy="820866"/>
          </a:xfrm>
          <a:prstGeom prst="rect">
            <a:avLst/>
          </a:prstGeom>
        </p:spPr>
        <p:txBody>
          <a:bodyPr wrap="square" lIns="0" tIns="0" rIns="0" bIns="0" rtlCol="0" anchor="t">
            <a:spAutoFit/>
          </a:bodyPr>
          <a:lstStyle/>
          <a:p>
            <a:pPr algn="ctr"/>
            <a:r>
              <a:rPr lang="en-US" sz="2667" dirty="0" err="1">
                <a:latin typeface="Raleway Light" pitchFamily="2" charset="0"/>
              </a:rPr>
              <a:t>Hội</a:t>
            </a:r>
            <a:r>
              <a:rPr lang="en-US" sz="2667" dirty="0">
                <a:latin typeface="Raleway Light" pitchFamily="2" charset="0"/>
              </a:rPr>
              <a:t> </a:t>
            </a:r>
            <a:r>
              <a:rPr lang="en-US" sz="2667" dirty="0" err="1">
                <a:latin typeface="Raleway Light" pitchFamily="2" charset="0"/>
              </a:rPr>
              <a:t>nghị</a:t>
            </a:r>
            <a:r>
              <a:rPr lang="en-US" sz="2667" dirty="0">
                <a:latin typeface="Raleway Light" pitchFamily="2" charset="0"/>
              </a:rPr>
              <a:t> </a:t>
            </a:r>
            <a:r>
              <a:rPr lang="en-US" sz="2667" dirty="0" err="1">
                <a:latin typeface="Raleway Light" pitchFamily="2" charset="0"/>
              </a:rPr>
              <a:t>trung</a:t>
            </a:r>
            <a:r>
              <a:rPr lang="en-US" sz="2667" dirty="0">
                <a:latin typeface="Raleway Light" pitchFamily="2" charset="0"/>
              </a:rPr>
              <a:t> </a:t>
            </a:r>
            <a:r>
              <a:rPr lang="en-US" sz="2667" dirty="0" err="1">
                <a:latin typeface="Raleway Light" pitchFamily="2" charset="0"/>
              </a:rPr>
              <a:t>ương</a:t>
            </a:r>
            <a:r>
              <a:rPr lang="en-US" sz="2667" dirty="0">
                <a:latin typeface="Raleway Light" pitchFamily="2" charset="0"/>
              </a:rPr>
              <a:t> 3 </a:t>
            </a:r>
            <a:r>
              <a:rPr lang="da-DK" altLang="x-none" sz="2667" dirty="0">
                <a:latin typeface="Raleway Light" pitchFamily="2" charset="0"/>
              </a:rPr>
              <a:t>(9-2001) </a:t>
            </a:r>
            <a:endParaRPr lang="en-US" sz="2667" dirty="0">
              <a:latin typeface="Raleway Light" pitchFamily="2" charset="0"/>
            </a:endParaRPr>
          </a:p>
        </p:txBody>
      </p:sp>
      <p:sp>
        <p:nvSpPr>
          <p:cNvPr id="16" name="TextBox 15">
            <a:extLst>
              <a:ext uri="{FF2B5EF4-FFF2-40B4-BE49-F238E27FC236}">
                <a16:creationId xmlns:a16="http://schemas.microsoft.com/office/drawing/2014/main" id="{1602409C-324B-4D06-ADC9-4C1EBE2A546E}"/>
              </a:ext>
            </a:extLst>
          </p:cNvPr>
          <p:cNvSpPr txBox="1"/>
          <p:nvPr/>
        </p:nvSpPr>
        <p:spPr>
          <a:xfrm>
            <a:off x="2878950" y="702539"/>
            <a:ext cx="7509863" cy="913199"/>
          </a:xfrm>
          <a:prstGeom prst="rect">
            <a:avLst/>
          </a:prstGeom>
          <a:noFill/>
        </p:spPr>
        <p:txBody>
          <a:bodyPr wrap="square">
            <a:spAutoFit/>
          </a:bodyPr>
          <a:lstStyle/>
          <a:p>
            <a:pPr algn="ctr"/>
            <a:r>
              <a:rPr lang="vi-VN" altLang="vi-VN" sz="2667" dirty="0">
                <a:solidFill>
                  <a:schemeClr val="tx1">
                    <a:lumMod val="50000"/>
                  </a:schemeClr>
                </a:solidFill>
                <a:latin typeface="Raleway ExtraBold" pitchFamily="2" charset="0"/>
              </a:rPr>
              <a:t>Chỉ đạo của </a:t>
            </a:r>
            <a:r>
              <a:rPr lang="en-US" altLang="vi-VN" sz="2667" dirty="0" err="1">
                <a:solidFill>
                  <a:srgbClr val="FFC000"/>
                </a:solidFill>
                <a:latin typeface="Raleway ExtraBold" pitchFamily="2" charset="0"/>
              </a:rPr>
              <a:t>Trung</a:t>
            </a:r>
            <a:r>
              <a:rPr lang="en-US" altLang="vi-VN" sz="2667" dirty="0">
                <a:solidFill>
                  <a:srgbClr val="FFC000"/>
                </a:solidFill>
                <a:latin typeface="Raleway ExtraBold" pitchFamily="2" charset="0"/>
              </a:rPr>
              <a:t> </a:t>
            </a:r>
            <a:r>
              <a:rPr lang="en-US" altLang="vi-VN" sz="2667" dirty="0" err="1">
                <a:solidFill>
                  <a:srgbClr val="FFC000"/>
                </a:solidFill>
                <a:latin typeface="Raleway ExtraBold" pitchFamily="2" charset="0"/>
              </a:rPr>
              <a:t>ương</a:t>
            </a:r>
            <a:r>
              <a:rPr lang="en-US" altLang="vi-VN" sz="2667" dirty="0">
                <a:solidFill>
                  <a:srgbClr val="FFC000"/>
                </a:solidFill>
                <a:latin typeface="Raleway ExtraBold" pitchFamily="2" charset="0"/>
              </a:rPr>
              <a:t> </a:t>
            </a:r>
            <a:r>
              <a:rPr lang="vi-VN" altLang="vi-VN" sz="2667" dirty="0">
                <a:solidFill>
                  <a:srgbClr val="FFC000"/>
                </a:solidFill>
                <a:latin typeface="Raleway ExtraBold" pitchFamily="2" charset="0"/>
              </a:rPr>
              <a:t>Đảng </a:t>
            </a:r>
            <a:r>
              <a:rPr lang="it-IT" altLang="vi-VN" sz="2667" dirty="0">
                <a:solidFill>
                  <a:schemeClr val="tx1">
                    <a:lumMod val="50000"/>
                  </a:schemeClr>
                </a:solidFill>
                <a:latin typeface="Raleway ExtraBold" pitchFamily="2" charset="0"/>
              </a:rPr>
              <a:t>thực hiện đường lối của </a:t>
            </a:r>
            <a:r>
              <a:rPr lang="it-IT" altLang="vi-VN" sz="2667" dirty="0">
                <a:solidFill>
                  <a:srgbClr val="FFC000"/>
                </a:solidFill>
                <a:latin typeface="Raleway ExtraBold" pitchFamily="2" charset="0"/>
              </a:rPr>
              <a:t>đại hội lần thứ IX</a:t>
            </a:r>
            <a:endParaRPr lang="en-US" sz="2667" dirty="0">
              <a:solidFill>
                <a:srgbClr val="FFC000"/>
              </a:solidFill>
              <a:latin typeface="Raleway ExtraBold" pitchFamily="2" charset="0"/>
            </a:endParaRPr>
          </a:p>
        </p:txBody>
      </p:sp>
    </p:spTree>
    <p:extLst>
      <p:ext uri="{BB962C8B-B14F-4D97-AF65-F5344CB8AC3E}">
        <p14:creationId xmlns:p14="http://schemas.microsoft.com/office/powerpoint/2010/main" val="8736998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1970926" y="1077930"/>
            <a:ext cx="8229600" cy="4876800"/>
          </a:xfrm>
        </p:spPr>
        <p:txBody>
          <a:bodyPr rtlCol="0">
            <a:normAutofit/>
          </a:bodyPr>
          <a:lstStyle/>
          <a:p>
            <a:pPr algn="just">
              <a:lnSpc>
                <a:spcPct val="150000"/>
              </a:lnSpc>
              <a:spcAft>
                <a:spcPts val="0"/>
              </a:spcAft>
              <a:buNone/>
              <a:defRPr/>
            </a:pPr>
            <a:r>
              <a:rPr lang="en-US" altLang="en-US" sz="2800" b="1" i="1" dirty="0" err="1" smtClean="0">
                <a:latin typeface="Times New Roman" panose="02020603050405020304" pitchFamily="18" charset="0"/>
                <a:cs typeface="Times New Roman" panose="02020603050405020304" pitchFamily="18" charset="0"/>
              </a:rPr>
              <a:t>Ảnh</a:t>
            </a:r>
            <a:r>
              <a:rPr lang="en-US" altLang="en-US" sz="2800" b="1" i="1" dirty="0" smtClean="0">
                <a:latin typeface="Times New Roman" panose="02020603050405020304" pitchFamily="18" charset="0"/>
                <a:cs typeface="Times New Roman" panose="02020603050405020304" pitchFamily="18" charset="0"/>
              </a:rPr>
              <a:t> </a:t>
            </a:r>
            <a:r>
              <a:rPr lang="en-US" altLang="en-US" sz="2800" b="1" i="1" dirty="0" err="1">
                <a:latin typeface="Times New Roman" panose="02020603050405020304" pitchFamily="18" charset="0"/>
                <a:cs typeface="Times New Roman" panose="02020603050405020304" pitchFamily="18" charset="0"/>
              </a:rPr>
              <a:t>hưởng</a:t>
            </a:r>
            <a:r>
              <a:rPr lang="en-US" altLang="en-US" sz="2800" b="1" i="1" dirty="0">
                <a:latin typeface="Times New Roman" panose="02020603050405020304" pitchFamily="18" charset="0"/>
                <a:cs typeface="Times New Roman" panose="02020603050405020304" pitchFamily="18" charset="0"/>
              </a:rPr>
              <a:t> </a:t>
            </a:r>
            <a:r>
              <a:rPr lang="en-US" altLang="en-US" sz="2800" b="1" i="1" dirty="0" err="1">
                <a:latin typeface="Times New Roman" panose="02020603050405020304" pitchFamily="18" charset="0"/>
                <a:cs typeface="Times New Roman" panose="02020603050405020304" pitchFamily="18" charset="0"/>
              </a:rPr>
              <a:t>của</a:t>
            </a:r>
            <a:r>
              <a:rPr lang="en-US" altLang="en-US" sz="2800" b="1" i="1" dirty="0">
                <a:latin typeface="Times New Roman" panose="02020603050405020304" pitchFamily="18" charset="0"/>
                <a:cs typeface="Times New Roman" panose="02020603050405020304" pitchFamily="18" charset="0"/>
              </a:rPr>
              <a:t> </a:t>
            </a:r>
            <a:r>
              <a:rPr lang="en-US" altLang="en-US" sz="2800" b="1" i="1" dirty="0" err="1">
                <a:latin typeface="Times New Roman" panose="02020603050405020304" pitchFamily="18" charset="0"/>
                <a:cs typeface="Times New Roman" panose="02020603050405020304" pitchFamily="18" charset="0"/>
              </a:rPr>
              <a:t>chủ</a:t>
            </a:r>
            <a:r>
              <a:rPr lang="en-US" altLang="en-US" sz="2800" b="1" i="1" dirty="0">
                <a:latin typeface="Times New Roman" panose="02020603050405020304" pitchFamily="18" charset="0"/>
                <a:cs typeface="Times New Roman" panose="02020603050405020304" pitchFamily="18" charset="0"/>
              </a:rPr>
              <a:t> </a:t>
            </a:r>
            <a:r>
              <a:rPr lang="en-US" altLang="en-US" sz="2800" b="1" i="1" dirty="0" err="1">
                <a:latin typeface="Times New Roman" panose="02020603050405020304" pitchFamily="18" charset="0"/>
                <a:cs typeface="Times New Roman" panose="02020603050405020304" pitchFamily="18" charset="0"/>
              </a:rPr>
              <a:t>nghĩa</a:t>
            </a:r>
            <a:r>
              <a:rPr lang="en-US" altLang="en-US" sz="2800" b="1" i="1" dirty="0">
                <a:latin typeface="Times New Roman" panose="02020603050405020304" pitchFamily="18" charset="0"/>
                <a:cs typeface="Times New Roman" panose="02020603050405020304" pitchFamily="18" charset="0"/>
              </a:rPr>
              <a:t> </a:t>
            </a:r>
            <a:r>
              <a:rPr lang="en-US" altLang="en-US" sz="2800" b="1" i="1" dirty="0" err="1">
                <a:latin typeface="Times New Roman" panose="02020603050405020304" pitchFamily="18" charset="0"/>
                <a:cs typeface="Times New Roman" panose="02020603050405020304" pitchFamily="18" charset="0"/>
              </a:rPr>
              <a:t>Mác-Lênin</a:t>
            </a:r>
            <a:r>
              <a:rPr lang="en-US" altLang="en-US" sz="2800" dirty="0">
                <a:latin typeface="Times New Roman" panose="02020603050405020304" pitchFamily="18" charset="0"/>
                <a:cs typeface="Times New Roman" panose="02020603050405020304" pitchFamily="18" charset="0"/>
              </a:rPr>
              <a:t> </a:t>
            </a:r>
          </a:p>
          <a:p>
            <a:pPr marL="0" indent="0" algn="just">
              <a:lnSpc>
                <a:spcPct val="150000"/>
              </a:lnSpc>
              <a:spcAft>
                <a:spcPts val="0"/>
              </a:spcAft>
              <a:buNone/>
              <a:defRPr/>
            </a:pP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Chủ</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nghĩa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Mác-Lênin</a:t>
            </a:r>
            <a:r>
              <a:rPr lang="en-US" altLang="en-US" sz="2800" dirty="0">
                <a:latin typeface="Times New Roman" panose="02020603050405020304" pitchFamily="18" charset="0"/>
                <a:cs typeface="Times New Roman" panose="02020603050405020304" pitchFamily="18" charset="0"/>
              </a:rPr>
              <a:t> chỉ </a:t>
            </a:r>
            <a:r>
              <a:rPr lang="en-US" altLang="en-US" sz="2800" dirty="0" err="1">
                <a:latin typeface="Times New Roman" panose="02020603050405020304" pitchFamily="18" charset="0"/>
                <a:cs typeface="Times New Roman" panose="02020603050405020304" pitchFamily="18" charset="0"/>
              </a:rPr>
              <a:t>ro</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muốn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giành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được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thắng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lợi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giai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cấp</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công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nhân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phải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lập</a:t>
            </a:r>
            <a:r>
              <a:rPr lang="en-US" altLang="en-US" sz="2800" dirty="0">
                <a:latin typeface="Times New Roman" panose="02020603050405020304" pitchFamily="18" charset="0"/>
                <a:cs typeface="Times New Roman" panose="02020603050405020304" pitchFamily="18" charset="0"/>
              </a:rPr>
              <a:t> ra </a:t>
            </a:r>
            <a:r>
              <a:rPr lang="en-US" altLang="en-US" sz="2800" dirty="0" err="1">
                <a:latin typeface="Times New Roman" panose="02020603050405020304" pitchFamily="18" charset="0"/>
                <a:cs typeface="Times New Roman" panose="02020603050405020304" pitchFamily="18" charset="0"/>
              </a:rPr>
              <a:t>Đảng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Cộng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sản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Đảng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luôn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phải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đứng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trên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lập</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trường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của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giai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cấp</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công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nhân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xuất</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phát</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tư</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lợi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ích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của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giai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cấp</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công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nhân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đồng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thời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đại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biểu</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cho</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quyền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lợi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của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toàn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dân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tộc</a:t>
            </a:r>
            <a:r>
              <a:rPr lang="en-US" altLang="en-US" sz="28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8109323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wipe(down)">
                                      <p:cBhvr>
                                        <p:cTn id="7" dur="500"/>
                                        <p:tgtEl>
                                          <p:spTgt spid="61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147">
                                            <p:txEl>
                                              <p:pRg st="1" end="1"/>
                                            </p:txEl>
                                          </p:spTgt>
                                        </p:tgtEl>
                                        <p:attrNameLst>
                                          <p:attrName>style.visibility</p:attrName>
                                        </p:attrNameLst>
                                      </p:cBhvr>
                                      <p:to>
                                        <p:strVal val="visible"/>
                                      </p:to>
                                    </p:set>
                                    <p:animEffect transition="in" filter="wipe(down)">
                                      <p:cBhvr>
                                        <p:cTn id="12" dur="500"/>
                                        <p:tgtEl>
                                          <p:spTgt spid="614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9164547" y="1940101"/>
            <a:ext cx="2738064" cy="3966736"/>
            <a:chOff x="0" y="1466103"/>
            <a:chExt cx="6350000" cy="4885167"/>
          </a:xfrm>
          <a:blipFill>
            <a:blip r:embed="rId2"/>
            <a:stretch>
              <a:fillRect/>
            </a:stretch>
          </a:blipFill>
        </p:grpSpPr>
        <p:sp>
          <p:nvSpPr>
            <p:cNvPr id="3" name="Freeform 3"/>
            <p:cNvSpPr/>
            <p:nvPr/>
          </p:nvSpPr>
          <p:spPr>
            <a:xfrm>
              <a:off x="0" y="1466103"/>
              <a:ext cx="6350000" cy="4885167"/>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grpFill/>
          </p:spPr>
        </p:sp>
      </p:grpSp>
      <p:grpSp>
        <p:nvGrpSpPr>
          <p:cNvPr id="4" name="Group 4"/>
          <p:cNvGrpSpPr/>
          <p:nvPr/>
        </p:nvGrpSpPr>
        <p:grpSpPr>
          <a:xfrm>
            <a:off x="685800" y="1370099"/>
            <a:ext cx="3808738" cy="1063218"/>
            <a:chOff x="0" y="0"/>
            <a:chExt cx="3952468" cy="386602"/>
          </a:xfrm>
        </p:grpSpPr>
        <p:sp>
          <p:nvSpPr>
            <p:cNvPr id="5" name="Freeform 5"/>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8" name="Group 8"/>
          <p:cNvGrpSpPr/>
          <p:nvPr/>
        </p:nvGrpSpPr>
        <p:grpSpPr>
          <a:xfrm>
            <a:off x="272265" y="2270210"/>
            <a:ext cx="8892283" cy="3687552"/>
            <a:chOff x="-292035" y="-173481"/>
            <a:chExt cx="13597299" cy="2920512"/>
          </a:xfrm>
        </p:grpSpPr>
        <p:grpSp>
          <p:nvGrpSpPr>
            <p:cNvPr id="9" name="Group 9"/>
            <p:cNvGrpSpPr/>
            <p:nvPr/>
          </p:nvGrpSpPr>
          <p:grpSpPr>
            <a:xfrm>
              <a:off x="-292035" y="-173481"/>
              <a:ext cx="13597299" cy="2920512"/>
              <a:chOff x="-260482" y="-154737"/>
              <a:chExt cx="12128187" cy="2604966"/>
            </a:xfrm>
          </p:grpSpPr>
          <p:sp>
            <p:nvSpPr>
              <p:cNvPr id="10" name="Freeform 10"/>
              <p:cNvSpPr/>
              <p:nvPr/>
            </p:nvSpPr>
            <p:spPr>
              <a:xfrm>
                <a:off x="-260482" y="-154737"/>
                <a:ext cx="12128187" cy="2604966"/>
              </a:xfrm>
              <a:custGeom>
                <a:avLst/>
                <a:gdLst/>
                <a:ahLst/>
                <a:cxnLst/>
                <a:rect l="l" t="t" r="r" b="b"/>
                <a:pathLst>
                  <a:path w="6221187" h="2013653">
                    <a:moveTo>
                      <a:pt x="5285197" y="1994603"/>
                    </a:moveTo>
                    <a:cubicBezTo>
                      <a:pt x="5281387" y="2002223"/>
                      <a:pt x="5267417" y="2004763"/>
                      <a:pt x="5261067" y="2004763"/>
                    </a:cubicBezTo>
                    <a:cubicBezTo>
                      <a:pt x="5239477" y="2004763"/>
                      <a:pt x="5217887" y="2006033"/>
                      <a:pt x="5196297" y="2006033"/>
                    </a:cubicBezTo>
                    <a:cubicBezTo>
                      <a:pt x="4863557" y="2013653"/>
                      <a:pt x="1394460" y="2007303"/>
                      <a:pt x="1127760" y="2003493"/>
                    </a:cubicBezTo>
                    <a:cubicBezTo>
                      <a:pt x="1003300" y="2002223"/>
                      <a:pt x="878840" y="1995873"/>
                      <a:pt x="754380" y="1983173"/>
                    </a:cubicBezTo>
                    <a:cubicBezTo>
                      <a:pt x="576580" y="1965393"/>
                      <a:pt x="394970" y="1934913"/>
                      <a:pt x="242570" y="1838393"/>
                    </a:cubicBezTo>
                    <a:cubicBezTo>
                      <a:pt x="125730" y="1766003"/>
                      <a:pt x="35560" y="1655513"/>
                      <a:pt x="12700" y="1518353"/>
                    </a:cubicBezTo>
                    <a:cubicBezTo>
                      <a:pt x="0" y="1444693"/>
                      <a:pt x="8890" y="516890"/>
                      <a:pt x="25400" y="444500"/>
                    </a:cubicBezTo>
                    <a:cubicBezTo>
                      <a:pt x="44450" y="364490"/>
                      <a:pt x="81280" y="290830"/>
                      <a:pt x="144780" y="237490"/>
                    </a:cubicBezTo>
                    <a:cubicBezTo>
                      <a:pt x="260350" y="140970"/>
                      <a:pt x="415290" y="92710"/>
                      <a:pt x="561340" y="62230"/>
                    </a:cubicBezTo>
                    <a:cubicBezTo>
                      <a:pt x="750570" y="22860"/>
                      <a:pt x="943610" y="10160"/>
                      <a:pt x="1136650" y="7620"/>
                    </a:cubicBezTo>
                    <a:cubicBezTo>
                      <a:pt x="1240790" y="6350"/>
                      <a:pt x="1346200" y="10160"/>
                      <a:pt x="1450340" y="10160"/>
                    </a:cubicBezTo>
                    <a:cubicBezTo>
                      <a:pt x="1652270" y="11430"/>
                      <a:pt x="4867367" y="0"/>
                      <a:pt x="5137877" y="7620"/>
                    </a:cubicBezTo>
                    <a:cubicBezTo>
                      <a:pt x="5335997" y="13970"/>
                      <a:pt x="5535387" y="35560"/>
                      <a:pt x="5728427" y="85090"/>
                    </a:cubicBezTo>
                    <a:cubicBezTo>
                      <a:pt x="5807167" y="105410"/>
                      <a:pt x="5885907" y="130810"/>
                      <a:pt x="5960837" y="165100"/>
                    </a:cubicBezTo>
                    <a:cubicBezTo>
                      <a:pt x="6029417" y="196850"/>
                      <a:pt x="6096727" y="237490"/>
                      <a:pt x="6144987" y="297180"/>
                    </a:cubicBezTo>
                    <a:cubicBezTo>
                      <a:pt x="6189437" y="353060"/>
                      <a:pt x="6212297" y="421640"/>
                      <a:pt x="6217377" y="492760"/>
                    </a:cubicBezTo>
                    <a:cubicBezTo>
                      <a:pt x="6221187" y="626978"/>
                      <a:pt x="6219917" y="1459933"/>
                      <a:pt x="6211027" y="1515813"/>
                    </a:cubicBezTo>
                    <a:cubicBezTo>
                      <a:pt x="6194517" y="1609793"/>
                      <a:pt x="6146257" y="1692343"/>
                      <a:pt x="6077677" y="1758383"/>
                    </a:cubicBezTo>
                    <a:cubicBezTo>
                      <a:pt x="5991317" y="1839663"/>
                      <a:pt x="5879557" y="1890463"/>
                      <a:pt x="5766527" y="1926023"/>
                    </a:cubicBezTo>
                    <a:cubicBezTo>
                      <a:pt x="5603967" y="1976823"/>
                      <a:pt x="5431247" y="1995873"/>
                      <a:pt x="5262337" y="2003493"/>
                    </a:cubicBezTo>
                    <a:cubicBezTo>
                      <a:pt x="5254717" y="2003493"/>
                      <a:pt x="5249637" y="2000953"/>
                      <a:pt x="5252177" y="1993333"/>
                    </a:cubicBezTo>
                    <a:cubicBezTo>
                      <a:pt x="5255987" y="1985713"/>
                      <a:pt x="5269957" y="1983173"/>
                      <a:pt x="5276307" y="1983173"/>
                    </a:cubicBezTo>
                    <a:cubicBezTo>
                      <a:pt x="5365207" y="1979363"/>
                      <a:pt x="5452837" y="1971743"/>
                      <a:pt x="5540467" y="1957773"/>
                    </a:cubicBezTo>
                    <a:cubicBezTo>
                      <a:pt x="5760177" y="1924753"/>
                      <a:pt x="6031957" y="1848553"/>
                      <a:pt x="6137367" y="1631383"/>
                    </a:cubicBezTo>
                    <a:cubicBezTo>
                      <a:pt x="6157687" y="1590743"/>
                      <a:pt x="6169117" y="1547563"/>
                      <a:pt x="6175467" y="1501843"/>
                    </a:cubicBezTo>
                    <a:cubicBezTo>
                      <a:pt x="6183087" y="1443423"/>
                      <a:pt x="6184357" y="529590"/>
                      <a:pt x="6175467" y="471170"/>
                    </a:cubicBezTo>
                    <a:cubicBezTo>
                      <a:pt x="6165307" y="400050"/>
                      <a:pt x="6134827" y="335280"/>
                      <a:pt x="6084027" y="284480"/>
                    </a:cubicBezTo>
                    <a:cubicBezTo>
                      <a:pt x="6030687" y="231140"/>
                      <a:pt x="5960837" y="194310"/>
                      <a:pt x="5890987" y="166370"/>
                    </a:cubicBezTo>
                    <a:cubicBezTo>
                      <a:pt x="5724617" y="97790"/>
                      <a:pt x="5543007" y="64770"/>
                      <a:pt x="5365207" y="45720"/>
                    </a:cubicBezTo>
                    <a:cubicBezTo>
                      <a:pt x="5244557" y="33020"/>
                      <a:pt x="5123907" y="27940"/>
                      <a:pt x="5003257" y="26670"/>
                    </a:cubicBezTo>
                    <a:cubicBezTo>
                      <a:pt x="4855937" y="25400"/>
                      <a:pt x="963930" y="30480"/>
                      <a:pt x="830580" y="41910"/>
                    </a:cubicBezTo>
                    <a:cubicBezTo>
                      <a:pt x="661670" y="57150"/>
                      <a:pt x="487680" y="83820"/>
                      <a:pt x="330200" y="151130"/>
                    </a:cubicBezTo>
                    <a:cubicBezTo>
                      <a:pt x="266700" y="177800"/>
                      <a:pt x="200660" y="213360"/>
                      <a:pt x="152400" y="262890"/>
                    </a:cubicBezTo>
                    <a:cubicBezTo>
                      <a:pt x="93980" y="322580"/>
                      <a:pt x="66040" y="402590"/>
                      <a:pt x="53340" y="482600"/>
                    </a:cubicBezTo>
                    <a:cubicBezTo>
                      <a:pt x="41910" y="744180"/>
                      <a:pt x="38100" y="1472633"/>
                      <a:pt x="55880" y="1542483"/>
                    </a:cubicBezTo>
                    <a:cubicBezTo>
                      <a:pt x="71120" y="1604713"/>
                      <a:pt x="101600" y="1663133"/>
                      <a:pt x="143510" y="1712663"/>
                    </a:cubicBezTo>
                    <a:cubicBezTo>
                      <a:pt x="247650" y="1837123"/>
                      <a:pt x="407670" y="1901893"/>
                      <a:pt x="563880" y="1933643"/>
                    </a:cubicBezTo>
                    <a:cubicBezTo>
                      <a:pt x="810260" y="1983173"/>
                      <a:pt x="1064260" y="1981903"/>
                      <a:pt x="1314450" y="1985713"/>
                    </a:cubicBezTo>
                    <a:cubicBezTo>
                      <a:pt x="1610360" y="1989523"/>
                      <a:pt x="5007067" y="1992063"/>
                      <a:pt x="5276307" y="1984443"/>
                    </a:cubicBezTo>
                    <a:cubicBezTo>
                      <a:pt x="5282657" y="1983173"/>
                      <a:pt x="5287737" y="1986983"/>
                      <a:pt x="5285197" y="1994603"/>
                    </a:cubicBezTo>
                    <a:close/>
                  </a:path>
                </a:pathLst>
              </a:custGeom>
              <a:solidFill>
                <a:srgbClr val="000000"/>
              </a:solidFill>
            </p:spPr>
          </p:sp>
        </p:grpSp>
        <p:sp>
          <p:nvSpPr>
            <p:cNvPr id="11" name="TextBox 11"/>
            <p:cNvSpPr txBox="1"/>
            <p:nvPr/>
          </p:nvSpPr>
          <p:spPr>
            <a:xfrm>
              <a:off x="-35086" y="153524"/>
              <a:ext cx="12908316" cy="2585038"/>
            </a:xfrm>
            <a:prstGeom prst="rect">
              <a:avLst/>
            </a:prstGeom>
          </p:spPr>
          <p:txBody>
            <a:bodyPr wrap="square" lIns="0" tIns="0" rIns="0" bIns="0" rtlCol="0" anchor="t">
              <a:spAutoFit/>
            </a:bodyPr>
            <a:lstStyle/>
            <a:p>
              <a:pPr algn="just">
                <a:lnSpc>
                  <a:spcPct val="107000"/>
                </a:lnSpc>
                <a:spcBef>
                  <a:spcPts val="400"/>
                </a:spcBef>
                <a:spcAft>
                  <a:spcPts val="400"/>
                </a:spcAft>
              </a:pPr>
              <a:r>
                <a:rPr lang="en-US" sz="2400" dirty="0">
                  <a:latin typeface="Raleway Light" pitchFamily="2" charset="0"/>
                </a:rPr>
                <a:t>T</a:t>
              </a:r>
              <a:r>
                <a:rPr lang="vi-VN" sz="2400" dirty="0">
                  <a:latin typeface="Raleway Light" pitchFamily="2" charset="0"/>
                </a:rPr>
                <a:t>hống nhất nhận thức về sự cần thiết phát triển kinh tế tập thể và chủ trương xác lập môi trường thể chế và tâm lý xã hội thuận lợi, sửa đổi, bổ sung các cơ chế, chính sách</a:t>
              </a:r>
              <a:r>
                <a:rPr lang="en-US" sz="2400" dirty="0">
                  <a:latin typeface="Raleway Light" pitchFamily="2" charset="0"/>
                </a:rPr>
                <a:t>.</a:t>
              </a:r>
            </a:p>
            <a:p>
              <a:pPr algn="just">
                <a:lnSpc>
                  <a:spcPct val="107000"/>
                </a:lnSpc>
                <a:spcBef>
                  <a:spcPts val="400"/>
                </a:spcBef>
                <a:spcAft>
                  <a:spcPts val="400"/>
                </a:spcAft>
              </a:pPr>
              <a:r>
                <a:rPr lang="en-US" sz="2400" dirty="0">
                  <a:latin typeface="Raleway Light" pitchFamily="2" charset="0"/>
                </a:rPr>
                <a:t>N</a:t>
              </a:r>
              <a:r>
                <a:rPr lang="vi-VN" sz="2400" dirty="0">
                  <a:latin typeface="Raleway Light" pitchFamily="2" charset="0"/>
                </a:rPr>
                <a:t>âng cao vai trò quản lý của nhà nước</a:t>
              </a:r>
              <a:r>
                <a:rPr lang="en-US" sz="2400" dirty="0">
                  <a:latin typeface="Raleway Light" pitchFamily="2" charset="0"/>
                </a:rPr>
                <a:t>,</a:t>
              </a:r>
              <a:r>
                <a:rPr lang="vi-VN" sz="2400" dirty="0">
                  <a:latin typeface="Raleway Light" pitchFamily="2" charset="0"/>
                </a:rPr>
                <a:t> tăng cường sự lãnh đạo của Đảng, phát huy vai trò của Liên minh hợp tác xã Việt Nam, Mặt trận Tổ quốc và các đoàn thể nhân dân đối với phát triển kinh tế tập thể.</a:t>
              </a:r>
              <a:endParaRPr lang="en-US" sz="2400" dirty="0">
                <a:latin typeface="Raleway Light" pitchFamily="2" charset="0"/>
              </a:endParaRPr>
            </a:p>
          </p:txBody>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935153" flipV="1">
            <a:off x="4469183" y="1720077"/>
            <a:ext cx="1962781" cy="595972"/>
          </a:xfrm>
          <a:prstGeom prst="rect">
            <a:avLst/>
          </a:prstGeom>
        </p:spPr>
      </p:pic>
      <p:sp>
        <p:nvSpPr>
          <p:cNvPr id="14" name="TextBox 14"/>
          <p:cNvSpPr txBox="1"/>
          <p:nvPr/>
        </p:nvSpPr>
        <p:spPr>
          <a:xfrm>
            <a:off x="815153" y="1415326"/>
            <a:ext cx="3760601" cy="820866"/>
          </a:xfrm>
          <a:prstGeom prst="rect">
            <a:avLst/>
          </a:prstGeom>
        </p:spPr>
        <p:txBody>
          <a:bodyPr wrap="square" lIns="0" tIns="0" rIns="0" bIns="0" rtlCol="0" anchor="t">
            <a:spAutoFit/>
          </a:bodyPr>
          <a:lstStyle/>
          <a:p>
            <a:pPr algn="ctr"/>
            <a:r>
              <a:rPr lang="en-US" sz="2667" dirty="0" err="1">
                <a:latin typeface="Raleway Light" pitchFamily="2" charset="0"/>
              </a:rPr>
              <a:t>Hội</a:t>
            </a:r>
            <a:r>
              <a:rPr lang="en-US" sz="2667" dirty="0">
                <a:latin typeface="Raleway Light" pitchFamily="2" charset="0"/>
              </a:rPr>
              <a:t> </a:t>
            </a:r>
            <a:r>
              <a:rPr lang="en-US" sz="2667" dirty="0" err="1">
                <a:latin typeface="Raleway Light" pitchFamily="2" charset="0"/>
              </a:rPr>
              <a:t>nghị</a:t>
            </a:r>
            <a:r>
              <a:rPr lang="en-US" sz="2667" dirty="0">
                <a:latin typeface="Raleway Light" pitchFamily="2" charset="0"/>
              </a:rPr>
              <a:t> </a:t>
            </a:r>
            <a:r>
              <a:rPr lang="en-US" sz="2667" dirty="0" err="1">
                <a:latin typeface="Raleway Light" pitchFamily="2" charset="0"/>
              </a:rPr>
              <a:t>trung</a:t>
            </a:r>
            <a:r>
              <a:rPr lang="en-US" sz="2667" dirty="0">
                <a:latin typeface="Raleway Light" pitchFamily="2" charset="0"/>
              </a:rPr>
              <a:t> </a:t>
            </a:r>
            <a:r>
              <a:rPr lang="en-US" sz="2667" dirty="0" err="1">
                <a:latin typeface="Raleway Light" pitchFamily="2" charset="0"/>
              </a:rPr>
              <a:t>ương</a:t>
            </a:r>
            <a:r>
              <a:rPr lang="en-US" sz="2667" dirty="0">
                <a:latin typeface="Raleway Light" pitchFamily="2" charset="0"/>
              </a:rPr>
              <a:t> 5 </a:t>
            </a:r>
            <a:r>
              <a:rPr lang="da-DK" altLang="x-none" sz="2667" dirty="0">
                <a:latin typeface="Raleway Light" pitchFamily="2" charset="0"/>
              </a:rPr>
              <a:t>(3-2002) </a:t>
            </a:r>
            <a:endParaRPr lang="en-US" sz="2667" dirty="0">
              <a:latin typeface="Raleway Light" pitchFamily="2" charset="0"/>
            </a:endParaRPr>
          </a:p>
        </p:txBody>
      </p:sp>
      <p:sp>
        <p:nvSpPr>
          <p:cNvPr id="13" name="TextBox 12">
            <a:extLst>
              <a:ext uri="{FF2B5EF4-FFF2-40B4-BE49-F238E27FC236}">
                <a16:creationId xmlns:a16="http://schemas.microsoft.com/office/drawing/2014/main" id="{EF8ACC8C-E89F-4E22-B889-4E77E1D74736}"/>
              </a:ext>
            </a:extLst>
          </p:cNvPr>
          <p:cNvSpPr txBox="1"/>
          <p:nvPr/>
        </p:nvSpPr>
        <p:spPr>
          <a:xfrm>
            <a:off x="2878950" y="702539"/>
            <a:ext cx="7509863" cy="913199"/>
          </a:xfrm>
          <a:prstGeom prst="rect">
            <a:avLst/>
          </a:prstGeom>
          <a:noFill/>
        </p:spPr>
        <p:txBody>
          <a:bodyPr wrap="square">
            <a:spAutoFit/>
          </a:bodyPr>
          <a:lstStyle/>
          <a:p>
            <a:pPr algn="ctr"/>
            <a:r>
              <a:rPr lang="vi-VN" altLang="vi-VN" sz="2667" dirty="0">
                <a:solidFill>
                  <a:schemeClr val="tx1">
                    <a:lumMod val="50000"/>
                  </a:schemeClr>
                </a:solidFill>
                <a:latin typeface="Raleway ExtraBold" pitchFamily="2" charset="0"/>
              </a:rPr>
              <a:t>Chỉ đạo của </a:t>
            </a:r>
            <a:r>
              <a:rPr lang="en-US" altLang="vi-VN" sz="2667" dirty="0" err="1">
                <a:solidFill>
                  <a:srgbClr val="FFC000"/>
                </a:solidFill>
                <a:latin typeface="Raleway ExtraBold" pitchFamily="2" charset="0"/>
              </a:rPr>
              <a:t>Trung</a:t>
            </a:r>
            <a:r>
              <a:rPr lang="en-US" altLang="vi-VN" sz="2667" dirty="0">
                <a:solidFill>
                  <a:srgbClr val="FFC000"/>
                </a:solidFill>
                <a:latin typeface="Raleway ExtraBold" pitchFamily="2" charset="0"/>
              </a:rPr>
              <a:t> </a:t>
            </a:r>
            <a:r>
              <a:rPr lang="en-US" altLang="vi-VN" sz="2667" dirty="0" err="1">
                <a:solidFill>
                  <a:srgbClr val="FFC000"/>
                </a:solidFill>
                <a:latin typeface="Raleway ExtraBold" pitchFamily="2" charset="0"/>
              </a:rPr>
              <a:t>ương</a:t>
            </a:r>
            <a:r>
              <a:rPr lang="en-US" altLang="vi-VN" sz="2667" dirty="0">
                <a:solidFill>
                  <a:srgbClr val="FFC000"/>
                </a:solidFill>
                <a:latin typeface="Raleway ExtraBold" pitchFamily="2" charset="0"/>
              </a:rPr>
              <a:t> </a:t>
            </a:r>
            <a:r>
              <a:rPr lang="vi-VN" altLang="vi-VN" sz="2667" dirty="0">
                <a:solidFill>
                  <a:srgbClr val="FFC000"/>
                </a:solidFill>
                <a:latin typeface="Raleway ExtraBold" pitchFamily="2" charset="0"/>
              </a:rPr>
              <a:t>Đảng </a:t>
            </a:r>
            <a:r>
              <a:rPr lang="it-IT" altLang="vi-VN" sz="2667" dirty="0">
                <a:solidFill>
                  <a:schemeClr val="tx1">
                    <a:lumMod val="50000"/>
                  </a:schemeClr>
                </a:solidFill>
                <a:latin typeface="Raleway ExtraBold" pitchFamily="2" charset="0"/>
              </a:rPr>
              <a:t>thực hiện đường lối của </a:t>
            </a:r>
            <a:r>
              <a:rPr lang="it-IT" altLang="vi-VN" sz="2667" dirty="0">
                <a:solidFill>
                  <a:srgbClr val="FFC000"/>
                </a:solidFill>
                <a:latin typeface="Raleway ExtraBold" pitchFamily="2" charset="0"/>
              </a:rPr>
              <a:t>đại hội lần thứ IX</a:t>
            </a:r>
            <a:endParaRPr lang="en-US" sz="2667" dirty="0">
              <a:solidFill>
                <a:srgbClr val="FFC000"/>
              </a:solidFill>
              <a:latin typeface="Raleway ExtraBold" pitchFamily="2" charset="0"/>
            </a:endParaRPr>
          </a:p>
        </p:txBody>
      </p:sp>
    </p:spTree>
    <p:extLst>
      <p:ext uri="{BB962C8B-B14F-4D97-AF65-F5344CB8AC3E}">
        <p14:creationId xmlns:p14="http://schemas.microsoft.com/office/powerpoint/2010/main" val="274943033"/>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6350026" y="1940101"/>
            <a:ext cx="5156175" cy="3966736"/>
            <a:chOff x="0" y="1466103"/>
            <a:chExt cx="6350000" cy="4885167"/>
          </a:xfrm>
          <a:blipFill>
            <a:blip r:embed="rId2"/>
            <a:stretch>
              <a:fillRect/>
            </a:stretch>
          </a:blipFill>
        </p:grpSpPr>
        <p:sp>
          <p:nvSpPr>
            <p:cNvPr id="3" name="Freeform 3"/>
            <p:cNvSpPr/>
            <p:nvPr/>
          </p:nvSpPr>
          <p:spPr>
            <a:xfrm>
              <a:off x="0" y="1466103"/>
              <a:ext cx="6350000" cy="4885167"/>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grpFill/>
          </p:spPr>
        </p:sp>
      </p:grpSp>
      <p:grpSp>
        <p:nvGrpSpPr>
          <p:cNvPr id="4" name="Group 4"/>
          <p:cNvGrpSpPr/>
          <p:nvPr/>
        </p:nvGrpSpPr>
        <p:grpSpPr>
          <a:xfrm>
            <a:off x="820023" y="2240708"/>
            <a:ext cx="3750847" cy="366881"/>
            <a:chOff x="0" y="0"/>
            <a:chExt cx="3952468" cy="386602"/>
          </a:xfrm>
        </p:grpSpPr>
        <p:sp>
          <p:nvSpPr>
            <p:cNvPr id="5" name="Freeform 5"/>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8" name="Group 8"/>
          <p:cNvGrpSpPr/>
          <p:nvPr/>
        </p:nvGrpSpPr>
        <p:grpSpPr>
          <a:xfrm>
            <a:off x="685800" y="3146222"/>
            <a:ext cx="5533144" cy="3134196"/>
            <a:chOff x="-708358" y="-2848"/>
            <a:chExt cx="10615494" cy="2920512"/>
          </a:xfrm>
        </p:grpSpPr>
        <p:grpSp>
          <p:nvGrpSpPr>
            <p:cNvPr id="9" name="Group 9"/>
            <p:cNvGrpSpPr/>
            <p:nvPr/>
          </p:nvGrpSpPr>
          <p:grpSpPr>
            <a:xfrm>
              <a:off x="-708358" y="-2848"/>
              <a:ext cx="10615494" cy="2920512"/>
              <a:chOff x="-631824" y="-2540"/>
              <a:chExt cx="9468549" cy="2604966"/>
            </a:xfrm>
          </p:grpSpPr>
          <p:sp>
            <p:nvSpPr>
              <p:cNvPr id="10" name="Freeform 10"/>
              <p:cNvSpPr/>
              <p:nvPr/>
            </p:nvSpPr>
            <p:spPr>
              <a:xfrm>
                <a:off x="-631824" y="-2540"/>
                <a:ext cx="9468549" cy="2604966"/>
              </a:xfrm>
              <a:custGeom>
                <a:avLst/>
                <a:gdLst/>
                <a:ahLst/>
                <a:cxnLst/>
                <a:rect l="l" t="t" r="r" b="b"/>
                <a:pathLst>
                  <a:path w="6221187" h="2013653">
                    <a:moveTo>
                      <a:pt x="5285197" y="1994603"/>
                    </a:moveTo>
                    <a:cubicBezTo>
                      <a:pt x="5281387" y="2002223"/>
                      <a:pt x="5267417" y="2004763"/>
                      <a:pt x="5261067" y="2004763"/>
                    </a:cubicBezTo>
                    <a:cubicBezTo>
                      <a:pt x="5239477" y="2004763"/>
                      <a:pt x="5217887" y="2006033"/>
                      <a:pt x="5196297" y="2006033"/>
                    </a:cubicBezTo>
                    <a:cubicBezTo>
                      <a:pt x="4863557" y="2013653"/>
                      <a:pt x="1394460" y="2007303"/>
                      <a:pt x="1127760" y="2003493"/>
                    </a:cubicBezTo>
                    <a:cubicBezTo>
                      <a:pt x="1003300" y="2002223"/>
                      <a:pt x="878840" y="1995873"/>
                      <a:pt x="754380" y="1983173"/>
                    </a:cubicBezTo>
                    <a:cubicBezTo>
                      <a:pt x="576580" y="1965393"/>
                      <a:pt x="394970" y="1934913"/>
                      <a:pt x="242570" y="1838393"/>
                    </a:cubicBezTo>
                    <a:cubicBezTo>
                      <a:pt x="125730" y="1766003"/>
                      <a:pt x="35560" y="1655513"/>
                      <a:pt x="12700" y="1518353"/>
                    </a:cubicBezTo>
                    <a:cubicBezTo>
                      <a:pt x="0" y="1444693"/>
                      <a:pt x="8890" y="516890"/>
                      <a:pt x="25400" y="444500"/>
                    </a:cubicBezTo>
                    <a:cubicBezTo>
                      <a:pt x="44450" y="364490"/>
                      <a:pt x="81280" y="290830"/>
                      <a:pt x="144780" y="237490"/>
                    </a:cubicBezTo>
                    <a:cubicBezTo>
                      <a:pt x="260350" y="140970"/>
                      <a:pt x="415290" y="92710"/>
                      <a:pt x="561340" y="62230"/>
                    </a:cubicBezTo>
                    <a:cubicBezTo>
                      <a:pt x="750570" y="22860"/>
                      <a:pt x="943610" y="10160"/>
                      <a:pt x="1136650" y="7620"/>
                    </a:cubicBezTo>
                    <a:cubicBezTo>
                      <a:pt x="1240790" y="6350"/>
                      <a:pt x="1346200" y="10160"/>
                      <a:pt x="1450340" y="10160"/>
                    </a:cubicBezTo>
                    <a:cubicBezTo>
                      <a:pt x="1652270" y="11430"/>
                      <a:pt x="4867367" y="0"/>
                      <a:pt x="5137877" y="7620"/>
                    </a:cubicBezTo>
                    <a:cubicBezTo>
                      <a:pt x="5335997" y="13970"/>
                      <a:pt x="5535387" y="35560"/>
                      <a:pt x="5728427" y="85090"/>
                    </a:cubicBezTo>
                    <a:cubicBezTo>
                      <a:pt x="5807167" y="105410"/>
                      <a:pt x="5885907" y="130810"/>
                      <a:pt x="5960837" y="165100"/>
                    </a:cubicBezTo>
                    <a:cubicBezTo>
                      <a:pt x="6029417" y="196850"/>
                      <a:pt x="6096727" y="237490"/>
                      <a:pt x="6144987" y="297180"/>
                    </a:cubicBezTo>
                    <a:cubicBezTo>
                      <a:pt x="6189437" y="353060"/>
                      <a:pt x="6212297" y="421640"/>
                      <a:pt x="6217377" y="492760"/>
                    </a:cubicBezTo>
                    <a:cubicBezTo>
                      <a:pt x="6221187" y="626978"/>
                      <a:pt x="6219917" y="1459933"/>
                      <a:pt x="6211027" y="1515813"/>
                    </a:cubicBezTo>
                    <a:cubicBezTo>
                      <a:pt x="6194517" y="1609793"/>
                      <a:pt x="6146257" y="1692343"/>
                      <a:pt x="6077677" y="1758383"/>
                    </a:cubicBezTo>
                    <a:cubicBezTo>
                      <a:pt x="5991317" y="1839663"/>
                      <a:pt x="5879557" y="1890463"/>
                      <a:pt x="5766527" y="1926023"/>
                    </a:cubicBezTo>
                    <a:cubicBezTo>
                      <a:pt x="5603967" y="1976823"/>
                      <a:pt x="5431247" y="1995873"/>
                      <a:pt x="5262337" y="2003493"/>
                    </a:cubicBezTo>
                    <a:cubicBezTo>
                      <a:pt x="5254717" y="2003493"/>
                      <a:pt x="5249637" y="2000953"/>
                      <a:pt x="5252177" y="1993333"/>
                    </a:cubicBezTo>
                    <a:cubicBezTo>
                      <a:pt x="5255987" y="1985713"/>
                      <a:pt x="5269957" y="1983173"/>
                      <a:pt x="5276307" y="1983173"/>
                    </a:cubicBezTo>
                    <a:cubicBezTo>
                      <a:pt x="5365207" y="1979363"/>
                      <a:pt x="5452837" y="1971743"/>
                      <a:pt x="5540467" y="1957773"/>
                    </a:cubicBezTo>
                    <a:cubicBezTo>
                      <a:pt x="5760177" y="1924753"/>
                      <a:pt x="6031957" y="1848553"/>
                      <a:pt x="6137367" y="1631383"/>
                    </a:cubicBezTo>
                    <a:cubicBezTo>
                      <a:pt x="6157687" y="1590743"/>
                      <a:pt x="6169117" y="1547563"/>
                      <a:pt x="6175467" y="1501843"/>
                    </a:cubicBezTo>
                    <a:cubicBezTo>
                      <a:pt x="6183087" y="1443423"/>
                      <a:pt x="6184357" y="529590"/>
                      <a:pt x="6175467" y="471170"/>
                    </a:cubicBezTo>
                    <a:cubicBezTo>
                      <a:pt x="6165307" y="400050"/>
                      <a:pt x="6134827" y="335280"/>
                      <a:pt x="6084027" y="284480"/>
                    </a:cubicBezTo>
                    <a:cubicBezTo>
                      <a:pt x="6030687" y="231140"/>
                      <a:pt x="5960837" y="194310"/>
                      <a:pt x="5890987" y="166370"/>
                    </a:cubicBezTo>
                    <a:cubicBezTo>
                      <a:pt x="5724617" y="97790"/>
                      <a:pt x="5543007" y="64770"/>
                      <a:pt x="5365207" y="45720"/>
                    </a:cubicBezTo>
                    <a:cubicBezTo>
                      <a:pt x="5244557" y="33020"/>
                      <a:pt x="5123907" y="27940"/>
                      <a:pt x="5003257" y="26670"/>
                    </a:cubicBezTo>
                    <a:cubicBezTo>
                      <a:pt x="4855937" y="25400"/>
                      <a:pt x="963930" y="30480"/>
                      <a:pt x="830580" y="41910"/>
                    </a:cubicBezTo>
                    <a:cubicBezTo>
                      <a:pt x="661670" y="57150"/>
                      <a:pt x="487680" y="83820"/>
                      <a:pt x="330200" y="151130"/>
                    </a:cubicBezTo>
                    <a:cubicBezTo>
                      <a:pt x="266700" y="177800"/>
                      <a:pt x="200660" y="213360"/>
                      <a:pt x="152400" y="262890"/>
                    </a:cubicBezTo>
                    <a:cubicBezTo>
                      <a:pt x="93980" y="322580"/>
                      <a:pt x="66040" y="402590"/>
                      <a:pt x="53340" y="482600"/>
                    </a:cubicBezTo>
                    <a:cubicBezTo>
                      <a:pt x="41910" y="744180"/>
                      <a:pt x="38100" y="1472633"/>
                      <a:pt x="55880" y="1542483"/>
                    </a:cubicBezTo>
                    <a:cubicBezTo>
                      <a:pt x="71120" y="1604713"/>
                      <a:pt x="101600" y="1663133"/>
                      <a:pt x="143510" y="1712663"/>
                    </a:cubicBezTo>
                    <a:cubicBezTo>
                      <a:pt x="247650" y="1837123"/>
                      <a:pt x="407670" y="1901893"/>
                      <a:pt x="563880" y="1933643"/>
                    </a:cubicBezTo>
                    <a:cubicBezTo>
                      <a:pt x="810260" y="1983173"/>
                      <a:pt x="1064260" y="1981903"/>
                      <a:pt x="1314450" y="1985713"/>
                    </a:cubicBezTo>
                    <a:cubicBezTo>
                      <a:pt x="1610360" y="1989523"/>
                      <a:pt x="5007067" y="1992063"/>
                      <a:pt x="5276307" y="1984443"/>
                    </a:cubicBezTo>
                    <a:cubicBezTo>
                      <a:pt x="5282657" y="1983173"/>
                      <a:pt x="5287737" y="1986983"/>
                      <a:pt x="5285197" y="1994603"/>
                    </a:cubicBezTo>
                    <a:close/>
                  </a:path>
                </a:pathLst>
              </a:custGeom>
              <a:solidFill>
                <a:srgbClr val="000000"/>
              </a:solidFill>
            </p:spPr>
          </p:sp>
        </p:grpSp>
        <p:sp>
          <p:nvSpPr>
            <p:cNvPr id="11" name="TextBox 11"/>
            <p:cNvSpPr txBox="1"/>
            <p:nvPr/>
          </p:nvSpPr>
          <p:spPr>
            <a:xfrm>
              <a:off x="9699" y="214419"/>
              <a:ext cx="9179378" cy="2615551"/>
            </a:xfrm>
            <a:prstGeom prst="rect">
              <a:avLst/>
            </a:prstGeom>
          </p:spPr>
          <p:txBody>
            <a:bodyPr wrap="square" lIns="0" tIns="0" rIns="0" bIns="0" rtlCol="0" anchor="t">
              <a:spAutoFit/>
            </a:bodyPr>
            <a:lstStyle/>
            <a:p>
              <a:pPr algn="just" defTabSz="1219170" eaLnBrk="0" fontAlgn="base" hangingPunct="0">
                <a:spcBef>
                  <a:spcPct val="20000"/>
                </a:spcBef>
                <a:spcAft>
                  <a:spcPct val="0"/>
                </a:spcAft>
                <a:defRPr/>
              </a:pPr>
              <a:r>
                <a:rPr lang="pt-BR" sz="2400" dirty="0">
                  <a:latin typeface="Raleway Light" pitchFamily="2" charset="0"/>
                </a:rPr>
                <a:t>Ban hành 3 nghị quyết đặc biệt</a:t>
              </a:r>
            </a:p>
            <a:p>
              <a:pPr marL="380990" indent="-380990" algn="just" defTabSz="1219170" eaLnBrk="0" fontAlgn="base" hangingPunct="0">
                <a:spcBef>
                  <a:spcPct val="20000"/>
                </a:spcBef>
                <a:spcAft>
                  <a:spcPct val="0"/>
                </a:spcAft>
                <a:buFont typeface="Arial" panose="020B0604020202020204" pitchFamily="34" charset="0"/>
                <a:buChar char="•"/>
                <a:defRPr/>
              </a:pPr>
              <a:r>
                <a:rPr lang="pt-BR" sz="2400" dirty="0">
                  <a:latin typeface="Raleway Light" pitchFamily="2" charset="0"/>
                </a:rPr>
                <a:t>Nghị quyết về phát huy sức mạnh đại đoàn kết toàn dân tộc vì “Dân giàu, nước mạnh, xã hội công bằng, dân chủ, văn minh”</a:t>
              </a:r>
              <a:endParaRPr lang="vi-VN" sz="2400" dirty="0">
                <a:latin typeface="Raleway Light" pitchFamily="2" charset="0"/>
              </a:endParaRPr>
            </a:p>
            <a:p>
              <a:pPr marL="380990" indent="-380990" algn="just" defTabSz="1219170" eaLnBrk="0" fontAlgn="base" hangingPunct="0">
                <a:spcBef>
                  <a:spcPct val="20000"/>
                </a:spcBef>
                <a:spcAft>
                  <a:spcPct val="0"/>
                </a:spcAft>
                <a:buFont typeface="Arial" panose="020B0604020202020204" pitchFamily="34" charset="0"/>
                <a:buChar char="•"/>
                <a:defRPr/>
              </a:pPr>
              <a:r>
                <a:rPr lang="pt-BR" sz="2400" dirty="0">
                  <a:latin typeface="Raleway Light" pitchFamily="2" charset="0"/>
                </a:rPr>
                <a:t>Nghị quyết về công tác dân tộc</a:t>
              </a:r>
              <a:endParaRPr lang="vi-VN" sz="2400" dirty="0">
                <a:latin typeface="Raleway Light" pitchFamily="2" charset="0"/>
              </a:endParaRPr>
            </a:p>
            <a:p>
              <a:pPr marL="380990" indent="-380990" algn="just" defTabSz="1219170" eaLnBrk="0" fontAlgn="base" hangingPunct="0">
                <a:spcBef>
                  <a:spcPct val="20000"/>
                </a:spcBef>
                <a:spcAft>
                  <a:spcPct val="0"/>
                </a:spcAft>
                <a:buFont typeface="Arial" panose="020B0604020202020204" pitchFamily="34" charset="0"/>
                <a:buChar char="•"/>
                <a:defRPr/>
              </a:pPr>
              <a:r>
                <a:rPr lang="pt-BR" sz="2400" dirty="0">
                  <a:latin typeface="Raleway Light" pitchFamily="2" charset="0"/>
                </a:rPr>
                <a:t>Nghị quyết về công tác tôn giáo</a:t>
              </a:r>
              <a:endParaRPr lang="en-US" altLang="vi-VN" sz="2400" dirty="0">
                <a:latin typeface="Raleway Light" pitchFamily="2" charset="0"/>
              </a:endParaRPr>
            </a:p>
          </p:txBody>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935153" flipV="1">
            <a:off x="4469183" y="1720077"/>
            <a:ext cx="1962781" cy="595972"/>
          </a:xfrm>
          <a:prstGeom prst="rect">
            <a:avLst/>
          </a:prstGeom>
        </p:spPr>
      </p:pic>
      <p:sp>
        <p:nvSpPr>
          <p:cNvPr id="14" name="TextBox 14"/>
          <p:cNvSpPr txBox="1"/>
          <p:nvPr/>
        </p:nvSpPr>
        <p:spPr>
          <a:xfrm>
            <a:off x="900881" y="2120535"/>
            <a:ext cx="3760601" cy="820866"/>
          </a:xfrm>
          <a:prstGeom prst="rect">
            <a:avLst/>
          </a:prstGeom>
        </p:spPr>
        <p:txBody>
          <a:bodyPr wrap="square" lIns="0" tIns="0" rIns="0" bIns="0" rtlCol="0" anchor="t">
            <a:spAutoFit/>
          </a:bodyPr>
          <a:lstStyle/>
          <a:p>
            <a:pPr algn="ctr"/>
            <a:r>
              <a:rPr lang="en-US" sz="2667" dirty="0" err="1">
                <a:latin typeface="Raleway Light" pitchFamily="2" charset="0"/>
              </a:rPr>
              <a:t>Hội</a:t>
            </a:r>
            <a:r>
              <a:rPr lang="en-US" sz="2667" dirty="0">
                <a:latin typeface="Raleway Light" pitchFamily="2" charset="0"/>
              </a:rPr>
              <a:t> </a:t>
            </a:r>
            <a:r>
              <a:rPr lang="en-US" sz="2667" dirty="0" err="1">
                <a:latin typeface="Raleway Light" pitchFamily="2" charset="0"/>
              </a:rPr>
              <a:t>nghị</a:t>
            </a:r>
            <a:r>
              <a:rPr lang="en-US" sz="2667" dirty="0">
                <a:latin typeface="Raleway Light" pitchFamily="2" charset="0"/>
              </a:rPr>
              <a:t> </a:t>
            </a:r>
            <a:r>
              <a:rPr lang="en-US" sz="2667" dirty="0" err="1">
                <a:latin typeface="Raleway Light" pitchFamily="2" charset="0"/>
              </a:rPr>
              <a:t>trung</a:t>
            </a:r>
            <a:r>
              <a:rPr lang="en-US" sz="2667" dirty="0">
                <a:latin typeface="Raleway Light" pitchFamily="2" charset="0"/>
              </a:rPr>
              <a:t> </a:t>
            </a:r>
            <a:r>
              <a:rPr lang="en-US" sz="2667" dirty="0" err="1">
                <a:latin typeface="Raleway Light" pitchFamily="2" charset="0"/>
              </a:rPr>
              <a:t>ương</a:t>
            </a:r>
            <a:r>
              <a:rPr lang="en-US" sz="2667" dirty="0">
                <a:latin typeface="Raleway Light" pitchFamily="2" charset="0"/>
              </a:rPr>
              <a:t> 7 </a:t>
            </a:r>
            <a:r>
              <a:rPr lang="da-DK" altLang="x-none" sz="2667" dirty="0">
                <a:latin typeface="Raleway Light" pitchFamily="2" charset="0"/>
              </a:rPr>
              <a:t>(3-2003) </a:t>
            </a:r>
            <a:endParaRPr lang="en-US" sz="2667" dirty="0">
              <a:latin typeface="Raleway Light" pitchFamily="2" charset="0"/>
            </a:endParaRPr>
          </a:p>
        </p:txBody>
      </p:sp>
      <p:sp>
        <p:nvSpPr>
          <p:cNvPr id="13" name="TextBox 12">
            <a:extLst>
              <a:ext uri="{FF2B5EF4-FFF2-40B4-BE49-F238E27FC236}">
                <a16:creationId xmlns:a16="http://schemas.microsoft.com/office/drawing/2014/main" id="{CE6E224B-87D7-4444-A4A0-294DD4E22541}"/>
              </a:ext>
            </a:extLst>
          </p:cNvPr>
          <p:cNvSpPr txBox="1"/>
          <p:nvPr/>
        </p:nvSpPr>
        <p:spPr>
          <a:xfrm>
            <a:off x="2878950" y="702539"/>
            <a:ext cx="7509863" cy="913199"/>
          </a:xfrm>
          <a:prstGeom prst="rect">
            <a:avLst/>
          </a:prstGeom>
          <a:noFill/>
        </p:spPr>
        <p:txBody>
          <a:bodyPr wrap="square">
            <a:spAutoFit/>
          </a:bodyPr>
          <a:lstStyle/>
          <a:p>
            <a:pPr algn="ctr"/>
            <a:r>
              <a:rPr lang="vi-VN" altLang="vi-VN" sz="2667" dirty="0">
                <a:solidFill>
                  <a:schemeClr val="tx1">
                    <a:lumMod val="50000"/>
                  </a:schemeClr>
                </a:solidFill>
                <a:latin typeface="Raleway ExtraBold" pitchFamily="2" charset="0"/>
              </a:rPr>
              <a:t>Chỉ đạo của </a:t>
            </a:r>
            <a:r>
              <a:rPr lang="en-US" altLang="vi-VN" sz="2667" dirty="0" err="1">
                <a:solidFill>
                  <a:srgbClr val="FFC000"/>
                </a:solidFill>
                <a:latin typeface="Raleway ExtraBold" pitchFamily="2" charset="0"/>
              </a:rPr>
              <a:t>Trung</a:t>
            </a:r>
            <a:r>
              <a:rPr lang="en-US" altLang="vi-VN" sz="2667" dirty="0">
                <a:solidFill>
                  <a:srgbClr val="FFC000"/>
                </a:solidFill>
                <a:latin typeface="Raleway ExtraBold" pitchFamily="2" charset="0"/>
              </a:rPr>
              <a:t> </a:t>
            </a:r>
            <a:r>
              <a:rPr lang="en-US" altLang="vi-VN" sz="2667" dirty="0" err="1">
                <a:solidFill>
                  <a:srgbClr val="FFC000"/>
                </a:solidFill>
                <a:latin typeface="Raleway ExtraBold" pitchFamily="2" charset="0"/>
              </a:rPr>
              <a:t>ương</a:t>
            </a:r>
            <a:r>
              <a:rPr lang="en-US" altLang="vi-VN" sz="2667" dirty="0">
                <a:solidFill>
                  <a:srgbClr val="FFC000"/>
                </a:solidFill>
                <a:latin typeface="Raleway ExtraBold" pitchFamily="2" charset="0"/>
              </a:rPr>
              <a:t> </a:t>
            </a:r>
            <a:r>
              <a:rPr lang="vi-VN" altLang="vi-VN" sz="2667" dirty="0">
                <a:solidFill>
                  <a:srgbClr val="FFC000"/>
                </a:solidFill>
                <a:latin typeface="Raleway ExtraBold" pitchFamily="2" charset="0"/>
              </a:rPr>
              <a:t>Đảng </a:t>
            </a:r>
            <a:r>
              <a:rPr lang="it-IT" altLang="vi-VN" sz="2667" dirty="0">
                <a:solidFill>
                  <a:schemeClr val="tx1">
                    <a:lumMod val="50000"/>
                  </a:schemeClr>
                </a:solidFill>
                <a:latin typeface="Raleway ExtraBold" pitchFamily="2" charset="0"/>
              </a:rPr>
              <a:t>thực hiện đường lối của </a:t>
            </a:r>
            <a:r>
              <a:rPr lang="it-IT" altLang="vi-VN" sz="2667" dirty="0">
                <a:solidFill>
                  <a:srgbClr val="FFC000"/>
                </a:solidFill>
                <a:latin typeface="Raleway ExtraBold" pitchFamily="2" charset="0"/>
              </a:rPr>
              <a:t>đại hội lần thứ IX</a:t>
            </a:r>
            <a:endParaRPr lang="en-US" sz="2667" dirty="0">
              <a:solidFill>
                <a:srgbClr val="FFC000"/>
              </a:solidFill>
              <a:latin typeface="Raleway ExtraBold" pitchFamily="2" charset="0"/>
            </a:endParaRPr>
          </a:p>
        </p:txBody>
      </p:sp>
    </p:spTree>
    <p:extLst>
      <p:ext uri="{BB962C8B-B14F-4D97-AF65-F5344CB8AC3E}">
        <p14:creationId xmlns:p14="http://schemas.microsoft.com/office/powerpoint/2010/main" val="3007065553"/>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6350026" y="1940101"/>
            <a:ext cx="5156175" cy="3966736"/>
            <a:chOff x="0" y="1466103"/>
            <a:chExt cx="6350000" cy="4885167"/>
          </a:xfrm>
        </p:grpSpPr>
        <p:sp>
          <p:nvSpPr>
            <p:cNvPr id="3" name="Freeform 3"/>
            <p:cNvSpPr/>
            <p:nvPr/>
          </p:nvSpPr>
          <p:spPr>
            <a:xfrm>
              <a:off x="0" y="1466103"/>
              <a:ext cx="6350000" cy="4885167"/>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2"/>
              <a:stretch>
                <a:fillRect l="-33397" t="-14768" r="-38790"/>
              </a:stretch>
            </a:blipFill>
          </p:spPr>
        </p:sp>
      </p:grpSp>
      <p:grpSp>
        <p:nvGrpSpPr>
          <p:cNvPr id="4" name="Group 4"/>
          <p:cNvGrpSpPr/>
          <p:nvPr/>
        </p:nvGrpSpPr>
        <p:grpSpPr>
          <a:xfrm>
            <a:off x="820023" y="2240708"/>
            <a:ext cx="3750847" cy="366881"/>
            <a:chOff x="0" y="0"/>
            <a:chExt cx="3952468" cy="386602"/>
          </a:xfrm>
        </p:grpSpPr>
        <p:sp>
          <p:nvSpPr>
            <p:cNvPr id="5" name="Freeform 5"/>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8" name="Group 8"/>
          <p:cNvGrpSpPr/>
          <p:nvPr/>
        </p:nvGrpSpPr>
        <p:grpSpPr>
          <a:xfrm>
            <a:off x="627304" y="3333585"/>
            <a:ext cx="5550659" cy="1101424"/>
            <a:chOff x="-820584" y="2306298"/>
            <a:chExt cx="10615494" cy="2920512"/>
          </a:xfrm>
        </p:grpSpPr>
        <p:grpSp>
          <p:nvGrpSpPr>
            <p:cNvPr id="9" name="Group 9"/>
            <p:cNvGrpSpPr/>
            <p:nvPr/>
          </p:nvGrpSpPr>
          <p:grpSpPr>
            <a:xfrm>
              <a:off x="-820584" y="2306298"/>
              <a:ext cx="10615494" cy="2920512"/>
              <a:chOff x="-731925" y="2057115"/>
              <a:chExt cx="9468549" cy="2604966"/>
            </a:xfrm>
          </p:grpSpPr>
          <p:sp>
            <p:nvSpPr>
              <p:cNvPr id="10" name="Freeform 10"/>
              <p:cNvSpPr/>
              <p:nvPr/>
            </p:nvSpPr>
            <p:spPr>
              <a:xfrm>
                <a:off x="-731925" y="2057115"/>
                <a:ext cx="9468549" cy="2604966"/>
              </a:xfrm>
              <a:custGeom>
                <a:avLst/>
                <a:gdLst/>
                <a:ahLst/>
                <a:cxnLst/>
                <a:rect l="l" t="t" r="r" b="b"/>
                <a:pathLst>
                  <a:path w="6221187" h="2013653">
                    <a:moveTo>
                      <a:pt x="5285197" y="1994603"/>
                    </a:moveTo>
                    <a:cubicBezTo>
                      <a:pt x="5281387" y="2002223"/>
                      <a:pt x="5267417" y="2004763"/>
                      <a:pt x="5261067" y="2004763"/>
                    </a:cubicBezTo>
                    <a:cubicBezTo>
                      <a:pt x="5239477" y="2004763"/>
                      <a:pt x="5217887" y="2006033"/>
                      <a:pt x="5196297" y="2006033"/>
                    </a:cubicBezTo>
                    <a:cubicBezTo>
                      <a:pt x="4863557" y="2013653"/>
                      <a:pt x="1394460" y="2007303"/>
                      <a:pt x="1127760" y="2003493"/>
                    </a:cubicBezTo>
                    <a:cubicBezTo>
                      <a:pt x="1003300" y="2002223"/>
                      <a:pt x="878840" y="1995873"/>
                      <a:pt x="754380" y="1983173"/>
                    </a:cubicBezTo>
                    <a:cubicBezTo>
                      <a:pt x="576580" y="1965393"/>
                      <a:pt x="394970" y="1934913"/>
                      <a:pt x="242570" y="1838393"/>
                    </a:cubicBezTo>
                    <a:cubicBezTo>
                      <a:pt x="125730" y="1766003"/>
                      <a:pt x="35560" y="1655513"/>
                      <a:pt x="12700" y="1518353"/>
                    </a:cubicBezTo>
                    <a:cubicBezTo>
                      <a:pt x="0" y="1444693"/>
                      <a:pt x="8890" y="516890"/>
                      <a:pt x="25400" y="444500"/>
                    </a:cubicBezTo>
                    <a:cubicBezTo>
                      <a:pt x="44450" y="364490"/>
                      <a:pt x="81280" y="290830"/>
                      <a:pt x="144780" y="237490"/>
                    </a:cubicBezTo>
                    <a:cubicBezTo>
                      <a:pt x="260350" y="140970"/>
                      <a:pt x="415290" y="92710"/>
                      <a:pt x="561340" y="62230"/>
                    </a:cubicBezTo>
                    <a:cubicBezTo>
                      <a:pt x="750570" y="22860"/>
                      <a:pt x="943610" y="10160"/>
                      <a:pt x="1136650" y="7620"/>
                    </a:cubicBezTo>
                    <a:cubicBezTo>
                      <a:pt x="1240790" y="6350"/>
                      <a:pt x="1346200" y="10160"/>
                      <a:pt x="1450340" y="10160"/>
                    </a:cubicBezTo>
                    <a:cubicBezTo>
                      <a:pt x="1652270" y="11430"/>
                      <a:pt x="4867367" y="0"/>
                      <a:pt x="5137877" y="7620"/>
                    </a:cubicBezTo>
                    <a:cubicBezTo>
                      <a:pt x="5335997" y="13970"/>
                      <a:pt x="5535387" y="35560"/>
                      <a:pt x="5728427" y="85090"/>
                    </a:cubicBezTo>
                    <a:cubicBezTo>
                      <a:pt x="5807167" y="105410"/>
                      <a:pt x="5885907" y="130810"/>
                      <a:pt x="5960837" y="165100"/>
                    </a:cubicBezTo>
                    <a:cubicBezTo>
                      <a:pt x="6029417" y="196850"/>
                      <a:pt x="6096727" y="237490"/>
                      <a:pt x="6144987" y="297180"/>
                    </a:cubicBezTo>
                    <a:cubicBezTo>
                      <a:pt x="6189437" y="353060"/>
                      <a:pt x="6212297" y="421640"/>
                      <a:pt x="6217377" y="492760"/>
                    </a:cubicBezTo>
                    <a:cubicBezTo>
                      <a:pt x="6221187" y="626978"/>
                      <a:pt x="6219917" y="1459933"/>
                      <a:pt x="6211027" y="1515813"/>
                    </a:cubicBezTo>
                    <a:cubicBezTo>
                      <a:pt x="6194517" y="1609793"/>
                      <a:pt x="6146257" y="1692343"/>
                      <a:pt x="6077677" y="1758383"/>
                    </a:cubicBezTo>
                    <a:cubicBezTo>
                      <a:pt x="5991317" y="1839663"/>
                      <a:pt x="5879557" y="1890463"/>
                      <a:pt x="5766527" y="1926023"/>
                    </a:cubicBezTo>
                    <a:cubicBezTo>
                      <a:pt x="5603967" y="1976823"/>
                      <a:pt x="5431247" y="1995873"/>
                      <a:pt x="5262337" y="2003493"/>
                    </a:cubicBezTo>
                    <a:cubicBezTo>
                      <a:pt x="5254717" y="2003493"/>
                      <a:pt x="5249637" y="2000953"/>
                      <a:pt x="5252177" y="1993333"/>
                    </a:cubicBezTo>
                    <a:cubicBezTo>
                      <a:pt x="5255987" y="1985713"/>
                      <a:pt x="5269957" y="1983173"/>
                      <a:pt x="5276307" y="1983173"/>
                    </a:cubicBezTo>
                    <a:cubicBezTo>
                      <a:pt x="5365207" y="1979363"/>
                      <a:pt x="5452837" y="1971743"/>
                      <a:pt x="5540467" y="1957773"/>
                    </a:cubicBezTo>
                    <a:cubicBezTo>
                      <a:pt x="5760177" y="1924753"/>
                      <a:pt x="6031957" y="1848553"/>
                      <a:pt x="6137367" y="1631383"/>
                    </a:cubicBezTo>
                    <a:cubicBezTo>
                      <a:pt x="6157687" y="1590743"/>
                      <a:pt x="6169117" y="1547563"/>
                      <a:pt x="6175467" y="1501843"/>
                    </a:cubicBezTo>
                    <a:cubicBezTo>
                      <a:pt x="6183087" y="1443423"/>
                      <a:pt x="6184357" y="529590"/>
                      <a:pt x="6175467" y="471170"/>
                    </a:cubicBezTo>
                    <a:cubicBezTo>
                      <a:pt x="6165307" y="400050"/>
                      <a:pt x="6134827" y="335280"/>
                      <a:pt x="6084027" y="284480"/>
                    </a:cubicBezTo>
                    <a:cubicBezTo>
                      <a:pt x="6030687" y="231140"/>
                      <a:pt x="5960837" y="194310"/>
                      <a:pt x="5890987" y="166370"/>
                    </a:cubicBezTo>
                    <a:cubicBezTo>
                      <a:pt x="5724617" y="97790"/>
                      <a:pt x="5543007" y="64770"/>
                      <a:pt x="5365207" y="45720"/>
                    </a:cubicBezTo>
                    <a:cubicBezTo>
                      <a:pt x="5244557" y="33020"/>
                      <a:pt x="5123907" y="27940"/>
                      <a:pt x="5003257" y="26670"/>
                    </a:cubicBezTo>
                    <a:cubicBezTo>
                      <a:pt x="4855937" y="25400"/>
                      <a:pt x="963930" y="30480"/>
                      <a:pt x="830580" y="41910"/>
                    </a:cubicBezTo>
                    <a:cubicBezTo>
                      <a:pt x="661670" y="57150"/>
                      <a:pt x="487680" y="83820"/>
                      <a:pt x="330200" y="151130"/>
                    </a:cubicBezTo>
                    <a:cubicBezTo>
                      <a:pt x="266700" y="177800"/>
                      <a:pt x="200660" y="213360"/>
                      <a:pt x="152400" y="262890"/>
                    </a:cubicBezTo>
                    <a:cubicBezTo>
                      <a:pt x="93980" y="322580"/>
                      <a:pt x="66040" y="402590"/>
                      <a:pt x="53340" y="482600"/>
                    </a:cubicBezTo>
                    <a:cubicBezTo>
                      <a:pt x="41910" y="744180"/>
                      <a:pt x="38100" y="1472633"/>
                      <a:pt x="55880" y="1542483"/>
                    </a:cubicBezTo>
                    <a:cubicBezTo>
                      <a:pt x="71120" y="1604713"/>
                      <a:pt x="101600" y="1663133"/>
                      <a:pt x="143510" y="1712663"/>
                    </a:cubicBezTo>
                    <a:cubicBezTo>
                      <a:pt x="247650" y="1837123"/>
                      <a:pt x="407670" y="1901893"/>
                      <a:pt x="563880" y="1933643"/>
                    </a:cubicBezTo>
                    <a:cubicBezTo>
                      <a:pt x="810260" y="1983173"/>
                      <a:pt x="1064260" y="1981903"/>
                      <a:pt x="1314450" y="1985713"/>
                    </a:cubicBezTo>
                    <a:cubicBezTo>
                      <a:pt x="1610360" y="1989523"/>
                      <a:pt x="5007067" y="1992063"/>
                      <a:pt x="5276307" y="1984443"/>
                    </a:cubicBezTo>
                    <a:cubicBezTo>
                      <a:pt x="5282657" y="1983173"/>
                      <a:pt x="5287737" y="1986983"/>
                      <a:pt x="5285197" y="1994603"/>
                    </a:cubicBezTo>
                    <a:close/>
                  </a:path>
                </a:pathLst>
              </a:custGeom>
              <a:solidFill>
                <a:srgbClr val="000000"/>
              </a:solidFill>
            </p:spPr>
          </p:sp>
        </p:grpSp>
        <p:sp>
          <p:nvSpPr>
            <p:cNvPr id="11" name="TextBox 11"/>
            <p:cNvSpPr txBox="1"/>
            <p:nvPr/>
          </p:nvSpPr>
          <p:spPr>
            <a:xfrm>
              <a:off x="-254646" y="2988093"/>
              <a:ext cx="9179379" cy="1740660"/>
            </a:xfrm>
            <a:prstGeom prst="rect">
              <a:avLst/>
            </a:prstGeom>
          </p:spPr>
          <p:txBody>
            <a:bodyPr wrap="square" lIns="0" tIns="0" rIns="0" bIns="0" rtlCol="0" anchor="t">
              <a:spAutoFit/>
            </a:bodyPr>
            <a:lstStyle/>
            <a:p>
              <a:pPr algn="just" defTabSz="1219170" eaLnBrk="0" fontAlgn="base" hangingPunct="0">
                <a:spcBef>
                  <a:spcPct val="20000"/>
                </a:spcBef>
                <a:spcAft>
                  <a:spcPct val="0"/>
                </a:spcAft>
                <a:defRPr/>
              </a:pPr>
              <a:r>
                <a:rPr lang="pt-BR" sz="2133" dirty="0">
                  <a:latin typeface="Raleway Light" pitchFamily="2" charset="0"/>
                </a:rPr>
                <a:t>Ban hành </a:t>
              </a:r>
              <a:r>
                <a:rPr lang="en-US" sz="2133" dirty="0">
                  <a:latin typeface="Raleway Light" pitchFamily="2" charset="0"/>
                </a:rPr>
                <a:t>c</a:t>
              </a:r>
              <a:r>
                <a:rPr lang="vi-VN" sz="2133" dirty="0">
                  <a:latin typeface="Raleway Light" pitchFamily="2" charset="0"/>
                </a:rPr>
                <a:t>hiến lược Bảo vệ Tổ quốc trong tình hình mới</a:t>
              </a:r>
              <a:r>
                <a:rPr lang="en-US" sz="2133" dirty="0">
                  <a:latin typeface="Raleway Light" pitchFamily="2" charset="0"/>
                </a:rPr>
                <a:t>.</a:t>
              </a:r>
              <a:endParaRPr lang="pt-BR" sz="2133" dirty="0">
                <a:latin typeface="Raleway Light" pitchFamily="2" charset="0"/>
              </a:endParaRPr>
            </a:p>
          </p:txBody>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935153" flipV="1">
            <a:off x="4469183" y="1720077"/>
            <a:ext cx="1962781" cy="595972"/>
          </a:xfrm>
          <a:prstGeom prst="rect">
            <a:avLst/>
          </a:prstGeom>
        </p:spPr>
      </p:pic>
      <p:sp>
        <p:nvSpPr>
          <p:cNvPr id="14" name="TextBox 14"/>
          <p:cNvSpPr txBox="1"/>
          <p:nvPr/>
        </p:nvSpPr>
        <p:spPr>
          <a:xfrm>
            <a:off x="900881" y="2120535"/>
            <a:ext cx="3760601" cy="820866"/>
          </a:xfrm>
          <a:prstGeom prst="rect">
            <a:avLst/>
          </a:prstGeom>
        </p:spPr>
        <p:txBody>
          <a:bodyPr wrap="square" lIns="0" tIns="0" rIns="0" bIns="0" rtlCol="0" anchor="t">
            <a:spAutoFit/>
          </a:bodyPr>
          <a:lstStyle/>
          <a:p>
            <a:pPr algn="ctr"/>
            <a:r>
              <a:rPr lang="en-US" sz="2667" dirty="0" err="1">
                <a:latin typeface="Raleway Light" pitchFamily="2" charset="0"/>
              </a:rPr>
              <a:t>Hội</a:t>
            </a:r>
            <a:r>
              <a:rPr lang="en-US" sz="2667" dirty="0">
                <a:latin typeface="Raleway Light" pitchFamily="2" charset="0"/>
              </a:rPr>
              <a:t> </a:t>
            </a:r>
            <a:r>
              <a:rPr lang="en-US" sz="2667" dirty="0" err="1">
                <a:latin typeface="Raleway Light" pitchFamily="2" charset="0"/>
              </a:rPr>
              <a:t>nghị</a:t>
            </a:r>
            <a:r>
              <a:rPr lang="en-US" sz="2667" dirty="0">
                <a:latin typeface="Raleway Light" pitchFamily="2" charset="0"/>
              </a:rPr>
              <a:t> </a:t>
            </a:r>
            <a:r>
              <a:rPr lang="en-US" sz="2667" dirty="0" err="1">
                <a:latin typeface="Raleway Light" pitchFamily="2" charset="0"/>
              </a:rPr>
              <a:t>trung</a:t>
            </a:r>
            <a:r>
              <a:rPr lang="en-US" sz="2667" dirty="0">
                <a:latin typeface="Raleway Light" pitchFamily="2" charset="0"/>
              </a:rPr>
              <a:t> </a:t>
            </a:r>
            <a:r>
              <a:rPr lang="en-US" sz="2667" dirty="0" err="1">
                <a:latin typeface="Raleway Light" pitchFamily="2" charset="0"/>
              </a:rPr>
              <a:t>ương</a:t>
            </a:r>
            <a:r>
              <a:rPr lang="en-US" sz="2667" dirty="0">
                <a:latin typeface="Raleway Light" pitchFamily="2" charset="0"/>
              </a:rPr>
              <a:t> 8 </a:t>
            </a:r>
            <a:r>
              <a:rPr lang="da-DK" altLang="x-none" sz="2667" dirty="0">
                <a:latin typeface="Raleway Light" pitchFamily="2" charset="0"/>
              </a:rPr>
              <a:t>(7-2003) </a:t>
            </a:r>
            <a:endParaRPr lang="en-US" sz="2667" dirty="0">
              <a:latin typeface="Raleway Light" pitchFamily="2" charset="0"/>
            </a:endParaRPr>
          </a:p>
        </p:txBody>
      </p:sp>
      <p:sp>
        <p:nvSpPr>
          <p:cNvPr id="13" name="TextBox 12">
            <a:extLst>
              <a:ext uri="{FF2B5EF4-FFF2-40B4-BE49-F238E27FC236}">
                <a16:creationId xmlns:a16="http://schemas.microsoft.com/office/drawing/2014/main" id="{2C0DF289-EE8A-455C-8099-9574294A372F}"/>
              </a:ext>
            </a:extLst>
          </p:cNvPr>
          <p:cNvSpPr txBox="1"/>
          <p:nvPr/>
        </p:nvSpPr>
        <p:spPr>
          <a:xfrm>
            <a:off x="2878950" y="702539"/>
            <a:ext cx="7509863" cy="913199"/>
          </a:xfrm>
          <a:prstGeom prst="rect">
            <a:avLst/>
          </a:prstGeom>
          <a:noFill/>
        </p:spPr>
        <p:txBody>
          <a:bodyPr wrap="square">
            <a:spAutoFit/>
          </a:bodyPr>
          <a:lstStyle/>
          <a:p>
            <a:pPr algn="ctr"/>
            <a:r>
              <a:rPr lang="vi-VN" altLang="vi-VN" sz="2667" dirty="0">
                <a:solidFill>
                  <a:schemeClr val="tx1">
                    <a:lumMod val="50000"/>
                  </a:schemeClr>
                </a:solidFill>
                <a:latin typeface="Raleway ExtraBold" pitchFamily="2" charset="0"/>
              </a:rPr>
              <a:t>Chỉ đạo của </a:t>
            </a:r>
            <a:r>
              <a:rPr lang="en-US" altLang="vi-VN" sz="2667" dirty="0" err="1">
                <a:solidFill>
                  <a:srgbClr val="FFC000"/>
                </a:solidFill>
                <a:latin typeface="Raleway ExtraBold" pitchFamily="2" charset="0"/>
              </a:rPr>
              <a:t>Trung</a:t>
            </a:r>
            <a:r>
              <a:rPr lang="en-US" altLang="vi-VN" sz="2667" dirty="0">
                <a:solidFill>
                  <a:srgbClr val="FFC000"/>
                </a:solidFill>
                <a:latin typeface="Raleway ExtraBold" pitchFamily="2" charset="0"/>
              </a:rPr>
              <a:t> </a:t>
            </a:r>
            <a:r>
              <a:rPr lang="en-US" altLang="vi-VN" sz="2667" dirty="0" err="1">
                <a:solidFill>
                  <a:srgbClr val="FFC000"/>
                </a:solidFill>
                <a:latin typeface="Raleway ExtraBold" pitchFamily="2" charset="0"/>
              </a:rPr>
              <a:t>ương</a:t>
            </a:r>
            <a:r>
              <a:rPr lang="en-US" altLang="vi-VN" sz="2667" dirty="0">
                <a:solidFill>
                  <a:srgbClr val="FFC000"/>
                </a:solidFill>
                <a:latin typeface="Raleway ExtraBold" pitchFamily="2" charset="0"/>
              </a:rPr>
              <a:t> </a:t>
            </a:r>
            <a:r>
              <a:rPr lang="vi-VN" altLang="vi-VN" sz="2667" dirty="0">
                <a:solidFill>
                  <a:srgbClr val="FFC000"/>
                </a:solidFill>
                <a:latin typeface="Raleway ExtraBold" pitchFamily="2" charset="0"/>
              </a:rPr>
              <a:t>Đảng </a:t>
            </a:r>
            <a:r>
              <a:rPr lang="it-IT" altLang="vi-VN" sz="2667" dirty="0">
                <a:solidFill>
                  <a:schemeClr val="tx1">
                    <a:lumMod val="50000"/>
                  </a:schemeClr>
                </a:solidFill>
                <a:latin typeface="Raleway ExtraBold" pitchFamily="2" charset="0"/>
              </a:rPr>
              <a:t>thực hiện đường lối của </a:t>
            </a:r>
            <a:r>
              <a:rPr lang="it-IT" altLang="vi-VN" sz="2667" dirty="0">
                <a:solidFill>
                  <a:srgbClr val="FFC000"/>
                </a:solidFill>
                <a:latin typeface="Raleway ExtraBold" pitchFamily="2" charset="0"/>
              </a:rPr>
              <a:t>đại hội lần thứ IX</a:t>
            </a:r>
            <a:endParaRPr lang="en-US" sz="2667" dirty="0">
              <a:solidFill>
                <a:srgbClr val="FFC000"/>
              </a:solidFill>
              <a:latin typeface="Raleway ExtraBold" pitchFamily="2" charset="0"/>
            </a:endParaRPr>
          </a:p>
        </p:txBody>
      </p:sp>
    </p:spTree>
    <p:extLst>
      <p:ext uri="{BB962C8B-B14F-4D97-AF65-F5344CB8AC3E}">
        <p14:creationId xmlns:p14="http://schemas.microsoft.com/office/powerpoint/2010/main" val="4274582933"/>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grpSp>
        <p:nvGrpSpPr>
          <p:cNvPr id="11" name="Group 9">
            <a:extLst>
              <a:ext uri="{FF2B5EF4-FFF2-40B4-BE49-F238E27FC236}">
                <a16:creationId xmlns:a16="http://schemas.microsoft.com/office/drawing/2014/main" id="{9B0D90B0-F2C3-470A-8480-CBAC842236C0}"/>
              </a:ext>
            </a:extLst>
          </p:cNvPr>
          <p:cNvGrpSpPr/>
          <p:nvPr/>
        </p:nvGrpSpPr>
        <p:grpSpPr>
          <a:xfrm>
            <a:off x="727640" y="1553696"/>
            <a:ext cx="9351547" cy="1220664"/>
            <a:chOff x="0" y="0"/>
            <a:chExt cx="3952468" cy="386602"/>
          </a:xfrm>
        </p:grpSpPr>
        <p:sp>
          <p:nvSpPr>
            <p:cNvPr id="12" name="Freeform 10">
              <a:extLst>
                <a:ext uri="{FF2B5EF4-FFF2-40B4-BE49-F238E27FC236}">
                  <a16:creationId xmlns:a16="http://schemas.microsoft.com/office/drawing/2014/main" id="{64D6AB77-C2B4-448D-8B00-1DB484446D84}"/>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25" name="Group 9">
            <a:extLst>
              <a:ext uri="{FF2B5EF4-FFF2-40B4-BE49-F238E27FC236}">
                <a16:creationId xmlns:a16="http://schemas.microsoft.com/office/drawing/2014/main" id="{5C7DB213-837E-4710-8DDF-7BCAADD96F11}"/>
              </a:ext>
            </a:extLst>
          </p:cNvPr>
          <p:cNvGrpSpPr/>
          <p:nvPr/>
        </p:nvGrpSpPr>
        <p:grpSpPr>
          <a:xfrm>
            <a:off x="868207" y="2926690"/>
            <a:ext cx="10024535" cy="1004620"/>
            <a:chOff x="0" y="0"/>
            <a:chExt cx="3952468" cy="386602"/>
          </a:xfrm>
        </p:grpSpPr>
        <p:sp>
          <p:nvSpPr>
            <p:cNvPr id="26" name="Freeform 10">
              <a:extLst>
                <a:ext uri="{FF2B5EF4-FFF2-40B4-BE49-F238E27FC236}">
                  <a16:creationId xmlns:a16="http://schemas.microsoft.com/office/drawing/2014/main" id="{B590BB35-716A-4560-BD35-35D4A9D432EF}"/>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sp>
        <p:nvSpPr>
          <p:cNvPr id="133" name="Google Shape;133;p19"/>
          <p:cNvSpPr txBox="1">
            <a:spLocks noGrp="1"/>
          </p:cNvSpPr>
          <p:nvPr>
            <p:ph type="sldNum" sz="quarter"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273</a:t>
            </a:fld>
            <a:endParaRPr/>
          </a:p>
        </p:txBody>
      </p:sp>
      <p:sp>
        <p:nvSpPr>
          <p:cNvPr id="118" name="Google Shape;118;p19"/>
          <p:cNvSpPr txBox="1">
            <a:spLocks noGrp="1"/>
          </p:cNvSpPr>
          <p:nvPr>
            <p:ph type="ctrTitle" idx="4294967295"/>
          </p:nvPr>
        </p:nvSpPr>
        <p:spPr>
          <a:xfrm>
            <a:off x="1125020" y="1228498"/>
            <a:ext cx="9131300" cy="1546225"/>
          </a:xfrm>
          <a:prstGeom prst="rect">
            <a:avLst/>
          </a:prstGeom>
        </p:spPr>
        <p:txBody>
          <a:bodyPr spcFirstLastPara="1" vert="horz" wrap="square" lIns="121900" tIns="121900" rIns="121900" bIns="121900" rtlCol="0" anchor="b" anchorCtr="0">
            <a:noAutofit/>
          </a:bodyPr>
          <a:lstStyle/>
          <a:p>
            <a:pPr>
              <a:spcBef>
                <a:spcPts val="0"/>
              </a:spcBef>
            </a:pPr>
            <a:r>
              <a:rPr lang="vi-VN" altLang="vi-VN" sz="2933" dirty="0"/>
              <a:t>Đại hội đại biểu toàn quốc lần thứ X</a:t>
            </a:r>
            <a:r>
              <a:rPr lang="it-IT" altLang="vi-VN" sz="2933" dirty="0"/>
              <a:t> và </a:t>
            </a:r>
            <a:r>
              <a:rPr lang="vi-VN" altLang="vi-VN" sz="2933" dirty="0"/>
              <a:t> quá trình </a:t>
            </a:r>
            <a:r>
              <a:rPr lang="it-IT" altLang="vi-VN" sz="2933" dirty="0"/>
              <a:t>thực hiện </a:t>
            </a:r>
            <a:r>
              <a:rPr lang="vi-VN" altLang="vi-VN" sz="2933" dirty="0"/>
              <a:t>200</a:t>
            </a:r>
            <a:r>
              <a:rPr lang="it-IT" altLang="vi-VN" sz="2933" dirty="0"/>
              <a:t>6-20</a:t>
            </a:r>
            <a:r>
              <a:rPr lang="vi-VN" altLang="vi-VN" sz="2933" dirty="0"/>
              <a:t>1</a:t>
            </a:r>
            <a:r>
              <a:rPr lang="it-IT" altLang="vi-VN" sz="2933" dirty="0"/>
              <a:t>1</a:t>
            </a:r>
            <a:endParaRPr lang="en-US" sz="2933" dirty="0"/>
          </a:p>
        </p:txBody>
      </p:sp>
      <p:sp>
        <p:nvSpPr>
          <p:cNvPr id="119" name="Google Shape;119;p19"/>
          <p:cNvSpPr txBox="1">
            <a:spLocks noGrp="1"/>
          </p:cNvSpPr>
          <p:nvPr>
            <p:ph type="subTitle" idx="4294967295"/>
          </p:nvPr>
        </p:nvSpPr>
        <p:spPr>
          <a:xfrm>
            <a:off x="1176766" y="3052792"/>
            <a:ext cx="9407525" cy="1046162"/>
          </a:xfrm>
          <a:prstGeom prst="rect">
            <a:avLst/>
          </a:prstGeom>
        </p:spPr>
        <p:txBody>
          <a:bodyPr spcFirstLastPara="1" vert="horz" wrap="square" lIns="121900" tIns="121900" rIns="121900" bIns="121900" rtlCol="0" anchor="t" anchorCtr="0">
            <a:noAutofit/>
          </a:bodyPr>
          <a:lstStyle/>
          <a:p>
            <a:pPr marL="0" indent="0">
              <a:spcBef>
                <a:spcPts val="800"/>
              </a:spcBef>
              <a:buNone/>
            </a:pPr>
            <a:r>
              <a:rPr lang="vi-VN" b="1" dirty="0">
                <a:solidFill>
                  <a:srgbClr val="FF0000"/>
                </a:solidFill>
              </a:rPr>
              <a:t>Đại hội </a:t>
            </a:r>
            <a:r>
              <a:rPr lang="en-US" b="1" dirty="0" err="1">
                <a:solidFill>
                  <a:srgbClr val="FF0000"/>
                </a:solidFill>
              </a:rPr>
              <a:t>đại</a:t>
            </a:r>
            <a:r>
              <a:rPr lang="en-US" b="1" dirty="0">
                <a:solidFill>
                  <a:srgbClr val="FF0000"/>
                </a:solidFill>
              </a:rPr>
              <a:t> </a:t>
            </a:r>
            <a:r>
              <a:rPr lang="en-US" b="1" dirty="0" err="1">
                <a:solidFill>
                  <a:srgbClr val="FF0000"/>
                </a:solidFill>
              </a:rPr>
              <a:t>biểu</a:t>
            </a:r>
            <a:r>
              <a:rPr lang="en-US" b="1" dirty="0">
                <a:solidFill>
                  <a:srgbClr val="FF0000"/>
                </a:solidFill>
              </a:rPr>
              <a:t> </a:t>
            </a:r>
            <a:r>
              <a:rPr lang="en-US" b="1" dirty="0" err="1">
                <a:solidFill>
                  <a:srgbClr val="FF0000"/>
                </a:solidFill>
              </a:rPr>
              <a:t>toàn</a:t>
            </a:r>
            <a:r>
              <a:rPr lang="en-US" b="1" dirty="0">
                <a:solidFill>
                  <a:srgbClr val="FF0000"/>
                </a:solidFill>
              </a:rPr>
              <a:t> </a:t>
            </a:r>
            <a:r>
              <a:rPr lang="en-US" b="1" dirty="0" err="1">
                <a:solidFill>
                  <a:srgbClr val="FF0000"/>
                </a:solidFill>
              </a:rPr>
              <a:t>quốc</a:t>
            </a:r>
            <a:r>
              <a:rPr lang="en-US" b="1" dirty="0">
                <a:solidFill>
                  <a:srgbClr val="FF0000"/>
                </a:solidFill>
              </a:rPr>
              <a:t> </a:t>
            </a:r>
            <a:r>
              <a:rPr lang="en-US" b="1" dirty="0" err="1">
                <a:solidFill>
                  <a:srgbClr val="FF0000"/>
                </a:solidFill>
              </a:rPr>
              <a:t>lần</a:t>
            </a:r>
            <a:r>
              <a:rPr lang="en-US" b="1" dirty="0">
                <a:solidFill>
                  <a:srgbClr val="FF0000"/>
                </a:solidFill>
              </a:rPr>
              <a:t> </a:t>
            </a:r>
            <a:r>
              <a:rPr lang="en-US" b="1" dirty="0" err="1">
                <a:solidFill>
                  <a:srgbClr val="FF0000"/>
                </a:solidFill>
              </a:rPr>
              <a:t>thứ</a:t>
            </a:r>
            <a:r>
              <a:rPr lang="en-US" b="1" dirty="0">
                <a:solidFill>
                  <a:srgbClr val="FF0000"/>
                </a:solidFill>
              </a:rPr>
              <a:t> </a:t>
            </a:r>
            <a:r>
              <a:rPr lang="vi-VN" b="1" dirty="0">
                <a:solidFill>
                  <a:srgbClr val="FF0000"/>
                </a:solidFill>
              </a:rPr>
              <a:t>X của Đảng họp tại Hà Nội, họp từ ngày 18 đến ngày 25-4-2006</a:t>
            </a:r>
            <a:r>
              <a:rPr lang="en-US" b="1" dirty="0">
                <a:solidFill>
                  <a:srgbClr val="FF0000"/>
                </a:solidFill>
              </a:rPr>
              <a:t>.</a:t>
            </a:r>
            <a:endParaRPr b="1" dirty="0">
              <a:solidFill>
                <a:srgbClr val="FF0000"/>
              </a:solidFill>
            </a:endParaRPr>
          </a:p>
        </p:txBody>
      </p:sp>
      <p:sp>
        <p:nvSpPr>
          <p:cNvPr id="131" name="Google Shape;131;p19"/>
          <p:cNvSpPr/>
          <p:nvPr/>
        </p:nvSpPr>
        <p:spPr>
          <a:xfrm rot="2926063">
            <a:off x="10995384" y="2003827"/>
            <a:ext cx="299305" cy="28578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nvGrpSpPr>
          <p:cNvPr id="13" name="Group 9">
            <a:extLst>
              <a:ext uri="{FF2B5EF4-FFF2-40B4-BE49-F238E27FC236}">
                <a16:creationId xmlns:a16="http://schemas.microsoft.com/office/drawing/2014/main" id="{6AF0E679-5A30-4387-A93A-980B68F677CB}"/>
              </a:ext>
            </a:extLst>
          </p:cNvPr>
          <p:cNvGrpSpPr/>
          <p:nvPr/>
        </p:nvGrpSpPr>
        <p:grpSpPr>
          <a:xfrm>
            <a:off x="909263" y="4282249"/>
            <a:ext cx="9937701" cy="1954164"/>
            <a:chOff x="0" y="0"/>
            <a:chExt cx="3952468" cy="386602"/>
          </a:xfrm>
        </p:grpSpPr>
        <p:sp>
          <p:nvSpPr>
            <p:cNvPr id="14" name="Freeform 10">
              <a:extLst>
                <a:ext uri="{FF2B5EF4-FFF2-40B4-BE49-F238E27FC236}">
                  <a16:creationId xmlns:a16="http://schemas.microsoft.com/office/drawing/2014/main" id="{79AAB6BC-D808-46F6-8295-BD392B90CF3E}"/>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sp>
        <p:nvSpPr>
          <p:cNvPr id="16" name="TextBox 15">
            <a:extLst>
              <a:ext uri="{FF2B5EF4-FFF2-40B4-BE49-F238E27FC236}">
                <a16:creationId xmlns:a16="http://schemas.microsoft.com/office/drawing/2014/main" id="{BFB1CE98-2F3A-4107-93E0-7136E8ADDD67}"/>
              </a:ext>
            </a:extLst>
          </p:cNvPr>
          <p:cNvSpPr txBox="1"/>
          <p:nvPr/>
        </p:nvSpPr>
        <p:spPr>
          <a:xfrm>
            <a:off x="1331978" y="4412074"/>
            <a:ext cx="9252313" cy="1673022"/>
          </a:xfrm>
          <a:prstGeom prst="rect">
            <a:avLst/>
          </a:prstGeom>
          <a:noFill/>
        </p:spPr>
        <p:txBody>
          <a:bodyPr wrap="square">
            <a:spAutoFit/>
          </a:bodyPr>
          <a:lstStyle/>
          <a:p>
            <a:pPr algn="just">
              <a:lnSpc>
                <a:spcPct val="107000"/>
              </a:lnSpc>
              <a:spcBef>
                <a:spcPts val="400"/>
              </a:spcBef>
              <a:spcAft>
                <a:spcPts val="400"/>
              </a:spcAft>
            </a:pPr>
            <a:r>
              <a:rPr lang="en-US" sz="2400" dirty="0">
                <a:latin typeface="Raleway Light" pitchFamily="2" charset="0"/>
              </a:rPr>
              <a:t>C</a:t>
            </a:r>
            <a:r>
              <a:rPr lang="vi-VN" sz="2400" dirty="0">
                <a:latin typeface="Raleway Light" pitchFamily="2" charset="0"/>
              </a:rPr>
              <a:t>hủ đề của Đại hội “</a:t>
            </a:r>
            <a:r>
              <a:rPr lang="vi-VN" sz="2400" b="1" i="1" dirty="0">
                <a:latin typeface="Raleway Light" pitchFamily="2" charset="0"/>
              </a:rPr>
              <a:t>Nâng cao năng lực lãnh đạo và sức chiến đấu của Đảng, phát huy sức mạnh toàn dân tộc, đẩy mạnh toàn diện công cuộc đổi mới, sớm đưa nước ta ra khỏi tình trạng kém phát triển</a:t>
            </a:r>
            <a:r>
              <a:rPr lang="en-US" sz="2400" dirty="0">
                <a:latin typeface="Raleway Light" pitchFamily="2" charset="0"/>
              </a:rPr>
              <a:t>”</a:t>
            </a:r>
            <a:r>
              <a:rPr lang="vi-VN" sz="2400" dirty="0">
                <a:latin typeface="Raleway Light" pitchFamily="2" charset="0"/>
              </a:rPr>
              <a:t>.</a:t>
            </a:r>
            <a:endParaRPr lang="en-US" sz="2400" dirty="0">
              <a:latin typeface="Raleway Light" pitchFamily="2" charset="0"/>
            </a:endParaRPr>
          </a:p>
        </p:txBody>
      </p:sp>
    </p:spTree>
    <p:extLst>
      <p:ext uri="{BB962C8B-B14F-4D97-AF65-F5344CB8AC3E}">
        <p14:creationId xmlns:p14="http://schemas.microsoft.com/office/powerpoint/2010/main" val="722681148"/>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F8620-F408-41DB-83F9-B7E3EE7C0EF3}"/>
              </a:ext>
            </a:extLst>
          </p:cNvPr>
          <p:cNvSpPr>
            <a:spLocks noGrp="1"/>
          </p:cNvSpPr>
          <p:nvPr>
            <p:ph type="title"/>
          </p:nvPr>
        </p:nvSpPr>
        <p:spPr>
          <a:xfrm>
            <a:off x="3379983" y="559753"/>
            <a:ext cx="4083181" cy="691331"/>
          </a:xfrm>
        </p:spPr>
        <p:txBody>
          <a:bodyPr/>
          <a:lstStyle/>
          <a:p>
            <a:pPr algn="ctr"/>
            <a:r>
              <a:rPr lang="en-US" sz="2667" noProof="1">
                <a:solidFill>
                  <a:schemeClr val="tx1">
                    <a:lumMod val="50000"/>
                  </a:schemeClr>
                </a:solidFill>
              </a:rPr>
              <a:t>NỘI DUNG CHÍNH CỦA ĐẠI HỘI </a:t>
            </a:r>
            <a:endParaRPr lang="en-US" sz="2667" dirty="0">
              <a:solidFill>
                <a:schemeClr val="tx1">
                  <a:lumMod val="50000"/>
                </a:schemeClr>
              </a:solidFill>
            </a:endParaRPr>
          </a:p>
        </p:txBody>
      </p:sp>
      <p:sp>
        <p:nvSpPr>
          <p:cNvPr id="4" name="Slide Number Placeholder 3">
            <a:extLst>
              <a:ext uri="{FF2B5EF4-FFF2-40B4-BE49-F238E27FC236}">
                <a16:creationId xmlns:a16="http://schemas.microsoft.com/office/drawing/2014/main" id="{FBEA15BD-773E-4A08-8183-85E88616DB8B}"/>
              </a:ext>
            </a:extLst>
          </p:cNvPr>
          <p:cNvSpPr>
            <a:spLocks noGrp="1"/>
          </p:cNvSpPr>
          <p:nvPr>
            <p:ph type="sldNum" idx="12"/>
          </p:nvPr>
        </p:nvSpPr>
        <p:spPr/>
        <p:txBody>
          <a:bodyPr/>
          <a:lstStyle/>
          <a:p>
            <a:pPr algn="ctr"/>
            <a:fld id="{00000000-1234-1234-1234-123412341234}" type="slidenum">
              <a:rPr lang="en" smtClean="0"/>
              <a:pPr algn="ctr"/>
              <a:t>274</a:t>
            </a:fld>
            <a:endParaRPr lang="en"/>
          </a:p>
        </p:txBody>
      </p:sp>
      <p:pic>
        <p:nvPicPr>
          <p:cNvPr id="5" name="Picture 30">
            <a:extLst>
              <a:ext uri="{FF2B5EF4-FFF2-40B4-BE49-F238E27FC236}">
                <a16:creationId xmlns:a16="http://schemas.microsoft.com/office/drawing/2014/main" id="{A509E8C9-85A1-4D65-920A-1F30949360EB}"/>
              </a:ext>
            </a:extLst>
          </p:cNvPr>
          <p:cNvPicPr>
            <a:picLocks noChangeAspect="1"/>
          </p:cNvPicPr>
          <p:nvPr/>
        </p:nvPicPr>
        <p:blipFill>
          <a:blip r:embed="rId2"/>
          <a:stretch>
            <a:fillRect/>
          </a:stretch>
        </p:blipFill>
        <p:spPr>
          <a:xfrm>
            <a:off x="7877985" y="1240867"/>
            <a:ext cx="3310467" cy="4131164"/>
          </a:xfrm>
          <a:prstGeom prst="rect">
            <a:avLst/>
          </a:prstGeom>
          <a:noFill/>
          <a:ln w="38100" cap="flat" cmpd="sng">
            <a:solidFill>
              <a:srgbClr val="C00000"/>
            </a:solidFill>
            <a:prstDash val="solid"/>
            <a:miter/>
            <a:headEnd type="none" w="med" len="med"/>
            <a:tailEnd type="none" w="med" len="med"/>
          </a:ln>
        </p:spPr>
      </p:pic>
      <p:sp>
        <p:nvSpPr>
          <p:cNvPr id="6" name="Rectangle 31">
            <a:extLst>
              <a:ext uri="{FF2B5EF4-FFF2-40B4-BE49-F238E27FC236}">
                <a16:creationId xmlns:a16="http://schemas.microsoft.com/office/drawing/2014/main" id="{CE377760-B95B-43AE-951C-5D40C0C8A96E}"/>
              </a:ext>
            </a:extLst>
          </p:cNvPr>
          <p:cNvSpPr>
            <a:spLocks noChangeArrowheads="1"/>
          </p:cNvSpPr>
          <p:nvPr/>
        </p:nvSpPr>
        <p:spPr bwMode="auto">
          <a:xfrm>
            <a:off x="7048341" y="5008567"/>
            <a:ext cx="4847139" cy="1320800"/>
          </a:xfrm>
          <a:prstGeom prst="rect">
            <a:avLst/>
          </a:prstGeom>
          <a:noFill/>
          <a:ln>
            <a:noFill/>
          </a:ln>
        </p:spPr>
        <p:txBody>
          <a:bodyPr anchor="b"/>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defTabSz="1219170" eaLnBrk="1" hangingPunct="1">
              <a:lnSpc>
                <a:spcPct val="95000"/>
              </a:lnSpc>
              <a:buNone/>
            </a:pPr>
            <a:r>
              <a:rPr sz="1600" noProof="1">
                <a:latin typeface="Raleway Light" pitchFamily="2" charset="0"/>
              </a:rPr>
              <a:t>Đ/c Nông Đức Mạnh</a:t>
            </a:r>
          </a:p>
          <a:p>
            <a:pPr marL="0" indent="0" algn="ctr" defTabSz="1219170" eaLnBrk="1" hangingPunct="1">
              <a:lnSpc>
                <a:spcPct val="95000"/>
              </a:lnSpc>
              <a:buNone/>
            </a:pPr>
            <a:r>
              <a:rPr sz="1600" noProof="1">
                <a:latin typeface="Raleway Light" pitchFamily="2" charset="0"/>
              </a:rPr>
              <a:t>Tổng Bí thư Đảng </a:t>
            </a:r>
          </a:p>
          <a:p>
            <a:pPr marL="0" indent="0" algn="ctr" defTabSz="1219170" eaLnBrk="1" hangingPunct="1">
              <a:lnSpc>
                <a:spcPct val="95000"/>
              </a:lnSpc>
              <a:buNone/>
            </a:pPr>
            <a:r>
              <a:rPr sz="1600" noProof="1">
                <a:latin typeface="Raleway Light" pitchFamily="2" charset="0"/>
              </a:rPr>
              <a:t>( 2001-2006)</a:t>
            </a:r>
          </a:p>
        </p:txBody>
      </p:sp>
      <p:sp>
        <p:nvSpPr>
          <p:cNvPr id="7" name="Oval 33">
            <a:extLst>
              <a:ext uri="{FF2B5EF4-FFF2-40B4-BE49-F238E27FC236}">
                <a16:creationId xmlns:a16="http://schemas.microsoft.com/office/drawing/2014/main" id="{3F4EE83A-47C7-45AD-BC30-030F49146C76}"/>
              </a:ext>
            </a:extLst>
          </p:cNvPr>
          <p:cNvSpPr/>
          <p:nvPr/>
        </p:nvSpPr>
        <p:spPr>
          <a:xfrm>
            <a:off x="3162141" y="3552282"/>
            <a:ext cx="2590800" cy="2400300"/>
          </a:xfrm>
          <a:prstGeom prst="ellipse">
            <a:avLst/>
          </a:prstGeom>
          <a:noFill/>
          <a:ln w="38100" cap="flat" cmpd="sng">
            <a:solidFill>
              <a:srgbClr val="0000FF"/>
            </a:solidFill>
            <a:prstDash val="solid"/>
            <a:round/>
            <a:headEnd type="none" w="med" len="med"/>
            <a:tailEnd type="none" w="med" len="med"/>
          </a:ln>
        </p:spPr>
        <p:txBody>
          <a:bodyPr wrap="none" anchor="ctr" anchorCtr="0"/>
          <a:lstStyle/>
          <a:p>
            <a:pPr algn="ctr">
              <a:buFontTx/>
            </a:pPr>
            <a:r>
              <a:rPr lang="en-US" altLang="vi-VN" sz="2667" b="1" dirty="0">
                <a:solidFill>
                  <a:srgbClr val="000000"/>
                </a:solidFill>
                <a:latin typeface="Verdana" panose="020B0604030504040204" pitchFamily="34" charset="0"/>
              </a:rPr>
              <a:t>BÁO CÁO</a:t>
            </a:r>
          </a:p>
          <a:p>
            <a:pPr algn="ctr">
              <a:buFontTx/>
            </a:pPr>
            <a:r>
              <a:rPr lang="en-US" altLang="vi-VN" sz="2667" b="1" dirty="0">
                <a:solidFill>
                  <a:srgbClr val="000000"/>
                </a:solidFill>
                <a:latin typeface="Verdana" panose="020B0604030504040204" pitchFamily="34" charset="0"/>
              </a:rPr>
              <a:t> CHÍNH TRỊ</a:t>
            </a:r>
            <a:endParaRPr lang="en-US" altLang="vi-VN" sz="2667" b="1" dirty="0">
              <a:solidFill>
                <a:srgbClr val="000000"/>
              </a:solidFill>
              <a:latin typeface="Verdana" panose="020B0604030504040204" pitchFamily="34" charset="0"/>
              <a:ea typeface="Arial" panose="020B0604020202020204" pitchFamily="34" charset="0"/>
            </a:endParaRPr>
          </a:p>
        </p:txBody>
      </p:sp>
      <p:sp>
        <p:nvSpPr>
          <p:cNvPr id="8" name="Oval 34">
            <a:extLst>
              <a:ext uri="{FF2B5EF4-FFF2-40B4-BE49-F238E27FC236}">
                <a16:creationId xmlns:a16="http://schemas.microsoft.com/office/drawing/2014/main" id="{06E703AB-3927-4EDE-A37F-BAEBC643E0C0}"/>
              </a:ext>
            </a:extLst>
          </p:cNvPr>
          <p:cNvSpPr/>
          <p:nvPr/>
        </p:nvSpPr>
        <p:spPr>
          <a:xfrm>
            <a:off x="4457541" y="1647299"/>
            <a:ext cx="2590800" cy="2400300"/>
          </a:xfrm>
          <a:prstGeom prst="ellipse">
            <a:avLst/>
          </a:prstGeom>
          <a:noFill/>
          <a:ln w="38100" cap="flat" cmpd="sng">
            <a:solidFill>
              <a:srgbClr val="0000FF"/>
            </a:solidFill>
            <a:prstDash val="solid"/>
            <a:round/>
            <a:headEnd type="none" w="med" len="med"/>
            <a:tailEnd type="none" w="med" len="med"/>
          </a:ln>
        </p:spPr>
        <p:txBody>
          <a:bodyPr wrap="none" anchor="ctr" anchorCtr="0"/>
          <a:lstStyle/>
          <a:p>
            <a:pPr algn="ctr">
              <a:buFontTx/>
            </a:pPr>
            <a:r>
              <a:rPr lang="en-US" altLang="vi-VN" sz="2667" b="1" dirty="0">
                <a:solidFill>
                  <a:srgbClr val="000000"/>
                </a:solidFill>
                <a:latin typeface="Verdana" panose="020B0604030504040204" pitchFamily="34" charset="0"/>
              </a:rPr>
              <a:t>KẾ HOẠCH</a:t>
            </a:r>
          </a:p>
          <a:p>
            <a:pPr algn="ctr">
              <a:buFontTx/>
            </a:pPr>
            <a:r>
              <a:rPr lang="en-US" altLang="vi-VN" sz="2667" b="1" dirty="0">
                <a:solidFill>
                  <a:srgbClr val="000000"/>
                </a:solidFill>
                <a:latin typeface="Verdana" panose="020B0604030504040204" pitchFamily="34" charset="0"/>
              </a:rPr>
              <a:t>5 NĂM</a:t>
            </a:r>
          </a:p>
          <a:p>
            <a:pPr algn="ctr">
              <a:buFontTx/>
            </a:pPr>
            <a:r>
              <a:rPr lang="en-US" altLang="vi-VN" sz="2667" b="1" dirty="0">
                <a:solidFill>
                  <a:srgbClr val="000000"/>
                </a:solidFill>
                <a:latin typeface="Verdana" panose="020B0604030504040204" pitchFamily="34" charset="0"/>
              </a:rPr>
              <a:t>2006 - 2010</a:t>
            </a:r>
            <a:endParaRPr lang="en-US" altLang="vi-VN" sz="2667" b="1" dirty="0">
              <a:solidFill>
                <a:srgbClr val="000000"/>
              </a:solidFill>
              <a:latin typeface="Verdana" panose="020B0604030504040204" pitchFamily="34" charset="0"/>
              <a:ea typeface="Arial" panose="020B0604020202020204" pitchFamily="34" charset="0"/>
            </a:endParaRPr>
          </a:p>
        </p:txBody>
      </p:sp>
      <p:sp>
        <p:nvSpPr>
          <p:cNvPr id="9" name="Oval 35">
            <a:extLst>
              <a:ext uri="{FF2B5EF4-FFF2-40B4-BE49-F238E27FC236}">
                <a16:creationId xmlns:a16="http://schemas.microsoft.com/office/drawing/2014/main" id="{AC0BA7A3-FED9-4053-9F31-AAC0C541AEE7}"/>
              </a:ext>
            </a:extLst>
          </p:cNvPr>
          <p:cNvSpPr/>
          <p:nvPr/>
        </p:nvSpPr>
        <p:spPr>
          <a:xfrm>
            <a:off x="1996267" y="1647299"/>
            <a:ext cx="2590800" cy="2400300"/>
          </a:xfrm>
          <a:prstGeom prst="ellipse">
            <a:avLst/>
          </a:prstGeom>
          <a:noFill/>
          <a:ln w="38100" cap="flat" cmpd="sng">
            <a:solidFill>
              <a:srgbClr val="0000FF"/>
            </a:solidFill>
            <a:prstDash val="solid"/>
            <a:round/>
            <a:headEnd type="none" w="med" len="med"/>
            <a:tailEnd type="none" w="med" len="med"/>
          </a:ln>
        </p:spPr>
        <p:txBody>
          <a:bodyPr wrap="none" anchor="ctr" anchorCtr="0"/>
          <a:lstStyle/>
          <a:p>
            <a:pPr algn="ctr">
              <a:buFontTx/>
            </a:pPr>
            <a:r>
              <a:rPr lang="en-US" altLang="vi-VN" sz="2667" b="1" dirty="0">
                <a:solidFill>
                  <a:srgbClr val="000000"/>
                </a:solidFill>
                <a:latin typeface="Verdana" panose="020B0604030504040204" pitchFamily="34" charset="0"/>
              </a:rPr>
              <a:t>BỔ SUNG</a:t>
            </a:r>
          </a:p>
          <a:p>
            <a:pPr algn="ctr">
              <a:buFontTx/>
            </a:pPr>
            <a:r>
              <a:rPr lang="en-US" altLang="vi-VN" sz="2667" b="1" dirty="0">
                <a:solidFill>
                  <a:srgbClr val="000000"/>
                </a:solidFill>
                <a:latin typeface="Verdana" panose="020B0604030504040204" pitchFamily="34" charset="0"/>
              </a:rPr>
              <a:t>ĐIỀU LỆ </a:t>
            </a:r>
          </a:p>
          <a:p>
            <a:pPr algn="ctr">
              <a:buFontTx/>
            </a:pPr>
            <a:r>
              <a:rPr lang="en-US" altLang="vi-VN" sz="2667" b="1" dirty="0">
                <a:solidFill>
                  <a:srgbClr val="000000"/>
                </a:solidFill>
                <a:latin typeface="Verdana" panose="020B0604030504040204" pitchFamily="34" charset="0"/>
              </a:rPr>
              <a:t>ĐẢNG</a:t>
            </a:r>
            <a:endParaRPr lang="en-US" altLang="vi-VN" sz="2667" b="1" dirty="0">
              <a:solidFill>
                <a:srgbClr val="000000"/>
              </a:solidFill>
              <a:latin typeface="Verdana" panose="020B0604030504040204" pitchFamily="34" charset="0"/>
              <a:ea typeface="Arial" panose="020B0604020202020204" pitchFamily="34" charset="0"/>
            </a:endParaRPr>
          </a:p>
        </p:txBody>
      </p:sp>
    </p:spTree>
    <p:extLst>
      <p:ext uri="{BB962C8B-B14F-4D97-AF65-F5344CB8AC3E}">
        <p14:creationId xmlns:p14="http://schemas.microsoft.com/office/powerpoint/2010/main" val="151983638"/>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9BE28E0-6073-4ACD-B650-4AC4A9192B14}"/>
              </a:ext>
            </a:extLst>
          </p:cNvPr>
          <p:cNvSpPr>
            <a:spLocks noGrp="1"/>
          </p:cNvSpPr>
          <p:nvPr>
            <p:ph type="title"/>
          </p:nvPr>
        </p:nvSpPr>
        <p:spPr>
          <a:xfrm>
            <a:off x="1142455" y="655311"/>
            <a:ext cx="9154583" cy="1143000"/>
          </a:xfrm>
        </p:spPr>
        <p:txBody>
          <a:bodyPr/>
          <a:lstStyle/>
          <a:p>
            <a:r>
              <a:rPr lang="en-US" sz="2667" noProof="1">
                <a:solidFill>
                  <a:schemeClr val="tx1">
                    <a:lumMod val="50000"/>
                  </a:schemeClr>
                </a:solidFill>
              </a:rPr>
              <a:t>NỘI DUNG CHÍNH CỦA ĐẠI HỘI </a:t>
            </a:r>
            <a:endParaRPr lang="en-US" sz="2667" dirty="0">
              <a:solidFill>
                <a:schemeClr val="tx1">
                  <a:lumMod val="50000"/>
                </a:schemeClr>
              </a:solidFill>
            </a:endParaRPr>
          </a:p>
        </p:txBody>
      </p:sp>
      <p:sp>
        <p:nvSpPr>
          <p:cNvPr id="3" name="Text Placeholder 2">
            <a:extLst>
              <a:ext uri="{FF2B5EF4-FFF2-40B4-BE49-F238E27FC236}">
                <a16:creationId xmlns:a16="http://schemas.microsoft.com/office/drawing/2014/main" id="{8C90E09A-D993-454E-905F-D2C68E4F510E}"/>
              </a:ext>
            </a:extLst>
          </p:cNvPr>
          <p:cNvSpPr>
            <a:spLocks noGrp="1"/>
          </p:cNvSpPr>
          <p:nvPr>
            <p:ph type="body" idx="1"/>
          </p:nvPr>
        </p:nvSpPr>
        <p:spPr>
          <a:xfrm>
            <a:off x="865735" y="1761068"/>
            <a:ext cx="10460531" cy="4349801"/>
          </a:xfrm>
        </p:spPr>
        <p:txBody>
          <a:bodyPr/>
          <a:lstStyle/>
          <a:p>
            <a:pPr marL="380990" indent="-380990"/>
            <a:r>
              <a:rPr lang="vi-VN" sz="1867" dirty="0"/>
              <a:t>Đại hội X có sự tiếp thu, bổ sung hai đặc trưng mới của chủ nghĩa xã hội mà nhân dân ta xây dựng so với Cương lĩnh năm 1991 là: </a:t>
            </a:r>
            <a:endParaRPr lang="en-US" sz="1867" dirty="0"/>
          </a:p>
          <a:p>
            <a:pPr marL="457189">
              <a:buFont typeface="+mj-lt"/>
              <a:buAutoNum type="arabicPeriod"/>
            </a:pPr>
            <a:r>
              <a:rPr lang="vi-VN" sz="1867" dirty="0"/>
              <a:t>Dân giàu, nước mạnh, công bằng, dân chủ, văn minh</a:t>
            </a:r>
            <a:r>
              <a:rPr lang="en-US" sz="1867" dirty="0"/>
              <a:t>.</a:t>
            </a:r>
          </a:p>
          <a:p>
            <a:pPr marL="457189">
              <a:buFont typeface="+mj-lt"/>
              <a:buAutoNum type="arabicPeriod"/>
            </a:pPr>
            <a:r>
              <a:rPr lang="en-US" sz="1867" dirty="0"/>
              <a:t>C</a:t>
            </a:r>
            <a:r>
              <a:rPr lang="vi-VN" sz="1867" dirty="0"/>
              <a:t>ó Nhà nước pháp quyền xã hội chủ nghĩa, diễn đạt lại các đặc trưng khác. </a:t>
            </a:r>
            <a:endParaRPr lang="en-US" sz="1867" dirty="0"/>
          </a:p>
          <a:p>
            <a:pPr marL="380990" indent="-380990"/>
            <a:r>
              <a:rPr lang="vi-VN" altLang="x-none" sz="1867" dirty="0"/>
              <a:t>Chú trọng hàng đầu đến nhiệm vụ then chốt là xây dựng, chỉnh đốn Ðảng toàn diện về chính trị, tư tưởng, tổ chức, đội ngũ cán bộ đến phương thức lãnh đạo của Đảng</a:t>
            </a:r>
            <a:r>
              <a:rPr lang="en-US" altLang="zh-CN" sz="1867" dirty="0"/>
              <a:t>.  </a:t>
            </a:r>
            <a:r>
              <a:rPr lang="vi-VN" altLang="x-none" sz="1867" dirty="0"/>
              <a:t>Cho phép đảng viên làm kinh tế tư nhân, kết cả tư bản tư nhân</a:t>
            </a:r>
            <a:r>
              <a:rPr lang="en-US" altLang="x-none" sz="1867" dirty="0"/>
              <a:t>.</a:t>
            </a:r>
          </a:p>
          <a:p>
            <a:pPr marL="380990" indent="-380990"/>
            <a:r>
              <a:rPr lang="vi-VN" altLang="vi-VN" sz="1867" dirty="0"/>
              <a:t>Phát huy sức mạnh toàn dân tộc trên cơ sở lấy mục tiêu chung làm điểm trương đồng</a:t>
            </a:r>
            <a:r>
              <a:rPr lang="en-US" altLang="vi-VN" sz="1867" dirty="0"/>
              <a:t>.</a:t>
            </a:r>
          </a:p>
          <a:p>
            <a:pPr marL="380990" indent="-380990"/>
            <a:r>
              <a:rPr lang="vi-VN" altLang="vi-VN" sz="1867" dirty="0"/>
              <a:t>Tiếp tục hoàn thiện thể chế kinh tế thị trư­ờng định h­ướng xã hội chủ nghĩa</a:t>
            </a:r>
            <a:r>
              <a:rPr lang="en-US" altLang="vi-VN" sz="1867" dirty="0"/>
              <a:t>.</a:t>
            </a:r>
          </a:p>
          <a:p>
            <a:pPr marL="380990" indent="-380990" algn="just"/>
            <a:r>
              <a:rPr lang="vi-VN" altLang="vi-VN" sz="1867" dirty="0"/>
              <a:t>Đẩy mạnh công nghiệp hoá, hiện đại hoá gắn với phát triển kinh tế tri thức</a:t>
            </a:r>
            <a:r>
              <a:rPr lang="en-US" altLang="vi-VN" sz="1867" dirty="0"/>
              <a:t>.</a:t>
            </a:r>
          </a:p>
          <a:p>
            <a:pPr marL="380990" indent="-380990" algn="just"/>
            <a:r>
              <a:rPr lang="vi-VN" altLang="vi-VN" sz="1867" dirty="0"/>
              <a:t>Mở rộng quan hệ đối ngoại, chủ động, tích cực hội nhập kinh tế quốc tế, Việt Nam là bạn, đối tác tin cậy của các nước trong cộng đồng quốc tế</a:t>
            </a:r>
            <a:r>
              <a:rPr lang="en-US" altLang="vi-VN" sz="1867" dirty="0"/>
              <a:t>.</a:t>
            </a:r>
            <a:endParaRPr lang="vi-VN" altLang="vi-VN" sz="1867" dirty="0"/>
          </a:p>
          <a:p>
            <a:pPr marL="457189"/>
            <a:endParaRPr lang="vi-VN" altLang="vi-VN" sz="1867" dirty="0"/>
          </a:p>
          <a:p>
            <a:pPr marL="457189"/>
            <a:endParaRPr lang="vi-VN" altLang="vi-VN" sz="1867" dirty="0"/>
          </a:p>
          <a:p>
            <a:pPr marL="457189">
              <a:lnSpc>
                <a:spcPct val="80000"/>
              </a:lnSpc>
            </a:pPr>
            <a:endParaRPr lang="en-US" dirty="0"/>
          </a:p>
        </p:txBody>
      </p:sp>
      <p:sp>
        <p:nvSpPr>
          <p:cNvPr id="4" name="Slide Number Placeholder 3">
            <a:extLst>
              <a:ext uri="{FF2B5EF4-FFF2-40B4-BE49-F238E27FC236}">
                <a16:creationId xmlns:a16="http://schemas.microsoft.com/office/drawing/2014/main" id="{F4B592B7-9A17-4F22-B56D-9BE4089D85BF}"/>
              </a:ext>
            </a:extLst>
          </p:cNvPr>
          <p:cNvSpPr>
            <a:spLocks noGrp="1"/>
          </p:cNvSpPr>
          <p:nvPr>
            <p:ph type="sldNum" idx="12"/>
          </p:nvPr>
        </p:nvSpPr>
        <p:spPr/>
        <p:txBody>
          <a:bodyPr/>
          <a:lstStyle/>
          <a:p>
            <a:pPr algn="ctr"/>
            <a:fld id="{00000000-1234-1234-1234-123412341234}" type="slidenum">
              <a:rPr lang="en" smtClean="0"/>
              <a:pPr algn="ctr"/>
              <a:t>275</a:t>
            </a:fld>
            <a:endParaRPr lang="en"/>
          </a:p>
        </p:txBody>
      </p:sp>
    </p:spTree>
    <p:extLst>
      <p:ext uri="{BB962C8B-B14F-4D97-AF65-F5344CB8AC3E}">
        <p14:creationId xmlns:p14="http://schemas.microsoft.com/office/powerpoint/2010/main" val="1226549724"/>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848509" y="1786675"/>
            <a:ext cx="3007800" cy="1799208"/>
          </a:xfrm>
          <a:prstGeom prst="rect">
            <a:avLst/>
          </a:prstGeom>
        </p:spPr>
      </p:pic>
      <p:grpSp>
        <p:nvGrpSpPr>
          <p:cNvPr id="5" name="Group 5"/>
          <p:cNvGrpSpPr/>
          <p:nvPr/>
        </p:nvGrpSpPr>
        <p:grpSpPr>
          <a:xfrm>
            <a:off x="940192" y="3100070"/>
            <a:ext cx="1089456" cy="3440937"/>
            <a:chOff x="0" y="0"/>
            <a:chExt cx="2178911" cy="6881874"/>
          </a:xfrm>
        </p:grpSpPr>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618120" y="0"/>
              <a:ext cx="950729" cy="1657391"/>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l="958" t="958" r="2927" b="627"/>
            <a:stretch>
              <a:fillRect/>
            </a:stretch>
          </p:blipFill>
          <p:spPr>
            <a:xfrm>
              <a:off x="575804" y="2532133"/>
              <a:ext cx="1413464" cy="4349741"/>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r="368" b="450"/>
            <a:stretch>
              <a:fillRect/>
            </a:stretch>
          </p:blipFill>
          <p:spPr>
            <a:xfrm>
              <a:off x="0" y="1135775"/>
              <a:ext cx="2178911" cy="2283513"/>
            </a:xfrm>
            <a:prstGeom prst="rect">
              <a:avLst/>
            </a:prstGeom>
          </p:spPr>
        </p:pic>
      </p:grpSp>
      <p:sp>
        <p:nvSpPr>
          <p:cNvPr id="42" name="TextBox 42"/>
          <p:cNvSpPr txBox="1"/>
          <p:nvPr/>
        </p:nvSpPr>
        <p:spPr>
          <a:xfrm>
            <a:off x="2029648" y="2175990"/>
            <a:ext cx="2406376" cy="1269578"/>
          </a:xfrm>
          <a:prstGeom prst="rect">
            <a:avLst/>
          </a:prstGeom>
        </p:spPr>
        <p:txBody>
          <a:bodyPr wrap="square" lIns="0" tIns="0" rIns="0" bIns="0" rtlCol="0" anchor="t">
            <a:spAutoFit/>
          </a:bodyPr>
          <a:lstStyle/>
          <a:p>
            <a:pPr algn="ctr">
              <a:lnSpc>
                <a:spcPts val="3300"/>
              </a:lnSpc>
            </a:pPr>
            <a:r>
              <a:rPr lang="vi-VN" sz="2400" b="1" dirty="0">
                <a:latin typeface="Raleway Light" pitchFamily="2" charset="0"/>
              </a:rPr>
              <a:t>Hội nghị Trung ương</a:t>
            </a:r>
            <a:r>
              <a:rPr lang="en-US" sz="2400" b="1" dirty="0">
                <a:latin typeface="Raleway Light" pitchFamily="2" charset="0"/>
              </a:rPr>
              <a:t> 4</a:t>
            </a:r>
            <a:r>
              <a:rPr lang="vi-VN" sz="2400" b="1" dirty="0">
                <a:latin typeface="Raleway Light" pitchFamily="2" charset="0"/>
              </a:rPr>
              <a:t>, khóa </a:t>
            </a:r>
            <a:r>
              <a:rPr lang="en-US" sz="2400" b="1" dirty="0">
                <a:latin typeface="Raleway Light" pitchFamily="2" charset="0"/>
              </a:rPr>
              <a:t>X </a:t>
            </a:r>
            <a:r>
              <a:rPr lang="vi-VN" sz="2400" b="1" dirty="0">
                <a:latin typeface="Raleway Light" pitchFamily="2" charset="0"/>
              </a:rPr>
              <a:t>(</a:t>
            </a:r>
            <a:r>
              <a:rPr lang="en-US" sz="2400" b="1" dirty="0">
                <a:latin typeface="Raleway Light" pitchFamily="2" charset="0"/>
              </a:rPr>
              <a:t>7</a:t>
            </a:r>
            <a:r>
              <a:rPr lang="vi-VN" sz="2400" b="1" dirty="0">
                <a:latin typeface="Raleway Light" pitchFamily="2" charset="0"/>
              </a:rPr>
              <a:t>-</a:t>
            </a:r>
            <a:r>
              <a:rPr lang="en-US" sz="2400" b="1" dirty="0">
                <a:latin typeface="Raleway Light" pitchFamily="2" charset="0"/>
              </a:rPr>
              <a:t>2003</a:t>
            </a:r>
            <a:r>
              <a:rPr lang="vi-VN" sz="2400" b="1" dirty="0">
                <a:latin typeface="Raleway Light" pitchFamily="2" charset="0"/>
              </a:rPr>
              <a:t>) </a:t>
            </a:r>
            <a:endParaRPr lang="en-US" sz="2400" b="1" dirty="0">
              <a:latin typeface="Raleway Light" pitchFamily="2" charset="0"/>
            </a:endParaRPr>
          </a:p>
        </p:txBody>
      </p:sp>
      <p:sp>
        <p:nvSpPr>
          <p:cNvPr id="43" name="TextBox 43"/>
          <p:cNvSpPr txBox="1"/>
          <p:nvPr/>
        </p:nvSpPr>
        <p:spPr>
          <a:xfrm>
            <a:off x="5132933" y="2224391"/>
            <a:ext cx="6506712" cy="2954078"/>
          </a:xfrm>
          <a:prstGeom prst="rect">
            <a:avLst/>
          </a:prstGeom>
        </p:spPr>
        <p:txBody>
          <a:bodyPr wrap="square" lIns="0" tIns="0" rIns="0" bIns="0" rtlCol="0" anchor="t">
            <a:spAutoFit/>
          </a:bodyPr>
          <a:lstStyle/>
          <a:p>
            <a:r>
              <a:rPr lang="vi-VN" sz="2133" dirty="0">
                <a:solidFill>
                  <a:schemeClr val="tx1">
                    <a:lumMod val="50000"/>
                  </a:schemeClr>
                </a:solidFill>
                <a:latin typeface="Raleway Light" pitchFamily="2" charset="0"/>
              </a:rPr>
              <a:t>Đảng ta ban hành </a:t>
            </a:r>
            <a:r>
              <a:rPr lang="vi-VN" sz="2133" i="1" dirty="0">
                <a:solidFill>
                  <a:schemeClr val="tx1">
                    <a:lumMod val="50000"/>
                  </a:schemeClr>
                </a:solidFill>
                <a:latin typeface="Raleway Light" pitchFamily="2" charset="0"/>
              </a:rPr>
              <a:t>Chiến lược biển Việt Nam đến năm 2020</a:t>
            </a:r>
            <a:r>
              <a:rPr lang="en-US" sz="2133" i="1" dirty="0">
                <a:solidFill>
                  <a:schemeClr val="tx1">
                    <a:lumMod val="50000"/>
                  </a:schemeClr>
                </a:solidFill>
                <a:latin typeface="Raleway Light" pitchFamily="2" charset="0"/>
              </a:rPr>
              <a:t>.</a:t>
            </a:r>
          </a:p>
          <a:p>
            <a:pPr algn="just"/>
            <a:r>
              <a:rPr lang="vi-VN" sz="2133" b="1" dirty="0">
                <a:solidFill>
                  <a:schemeClr val="tx1">
                    <a:lumMod val="50000"/>
                  </a:schemeClr>
                </a:solidFill>
                <a:latin typeface="Raleway Light" pitchFamily="2" charset="0"/>
              </a:rPr>
              <a:t>Quan điểm chỉ đạo của Đảng</a:t>
            </a:r>
            <a:r>
              <a:rPr lang="vi-VN" sz="2133" dirty="0">
                <a:solidFill>
                  <a:schemeClr val="tx1">
                    <a:lumMod val="50000"/>
                  </a:schemeClr>
                </a:solidFill>
                <a:latin typeface="Raleway Light" pitchFamily="2" charset="0"/>
              </a:rPr>
              <a:t>: Nước ta phải trở thành quốc gia mạnh về biển, làm giàu từ biển, trên cơ sở phát huy mọi tiềm năng từ biển, phát triển toàn diện các ngành, nghề biển với cơ cấu phong phú, hiện đại, tạo ra tốc độ phát triển nhanh, bền vững, hiệu quả cao với tầm nhìn dài hạn. </a:t>
            </a:r>
            <a:endParaRPr lang="en-US" sz="2133" dirty="0">
              <a:solidFill>
                <a:schemeClr val="tx1">
                  <a:lumMod val="50000"/>
                </a:schemeClr>
              </a:solidFill>
              <a:latin typeface="Raleway Light" pitchFamily="2" charset="0"/>
            </a:endParaRPr>
          </a:p>
          <a:p>
            <a:endParaRPr lang="en-US" sz="2133" dirty="0">
              <a:solidFill>
                <a:schemeClr val="tx1">
                  <a:lumMod val="50000"/>
                </a:schemeClr>
              </a:solidFill>
              <a:latin typeface="Raleway Light" pitchFamily="2" charset="0"/>
            </a:endParaRPr>
          </a:p>
        </p:txBody>
      </p:sp>
      <p:sp>
        <p:nvSpPr>
          <p:cNvPr id="12" name="TextBox 11">
            <a:extLst>
              <a:ext uri="{FF2B5EF4-FFF2-40B4-BE49-F238E27FC236}">
                <a16:creationId xmlns:a16="http://schemas.microsoft.com/office/drawing/2014/main" id="{901D336E-A308-4681-B200-8EFD5D4F80C3}"/>
              </a:ext>
            </a:extLst>
          </p:cNvPr>
          <p:cNvSpPr txBox="1"/>
          <p:nvPr/>
        </p:nvSpPr>
        <p:spPr>
          <a:xfrm>
            <a:off x="3442446" y="702539"/>
            <a:ext cx="6946367" cy="913199"/>
          </a:xfrm>
          <a:prstGeom prst="rect">
            <a:avLst/>
          </a:prstGeom>
          <a:noFill/>
        </p:spPr>
        <p:txBody>
          <a:bodyPr wrap="square">
            <a:spAutoFit/>
          </a:bodyPr>
          <a:lstStyle/>
          <a:p>
            <a:pPr algn="ctr"/>
            <a:r>
              <a:rPr lang="vi-VN" altLang="vi-VN" sz="2667" dirty="0">
                <a:solidFill>
                  <a:schemeClr val="tx1">
                    <a:lumMod val="50000"/>
                  </a:schemeClr>
                </a:solidFill>
                <a:latin typeface="Raleway ExtraBold" pitchFamily="2" charset="0"/>
              </a:rPr>
              <a:t>Chỉ đạo của </a:t>
            </a:r>
            <a:r>
              <a:rPr lang="en-US" altLang="vi-VN" sz="2667" dirty="0" err="1">
                <a:solidFill>
                  <a:srgbClr val="FFC000"/>
                </a:solidFill>
                <a:latin typeface="Raleway ExtraBold" pitchFamily="2" charset="0"/>
              </a:rPr>
              <a:t>Trung</a:t>
            </a:r>
            <a:r>
              <a:rPr lang="en-US" altLang="vi-VN" sz="2667" dirty="0">
                <a:solidFill>
                  <a:srgbClr val="FFC000"/>
                </a:solidFill>
                <a:latin typeface="Raleway ExtraBold" pitchFamily="2" charset="0"/>
              </a:rPr>
              <a:t> </a:t>
            </a:r>
            <a:r>
              <a:rPr lang="en-US" altLang="vi-VN" sz="2667" dirty="0" err="1">
                <a:solidFill>
                  <a:srgbClr val="FFC000"/>
                </a:solidFill>
                <a:latin typeface="Raleway ExtraBold" pitchFamily="2" charset="0"/>
              </a:rPr>
              <a:t>ương</a:t>
            </a:r>
            <a:r>
              <a:rPr lang="en-US" altLang="vi-VN" sz="2667" dirty="0">
                <a:solidFill>
                  <a:srgbClr val="FFC000"/>
                </a:solidFill>
                <a:latin typeface="Raleway ExtraBold" pitchFamily="2" charset="0"/>
              </a:rPr>
              <a:t> </a:t>
            </a:r>
            <a:r>
              <a:rPr lang="vi-VN" altLang="vi-VN" sz="2667" dirty="0">
                <a:solidFill>
                  <a:srgbClr val="FFC000"/>
                </a:solidFill>
                <a:latin typeface="Raleway ExtraBold" pitchFamily="2" charset="0"/>
              </a:rPr>
              <a:t>Đảng </a:t>
            </a:r>
            <a:r>
              <a:rPr lang="it-IT" altLang="vi-VN" sz="2667" dirty="0">
                <a:solidFill>
                  <a:schemeClr val="tx1">
                    <a:lumMod val="50000"/>
                  </a:schemeClr>
                </a:solidFill>
                <a:latin typeface="Raleway ExtraBold" pitchFamily="2" charset="0"/>
              </a:rPr>
              <a:t>thực hiện đường lối của </a:t>
            </a:r>
            <a:r>
              <a:rPr lang="it-IT" altLang="vi-VN" sz="2667" dirty="0">
                <a:solidFill>
                  <a:srgbClr val="FFC000"/>
                </a:solidFill>
                <a:latin typeface="Raleway ExtraBold" pitchFamily="2" charset="0"/>
              </a:rPr>
              <a:t>đại hội lần thứ X</a:t>
            </a:r>
            <a:endParaRPr lang="en-US" sz="2667" dirty="0">
              <a:solidFill>
                <a:srgbClr val="FFC000"/>
              </a:solidFill>
              <a:latin typeface="Raleway ExtraBold" pitchFamily="2" charset="0"/>
            </a:endParaRPr>
          </a:p>
        </p:txBody>
      </p:sp>
    </p:spTree>
    <p:extLst>
      <p:ext uri="{BB962C8B-B14F-4D97-AF65-F5344CB8AC3E}">
        <p14:creationId xmlns:p14="http://schemas.microsoft.com/office/powerpoint/2010/main" val="2593943063"/>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848509" y="1786675"/>
            <a:ext cx="3007800" cy="1799208"/>
          </a:xfrm>
          <a:prstGeom prst="rect">
            <a:avLst/>
          </a:prstGeom>
        </p:spPr>
      </p:pic>
      <p:grpSp>
        <p:nvGrpSpPr>
          <p:cNvPr id="5" name="Group 5"/>
          <p:cNvGrpSpPr/>
          <p:nvPr/>
        </p:nvGrpSpPr>
        <p:grpSpPr>
          <a:xfrm>
            <a:off x="940192" y="3100070"/>
            <a:ext cx="1089456" cy="3440937"/>
            <a:chOff x="0" y="0"/>
            <a:chExt cx="2178911" cy="6881874"/>
          </a:xfrm>
        </p:grpSpPr>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618120" y="0"/>
              <a:ext cx="950729" cy="1657391"/>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l="958" t="958" r="2927" b="627"/>
            <a:stretch>
              <a:fillRect/>
            </a:stretch>
          </p:blipFill>
          <p:spPr>
            <a:xfrm>
              <a:off x="575804" y="2532133"/>
              <a:ext cx="1413464" cy="4349741"/>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r="368" b="450"/>
            <a:stretch>
              <a:fillRect/>
            </a:stretch>
          </p:blipFill>
          <p:spPr>
            <a:xfrm>
              <a:off x="0" y="1135775"/>
              <a:ext cx="2178911" cy="2283513"/>
            </a:xfrm>
            <a:prstGeom prst="rect">
              <a:avLst/>
            </a:prstGeom>
          </p:spPr>
        </p:pic>
      </p:grpSp>
      <p:sp>
        <p:nvSpPr>
          <p:cNvPr id="42" name="TextBox 42"/>
          <p:cNvSpPr txBox="1"/>
          <p:nvPr/>
        </p:nvSpPr>
        <p:spPr>
          <a:xfrm>
            <a:off x="2029648" y="2175989"/>
            <a:ext cx="2406376" cy="1269578"/>
          </a:xfrm>
          <a:prstGeom prst="rect">
            <a:avLst/>
          </a:prstGeom>
        </p:spPr>
        <p:txBody>
          <a:bodyPr wrap="square" lIns="0" tIns="0" rIns="0" bIns="0" rtlCol="0" anchor="t">
            <a:spAutoFit/>
          </a:bodyPr>
          <a:lstStyle/>
          <a:p>
            <a:pPr algn="ctr">
              <a:lnSpc>
                <a:spcPts val="3300"/>
              </a:lnSpc>
            </a:pPr>
            <a:r>
              <a:rPr lang="en-US" altLang="vi-VN" sz="2400" dirty="0" err="1"/>
              <a:t>Hội</a:t>
            </a:r>
            <a:r>
              <a:rPr lang="en-US" altLang="vi-VN" sz="2400" dirty="0"/>
              <a:t> </a:t>
            </a:r>
            <a:r>
              <a:rPr lang="en-US" altLang="vi-VN" sz="2400" dirty="0" err="1"/>
              <a:t>nghị</a:t>
            </a:r>
            <a:r>
              <a:rPr lang="en-US" altLang="vi-VN" sz="2400" dirty="0"/>
              <a:t> </a:t>
            </a:r>
            <a:r>
              <a:rPr lang="en-US" altLang="vi-VN" sz="2400" dirty="0" err="1"/>
              <a:t>trung</a:t>
            </a:r>
            <a:r>
              <a:rPr lang="en-US" altLang="vi-VN" sz="2400" dirty="0"/>
              <a:t> </a:t>
            </a:r>
            <a:r>
              <a:rPr lang="en-US" altLang="vi-VN" sz="2400" dirty="0" err="1"/>
              <a:t>ương</a:t>
            </a:r>
            <a:r>
              <a:rPr lang="en-US" altLang="vi-VN" sz="2400" dirty="0"/>
              <a:t> 5 </a:t>
            </a:r>
            <a:r>
              <a:rPr lang="en-US" altLang="vi-VN" sz="2400" dirty="0" err="1"/>
              <a:t>khóa</a:t>
            </a:r>
            <a:r>
              <a:rPr lang="en-US" altLang="vi-VN" sz="2400" dirty="0"/>
              <a:t> X (7-2006)</a:t>
            </a:r>
            <a:endParaRPr lang="en-US" sz="2400" dirty="0"/>
          </a:p>
        </p:txBody>
      </p:sp>
      <p:sp>
        <p:nvSpPr>
          <p:cNvPr id="43" name="TextBox 43"/>
          <p:cNvSpPr txBox="1"/>
          <p:nvPr/>
        </p:nvSpPr>
        <p:spPr>
          <a:xfrm>
            <a:off x="5037448" y="2456752"/>
            <a:ext cx="6738253" cy="2494594"/>
          </a:xfrm>
          <a:prstGeom prst="rect">
            <a:avLst/>
          </a:prstGeom>
        </p:spPr>
        <p:txBody>
          <a:bodyPr wrap="square" lIns="0" tIns="0" rIns="0" bIns="0" rtlCol="0" anchor="t">
            <a:spAutoFit/>
          </a:bodyPr>
          <a:lstStyle/>
          <a:p>
            <a:pPr marL="380990" indent="-380990" algn="just" defTabSz="1219170" fontAlgn="base">
              <a:spcBef>
                <a:spcPct val="20000"/>
              </a:spcBef>
              <a:spcAft>
                <a:spcPct val="0"/>
              </a:spcAft>
              <a:buFont typeface="Arial" panose="020B0604020202020204" pitchFamily="34" charset="0"/>
              <a:buChar char="•"/>
              <a:defRPr/>
            </a:pPr>
            <a:r>
              <a:rPr lang="en-US" altLang="vi-VN" sz="2133" dirty="0" err="1">
                <a:latin typeface="Raleway Light" pitchFamily="2" charset="0"/>
              </a:rPr>
              <a:t>Về</a:t>
            </a:r>
            <a:r>
              <a:rPr lang="en-US" altLang="vi-VN" sz="2133" dirty="0">
                <a:latin typeface="Raleway Light" pitchFamily="2" charset="0"/>
              </a:rPr>
              <a:t> </a:t>
            </a:r>
            <a:r>
              <a:rPr lang="en-US" altLang="vi-VN" sz="2133" dirty="0" err="1">
                <a:latin typeface="Raleway Light" pitchFamily="2" charset="0"/>
              </a:rPr>
              <a:t>công</a:t>
            </a:r>
            <a:r>
              <a:rPr lang="en-US" altLang="vi-VN" sz="2133" dirty="0">
                <a:latin typeface="Raleway Light" pitchFamily="2" charset="0"/>
              </a:rPr>
              <a:t> </a:t>
            </a:r>
            <a:r>
              <a:rPr lang="en-US" altLang="vi-VN" sz="2133" dirty="0" err="1">
                <a:latin typeface="Raleway Light" pitchFamily="2" charset="0"/>
              </a:rPr>
              <a:t>tác</a:t>
            </a:r>
            <a:r>
              <a:rPr lang="en-US" altLang="vi-VN" sz="2133" dirty="0">
                <a:latin typeface="Raleway Light" pitchFamily="2" charset="0"/>
              </a:rPr>
              <a:t> </a:t>
            </a:r>
            <a:r>
              <a:rPr lang="en-US" altLang="vi-VN" sz="2133" dirty="0" err="1">
                <a:latin typeface="Raleway Light" pitchFamily="2" charset="0"/>
              </a:rPr>
              <a:t>tư</a:t>
            </a:r>
            <a:r>
              <a:rPr lang="en-US" altLang="vi-VN" sz="2133" dirty="0">
                <a:latin typeface="Raleway Light" pitchFamily="2" charset="0"/>
              </a:rPr>
              <a:t> </a:t>
            </a:r>
            <a:r>
              <a:rPr lang="en-US" altLang="vi-VN" sz="2133" dirty="0" err="1">
                <a:latin typeface="Raleway Light" pitchFamily="2" charset="0"/>
              </a:rPr>
              <a:t>tưởng</a:t>
            </a:r>
            <a:r>
              <a:rPr lang="en-US" altLang="vi-VN" sz="2133" dirty="0">
                <a:latin typeface="Raleway Light" pitchFamily="2" charset="0"/>
              </a:rPr>
              <a:t>, </a:t>
            </a:r>
            <a:r>
              <a:rPr lang="en-US" altLang="vi-VN" sz="2133" dirty="0" err="1">
                <a:latin typeface="Raleway Light" pitchFamily="2" charset="0"/>
              </a:rPr>
              <a:t>lý</a:t>
            </a:r>
            <a:r>
              <a:rPr lang="en-US" altLang="vi-VN" sz="2133" dirty="0">
                <a:latin typeface="Raleway Light" pitchFamily="2" charset="0"/>
              </a:rPr>
              <a:t> </a:t>
            </a:r>
            <a:r>
              <a:rPr lang="en-US" altLang="vi-VN" sz="2133" dirty="0" err="1">
                <a:latin typeface="Raleway Light" pitchFamily="2" charset="0"/>
              </a:rPr>
              <a:t>luận</a:t>
            </a:r>
            <a:r>
              <a:rPr lang="en-US" altLang="vi-VN" sz="2133" dirty="0">
                <a:latin typeface="Raleway Light" pitchFamily="2" charset="0"/>
              </a:rPr>
              <a:t> </a:t>
            </a:r>
            <a:r>
              <a:rPr lang="en-US" altLang="vi-VN" sz="2133" dirty="0" err="1">
                <a:latin typeface="Raleway Light" pitchFamily="2" charset="0"/>
              </a:rPr>
              <a:t>và</a:t>
            </a:r>
            <a:r>
              <a:rPr lang="en-US" altLang="vi-VN" sz="2133" dirty="0">
                <a:latin typeface="Raleway Light" pitchFamily="2" charset="0"/>
              </a:rPr>
              <a:t> </a:t>
            </a:r>
            <a:r>
              <a:rPr lang="en-US" altLang="vi-VN" sz="2133" dirty="0" err="1">
                <a:latin typeface="Raleway Light" pitchFamily="2" charset="0"/>
              </a:rPr>
              <a:t>báo</a:t>
            </a:r>
            <a:r>
              <a:rPr lang="en-US" altLang="vi-VN" sz="2133" dirty="0">
                <a:latin typeface="Raleway Light" pitchFamily="2" charset="0"/>
              </a:rPr>
              <a:t> </a:t>
            </a:r>
            <a:r>
              <a:rPr lang="en-US" altLang="vi-VN" sz="2133" dirty="0" err="1">
                <a:latin typeface="Raleway Light" pitchFamily="2" charset="0"/>
              </a:rPr>
              <a:t>chí</a:t>
            </a:r>
            <a:r>
              <a:rPr lang="en-US" altLang="vi-VN" sz="2133" dirty="0">
                <a:latin typeface="Raleway Light" pitchFamily="2" charset="0"/>
              </a:rPr>
              <a:t> </a:t>
            </a:r>
            <a:r>
              <a:rPr lang="en-US" altLang="vi-VN" sz="2133" dirty="0" err="1">
                <a:latin typeface="Raleway Light" pitchFamily="2" charset="0"/>
              </a:rPr>
              <a:t>trước</a:t>
            </a:r>
            <a:r>
              <a:rPr lang="en-US" altLang="vi-VN" sz="2133" dirty="0">
                <a:latin typeface="Raleway Light" pitchFamily="2" charset="0"/>
              </a:rPr>
              <a:t> </a:t>
            </a:r>
            <a:r>
              <a:rPr lang="en-US" altLang="vi-VN" sz="2133" dirty="0" err="1">
                <a:latin typeface="Raleway Light" pitchFamily="2" charset="0"/>
              </a:rPr>
              <a:t>yêu</a:t>
            </a:r>
            <a:r>
              <a:rPr lang="en-US" altLang="vi-VN" sz="2133" dirty="0">
                <a:latin typeface="Raleway Light" pitchFamily="2" charset="0"/>
              </a:rPr>
              <a:t> </a:t>
            </a:r>
            <a:r>
              <a:rPr lang="en-US" altLang="vi-VN" sz="2133" dirty="0" err="1">
                <a:latin typeface="Raleway Light" pitchFamily="2" charset="0"/>
              </a:rPr>
              <a:t>cầu</a:t>
            </a:r>
            <a:r>
              <a:rPr lang="en-US" altLang="vi-VN" sz="2133" dirty="0">
                <a:latin typeface="Raleway Light" pitchFamily="2" charset="0"/>
              </a:rPr>
              <a:t> </a:t>
            </a:r>
            <a:r>
              <a:rPr lang="en-US" altLang="vi-VN" sz="2133" dirty="0" err="1">
                <a:latin typeface="Raleway Light" pitchFamily="2" charset="0"/>
              </a:rPr>
              <a:t>mới</a:t>
            </a:r>
            <a:r>
              <a:rPr lang="en-US" altLang="vi-VN" sz="2133" dirty="0">
                <a:latin typeface="Raleway Light" pitchFamily="2" charset="0"/>
              </a:rPr>
              <a:t>; </a:t>
            </a:r>
          </a:p>
          <a:p>
            <a:pPr marL="380990" indent="-380990" algn="just" defTabSz="1219170" fontAlgn="base">
              <a:spcBef>
                <a:spcPct val="20000"/>
              </a:spcBef>
              <a:spcAft>
                <a:spcPct val="0"/>
              </a:spcAft>
              <a:buFont typeface="Arial" panose="020B0604020202020204" pitchFamily="34" charset="0"/>
              <a:buChar char="•"/>
              <a:defRPr/>
            </a:pPr>
            <a:r>
              <a:rPr lang="en-US" altLang="vi-VN" sz="2133" dirty="0" err="1">
                <a:latin typeface="Raleway Light" pitchFamily="2" charset="0"/>
              </a:rPr>
              <a:t>Về</a:t>
            </a:r>
            <a:r>
              <a:rPr lang="en-US" altLang="vi-VN" sz="2133" dirty="0">
                <a:latin typeface="Raleway Light" pitchFamily="2" charset="0"/>
              </a:rPr>
              <a:t> </a:t>
            </a:r>
            <a:r>
              <a:rPr lang="en-US" altLang="vi-VN" sz="2133" dirty="0" err="1">
                <a:latin typeface="Raleway Light" pitchFamily="2" charset="0"/>
              </a:rPr>
              <a:t>tăng</a:t>
            </a:r>
            <a:r>
              <a:rPr lang="en-US" altLang="vi-VN" sz="2133" dirty="0">
                <a:latin typeface="Raleway Light" pitchFamily="2" charset="0"/>
              </a:rPr>
              <a:t> </a:t>
            </a:r>
            <a:r>
              <a:rPr lang="en-US" altLang="vi-VN" sz="2133" dirty="0" err="1">
                <a:latin typeface="Raleway Light" pitchFamily="2" charset="0"/>
              </a:rPr>
              <a:t>cường</a:t>
            </a:r>
            <a:r>
              <a:rPr lang="en-US" altLang="vi-VN" sz="2133" dirty="0">
                <a:latin typeface="Raleway Light" pitchFamily="2" charset="0"/>
              </a:rPr>
              <a:t> </a:t>
            </a:r>
            <a:r>
              <a:rPr lang="en-US" altLang="vi-VN" sz="2133" dirty="0" err="1">
                <a:latin typeface="Raleway Light" pitchFamily="2" charset="0"/>
              </a:rPr>
              <a:t>công</a:t>
            </a:r>
            <a:r>
              <a:rPr lang="en-US" altLang="vi-VN" sz="2133" dirty="0">
                <a:latin typeface="Raleway Light" pitchFamily="2" charset="0"/>
              </a:rPr>
              <a:t> </a:t>
            </a:r>
            <a:r>
              <a:rPr lang="en-US" altLang="vi-VN" sz="2133" dirty="0" err="1">
                <a:latin typeface="Raleway Light" pitchFamily="2" charset="0"/>
              </a:rPr>
              <a:t>tác</a:t>
            </a:r>
            <a:r>
              <a:rPr lang="en-US" altLang="vi-VN" sz="2133" dirty="0">
                <a:latin typeface="Raleway Light" pitchFamily="2" charset="0"/>
              </a:rPr>
              <a:t> </a:t>
            </a:r>
            <a:r>
              <a:rPr lang="en-US" altLang="vi-VN" sz="2133" dirty="0" err="1">
                <a:latin typeface="Raleway Light" pitchFamily="2" charset="0"/>
              </a:rPr>
              <a:t>kiểm</a:t>
            </a:r>
            <a:r>
              <a:rPr lang="en-US" altLang="vi-VN" sz="2133" dirty="0">
                <a:latin typeface="Raleway Light" pitchFamily="2" charset="0"/>
              </a:rPr>
              <a:t> </a:t>
            </a:r>
            <a:r>
              <a:rPr lang="en-US" altLang="vi-VN" sz="2133" dirty="0" err="1">
                <a:latin typeface="Raleway Light" pitchFamily="2" charset="0"/>
              </a:rPr>
              <a:t>tra</a:t>
            </a:r>
            <a:r>
              <a:rPr lang="en-US" altLang="vi-VN" sz="2133" dirty="0">
                <a:latin typeface="Raleway Light" pitchFamily="2" charset="0"/>
              </a:rPr>
              <a:t>, </a:t>
            </a:r>
            <a:r>
              <a:rPr lang="en-US" altLang="vi-VN" sz="2133" dirty="0" err="1">
                <a:latin typeface="Raleway Light" pitchFamily="2" charset="0"/>
              </a:rPr>
              <a:t>giám</a:t>
            </a:r>
            <a:r>
              <a:rPr lang="en-US" altLang="vi-VN" sz="2133" dirty="0">
                <a:latin typeface="Raleway Light" pitchFamily="2" charset="0"/>
              </a:rPr>
              <a:t> </a:t>
            </a:r>
            <a:r>
              <a:rPr lang="en-US" altLang="vi-VN" sz="2133" dirty="0" err="1">
                <a:latin typeface="Raleway Light" pitchFamily="2" charset="0"/>
              </a:rPr>
              <a:t>sát</a:t>
            </a:r>
            <a:r>
              <a:rPr lang="en-US" altLang="vi-VN" sz="2133" dirty="0">
                <a:latin typeface="Raleway Light" pitchFamily="2" charset="0"/>
              </a:rPr>
              <a:t> </a:t>
            </a:r>
            <a:r>
              <a:rPr lang="en-US" altLang="vi-VN" sz="2133" dirty="0" err="1">
                <a:latin typeface="Raleway Light" pitchFamily="2" charset="0"/>
              </a:rPr>
              <a:t>của</a:t>
            </a:r>
            <a:r>
              <a:rPr lang="en-US" altLang="vi-VN" sz="2133" dirty="0">
                <a:latin typeface="Raleway Light" pitchFamily="2" charset="0"/>
              </a:rPr>
              <a:t> </a:t>
            </a:r>
            <a:r>
              <a:rPr lang="en-US" altLang="vi-VN" sz="2133" dirty="0" err="1">
                <a:latin typeface="Raleway Light" pitchFamily="2" charset="0"/>
              </a:rPr>
              <a:t>Đảng</a:t>
            </a:r>
            <a:r>
              <a:rPr lang="en-US" altLang="vi-VN" sz="2133" dirty="0">
                <a:latin typeface="Raleway Light" pitchFamily="2" charset="0"/>
              </a:rPr>
              <a:t>;</a:t>
            </a:r>
          </a:p>
          <a:p>
            <a:pPr marL="380990" indent="-380990" algn="just" defTabSz="1219170" fontAlgn="base">
              <a:spcBef>
                <a:spcPct val="20000"/>
              </a:spcBef>
              <a:spcAft>
                <a:spcPct val="0"/>
              </a:spcAft>
              <a:buFont typeface="Arial" panose="020B0604020202020204" pitchFamily="34" charset="0"/>
              <a:buChar char="•"/>
              <a:defRPr/>
            </a:pPr>
            <a:r>
              <a:rPr lang="en-US" altLang="vi-VN" sz="2133" dirty="0" err="1">
                <a:latin typeface="Raleway Light" pitchFamily="2" charset="0"/>
              </a:rPr>
              <a:t>Tiếp</a:t>
            </a:r>
            <a:r>
              <a:rPr lang="en-US" altLang="vi-VN" sz="2133" dirty="0">
                <a:latin typeface="Raleway Light" pitchFamily="2" charset="0"/>
              </a:rPr>
              <a:t> </a:t>
            </a:r>
            <a:r>
              <a:rPr lang="en-US" altLang="vi-VN" sz="2133" dirty="0" err="1">
                <a:latin typeface="Raleway Light" pitchFamily="2" charset="0"/>
              </a:rPr>
              <a:t>tục</a:t>
            </a:r>
            <a:r>
              <a:rPr lang="en-US" altLang="vi-VN" sz="2133" dirty="0">
                <a:latin typeface="Raleway Light" pitchFamily="2" charset="0"/>
              </a:rPr>
              <a:t> </a:t>
            </a:r>
            <a:r>
              <a:rPr lang="en-US" altLang="vi-VN" sz="2133" dirty="0" err="1">
                <a:latin typeface="Raleway Light" pitchFamily="2" charset="0"/>
              </a:rPr>
              <a:t>đổi</a:t>
            </a:r>
            <a:r>
              <a:rPr lang="en-US" altLang="vi-VN" sz="2133" dirty="0">
                <a:latin typeface="Raleway Light" pitchFamily="2" charset="0"/>
              </a:rPr>
              <a:t> </a:t>
            </a:r>
            <a:r>
              <a:rPr lang="en-US" altLang="vi-VN" sz="2133" dirty="0" err="1">
                <a:latin typeface="Raleway Light" pitchFamily="2" charset="0"/>
              </a:rPr>
              <a:t>mới</a:t>
            </a:r>
            <a:r>
              <a:rPr lang="en-US" altLang="vi-VN" sz="2133" dirty="0">
                <a:latin typeface="Raleway Light" pitchFamily="2" charset="0"/>
              </a:rPr>
              <a:t> </a:t>
            </a:r>
            <a:r>
              <a:rPr lang="en-US" altLang="vi-VN" sz="2133" dirty="0" err="1">
                <a:latin typeface="Raleway Light" pitchFamily="2" charset="0"/>
              </a:rPr>
              <a:t>phương</a:t>
            </a:r>
            <a:r>
              <a:rPr lang="en-US" altLang="vi-VN" sz="2133" dirty="0">
                <a:latin typeface="Raleway Light" pitchFamily="2" charset="0"/>
              </a:rPr>
              <a:t> </a:t>
            </a:r>
            <a:r>
              <a:rPr lang="en-US" altLang="vi-VN" sz="2133" dirty="0" err="1">
                <a:latin typeface="Raleway Light" pitchFamily="2" charset="0"/>
              </a:rPr>
              <a:t>thức</a:t>
            </a:r>
            <a:r>
              <a:rPr lang="en-US" altLang="vi-VN" sz="2133" dirty="0">
                <a:latin typeface="Raleway Light" pitchFamily="2" charset="0"/>
              </a:rPr>
              <a:t> </a:t>
            </a:r>
            <a:r>
              <a:rPr lang="en-US" altLang="vi-VN" sz="2133" dirty="0" err="1">
                <a:latin typeface="Raleway Light" pitchFamily="2" charset="0"/>
              </a:rPr>
              <a:t>lãnh</a:t>
            </a:r>
            <a:r>
              <a:rPr lang="en-US" altLang="vi-VN" sz="2133" dirty="0">
                <a:latin typeface="Raleway Light" pitchFamily="2" charset="0"/>
              </a:rPr>
              <a:t> </a:t>
            </a:r>
            <a:r>
              <a:rPr lang="en-US" altLang="vi-VN" sz="2133" dirty="0" err="1">
                <a:latin typeface="Raleway Light" pitchFamily="2" charset="0"/>
              </a:rPr>
              <a:t>đạo</a:t>
            </a:r>
            <a:r>
              <a:rPr lang="en-US" altLang="vi-VN" sz="2133" dirty="0">
                <a:latin typeface="Raleway Light" pitchFamily="2" charset="0"/>
              </a:rPr>
              <a:t> </a:t>
            </a:r>
            <a:r>
              <a:rPr lang="en-US" altLang="vi-VN" sz="2133" dirty="0" err="1">
                <a:latin typeface="Raleway Light" pitchFamily="2" charset="0"/>
              </a:rPr>
              <a:t>của</a:t>
            </a:r>
            <a:r>
              <a:rPr lang="en-US" altLang="vi-VN" sz="2133" dirty="0">
                <a:latin typeface="Raleway Light" pitchFamily="2" charset="0"/>
              </a:rPr>
              <a:t> </a:t>
            </a:r>
            <a:r>
              <a:rPr lang="en-US" altLang="vi-VN" sz="2133" dirty="0" err="1">
                <a:latin typeface="Raleway Light" pitchFamily="2" charset="0"/>
              </a:rPr>
              <a:t>Đảng</a:t>
            </a:r>
            <a:r>
              <a:rPr lang="en-US" altLang="vi-VN" sz="2133" dirty="0">
                <a:latin typeface="Raleway Light" pitchFamily="2" charset="0"/>
              </a:rPr>
              <a:t> </a:t>
            </a:r>
            <a:r>
              <a:rPr lang="en-US" altLang="vi-VN" sz="2133" dirty="0" err="1">
                <a:latin typeface="Raleway Light" pitchFamily="2" charset="0"/>
              </a:rPr>
              <a:t>đối</a:t>
            </a:r>
            <a:r>
              <a:rPr lang="en-US" altLang="vi-VN" sz="2133" dirty="0">
                <a:latin typeface="Raleway Light" pitchFamily="2" charset="0"/>
              </a:rPr>
              <a:t> </a:t>
            </a:r>
            <a:r>
              <a:rPr lang="en-US" altLang="vi-VN" sz="2133" dirty="0" err="1">
                <a:latin typeface="Raleway Light" pitchFamily="2" charset="0"/>
              </a:rPr>
              <a:t>với</a:t>
            </a:r>
            <a:r>
              <a:rPr lang="en-US" altLang="vi-VN" sz="2133" dirty="0">
                <a:latin typeface="Raleway Light" pitchFamily="2" charset="0"/>
              </a:rPr>
              <a:t> </a:t>
            </a:r>
            <a:r>
              <a:rPr lang="en-US" altLang="vi-VN" sz="2133" dirty="0" err="1">
                <a:latin typeface="Raleway Light" pitchFamily="2" charset="0"/>
              </a:rPr>
              <a:t>hoạt</a:t>
            </a:r>
            <a:r>
              <a:rPr lang="en-US" altLang="vi-VN" sz="2133" dirty="0">
                <a:latin typeface="Raleway Light" pitchFamily="2" charset="0"/>
              </a:rPr>
              <a:t> </a:t>
            </a:r>
            <a:r>
              <a:rPr lang="en-US" altLang="vi-VN" sz="2133" dirty="0" err="1">
                <a:latin typeface="Raleway Light" pitchFamily="2" charset="0"/>
              </a:rPr>
              <a:t>động</a:t>
            </a:r>
            <a:r>
              <a:rPr lang="en-US" altLang="vi-VN" sz="2133" dirty="0">
                <a:latin typeface="Raleway Light" pitchFamily="2" charset="0"/>
              </a:rPr>
              <a:t> </a:t>
            </a:r>
            <a:r>
              <a:rPr lang="en-US" altLang="vi-VN" sz="2133" dirty="0" err="1">
                <a:latin typeface="Raleway Light" pitchFamily="2" charset="0"/>
              </a:rPr>
              <a:t>của</a:t>
            </a:r>
            <a:r>
              <a:rPr lang="en-US" altLang="vi-VN" sz="2133" dirty="0">
                <a:latin typeface="Raleway Light" pitchFamily="2" charset="0"/>
              </a:rPr>
              <a:t> </a:t>
            </a:r>
            <a:r>
              <a:rPr lang="en-US" altLang="vi-VN" sz="2133" dirty="0" err="1">
                <a:latin typeface="Raleway Light" pitchFamily="2" charset="0"/>
              </a:rPr>
              <a:t>hệ</a:t>
            </a:r>
            <a:r>
              <a:rPr lang="en-US" altLang="vi-VN" sz="2133" dirty="0">
                <a:latin typeface="Raleway Light" pitchFamily="2" charset="0"/>
              </a:rPr>
              <a:t> </a:t>
            </a:r>
            <a:r>
              <a:rPr lang="en-US" altLang="vi-VN" sz="2133" dirty="0" err="1">
                <a:latin typeface="Raleway Light" pitchFamily="2" charset="0"/>
              </a:rPr>
              <a:t>thống</a:t>
            </a:r>
            <a:r>
              <a:rPr lang="en-US" altLang="vi-VN" sz="2133" dirty="0">
                <a:latin typeface="Raleway Light" pitchFamily="2" charset="0"/>
              </a:rPr>
              <a:t> </a:t>
            </a:r>
            <a:r>
              <a:rPr lang="en-US" altLang="vi-VN" sz="2133" dirty="0" err="1">
                <a:latin typeface="Raleway Light" pitchFamily="2" charset="0"/>
              </a:rPr>
              <a:t>chính</a:t>
            </a:r>
            <a:r>
              <a:rPr lang="en-US" altLang="vi-VN" sz="2133" dirty="0">
                <a:latin typeface="Raleway Light" pitchFamily="2" charset="0"/>
              </a:rPr>
              <a:t> </a:t>
            </a:r>
            <a:r>
              <a:rPr lang="en-US" altLang="vi-VN" sz="2133" dirty="0" err="1">
                <a:latin typeface="Raleway Light" pitchFamily="2" charset="0"/>
              </a:rPr>
              <a:t>trị</a:t>
            </a:r>
            <a:r>
              <a:rPr lang="en-US" altLang="vi-VN" sz="2133" dirty="0">
                <a:latin typeface="Raleway Light" pitchFamily="2" charset="0"/>
              </a:rPr>
              <a:t>;</a:t>
            </a:r>
          </a:p>
          <a:p>
            <a:pPr marL="380990" indent="-380990" algn="just" defTabSz="1219170" fontAlgn="base">
              <a:spcBef>
                <a:spcPct val="20000"/>
              </a:spcBef>
              <a:spcAft>
                <a:spcPct val="0"/>
              </a:spcAft>
              <a:buFont typeface="Arial" panose="020B0604020202020204" pitchFamily="34" charset="0"/>
              <a:buChar char="•"/>
              <a:defRPr/>
            </a:pPr>
            <a:r>
              <a:rPr lang="en-US" altLang="vi-VN" sz="2133" dirty="0" err="1">
                <a:latin typeface="Raleway Light" pitchFamily="2" charset="0"/>
              </a:rPr>
              <a:t>Đẩy</a:t>
            </a:r>
            <a:r>
              <a:rPr lang="en-US" altLang="vi-VN" sz="2133" dirty="0">
                <a:latin typeface="Raleway Light" pitchFamily="2" charset="0"/>
              </a:rPr>
              <a:t> </a:t>
            </a:r>
            <a:r>
              <a:rPr lang="en-US" altLang="vi-VN" sz="2133" dirty="0" err="1">
                <a:latin typeface="Raleway Light" pitchFamily="2" charset="0"/>
              </a:rPr>
              <a:t>mạnh</a:t>
            </a:r>
            <a:r>
              <a:rPr lang="en-US" altLang="vi-VN" sz="2133" dirty="0">
                <a:latin typeface="Raleway Light" pitchFamily="2" charset="0"/>
              </a:rPr>
              <a:t> </a:t>
            </a:r>
            <a:r>
              <a:rPr lang="en-US" altLang="vi-VN" sz="2133" dirty="0" err="1">
                <a:latin typeface="Raleway Light" pitchFamily="2" charset="0"/>
              </a:rPr>
              <a:t>cải</a:t>
            </a:r>
            <a:r>
              <a:rPr lang="en-US" altLang="vi-VN" sz="2133" dirty="0">
                <a:latin typeface="Raleway Light" pitchFamily="2" charset="0"/>
              </a:rPr>
              <a:t> </a:t>
            </a:r>
            <a:r>
              <a:rPr lang="en-US" altLang="vi-VN" sz="2133" dirty="0" err="1">
                <a:latin typeface="Raleway Light" pitchFamily="2" charset="0"/>
              </a:rPr>
              <a:t>cách</a:t>
            </a:r>
            <a:r>
              <a:rPr lang="en-US" altLang="vi-VN" sz="2133" dirty="0">
                <a:latin typeface="Raleway Light" pitchFamily="2" charset="0"/>
              </a:rPr>
              <a:t> </a:t>
            </a:r>
            <a:r>
              <a:rPr lang="en-US" altLang="vi-VN" sz="2133" dirty="0" err="1">
                <a:latin typeface="Raleway Light" pitchFamily="2" charset="0"/>
              </a:rPr>
              <a:t>hành</a:t>
            </a:r>
            <a:r>
              <a:rPr lang="en-US" altLang="vi-VN" sz="2133" dirty="0">
                <a:latin typeface="Raleway Light" pitchFamily="2" charset="0"/>
              </a:rPr>
              <a:t> </a:t>
            </a:r>
            <a:r>
              <a:rPr lang="en-US" altLang="vi-VN" sz="2133" dirty="0" err="1">
                <a:latin typeface="Raleway Light" pitchFamily="2" charset="0"/>
              </a:rPr>
              <a:t>chính</a:t>
            </a:r>
            <a:r>
              <a:rPr lang="en-US" altLang="vi-VN" sz="2133" dirty="0">
                <a:latin typeface="Raleway Light" pitchFamily="2" charset="0"/>
              </a:rPr>
              <a:t>, </a:t>
            </a:r>
            <a:r>
              <a:rPr lang="en-US" altLang="vi-VN" sz="2133" dirty="0" err="1">
                <a:latin typeface="Raleway Light" pitchFamily="2" charset="0"/>
              </a:rPr>
              <a:t>nâng</a:t>
            </a:r>
            <a:r>
              <a:rPr lang="en-US" altLang="vi-VN" sz="2133" dirty="0">
                <a:latin typeface="Raleway Light" pitchFamily="2" charset="0"/>
              </a:rPr>
              <a:t> </a:t>
            </a:r>
            <a:r>
              <a:rPr lang="en-US" altLang="vi-VN" sz="2133" dirty="0" err="1">
                <a:latin typeface="Raleway Light" pitchFamily="2" charset="0"/>
              </a:rPr>
              <a:t>cao</a:t>
            </a:r>
            <a:r>
              <a:rPr lang="en-US" altLang="vi-VN" sz="2133" dirty="0">
                <a:latin typeface="Raleway Light" pitchFamily="2" charset="0"/>
              </a:rPr>
              <a:t> </a:t>
            </a:r>
            <a:r>
              <a:rPr lang="en-US" altLang="vi-VN" sz="2133" dirty="0" err="1">
                <a:latin typeface="Raleway Light" pitchFamily="2" charset="0"/>
              </a:rPr>
              <a:t>hiệu</a:t>
            </a:r>
            <a:r>
              <a:rPr lang="en-US" altLang="vi-VN" sz="2133" dirty="0">
                <a:latin typeface="Raleway Light" pitchFamily="2" charset="0"/>
              </a:rPr>
              <a:t> </a:t>
            </a:r>
            <a:r>
              <a:rPr lang="en-US" altLang="vi-VN" sz="2133" dirty="0" err="1">
                <a:latin typeface="Raleway Light" pitchFamily="2" charset="0"/>
              </a:rPr>
              <a:t>lực</a:t>
            </a:r>
            <a:r>
              <a:rPr lang="en-US" altLang="vi-VN" sz="2133" dirty="0">
                <a:latin typeface="Raleway Light" pitchFamily="2" charset="0"/>
              </a:rPr>
              <a:t>, </a:t>
            </a:r>
            <a:r>
              <a:rPr lang="en-US" altLang="vi-VN" sz="2133" dirty="0" err="1">
                <a:latin typeface="Raleway Light" pitchFamily="2" charset="0"/>
              </a:rPr>
              <a:t>hiệu</a:t>
            </a:r>
            <a:r>
              <a:rPr lang="en-US" altLang="vi-VN" sz="2133" dirty="0">
                <a:latin typeface="Raleway Light" pitchFamily="2" charset="0"/>
              </a:rPr>
              <a:t> </a:t>
            </a:r>
            <a:r>
              <a:rPr lang="en-US" altLang="vi-VN" sz="2133" dirty="0" err="1">
                <a:latin typeface="Raleway Light" pitchFamily="2" charset="0"/>
              </a:rPr>
              <a:t>quả</a:t>
            </a:r>
            <a:r>
              <a:rPr lang="en-US" altLang="vi-VN" sz="2133" dirty="0">
                <a:latin typeface="Raleway Light" pitchFamily="2" charset="0"/>
              </a:rPr>
              <a:t> </a:t>
            </a:r>
            <a:r>
              <a:rPr lang="en-US" altLang="vi-VN" sz="2133" dirty="0" err="1">
                <a:latin typeface="Raleway Light" pitchFamily="2" charset="0"/>
              </a:rPr>
              <a:t>quản</a:t>
            </a:r>
            <a:r>
              <a:rPr lang="en-US" altLang="vi-VN" sz="2133" dirty="0">
                <a:latin typeface="Raleway Light" pitchFamily="2" charset="0"/>
              </a:rPr>
              <a:t> </a:t>
            </a:r>
            <a:r>
              <a:rPr lang="en-US" altLang="vi-VN" sz="2133" dirty="0" err="1">
                <a:latin typeface="Raleway Light" pitchFamily="2" charset="0"/>
              </a:rPr>
              <a:t>lý</a:t>
            </a:r>
            <a:r>
              <a:rPr lang="en-US" altLang="vi-VN" sz="2133" dirty="0">
                <a:latin typeface="Raleway Light" pitchFamily="2" charset="0"/>
              </a:rPr>
              <a:t> </a:t>
            </a:r>
            <a:r>
              <a:rPr lang="en-US" altLang="vi-VN" sz="2133" dirty="0" err="1">
                <a:latin typeface="Raleway Light" pitchFamily="2" charset="0"/>
              </a:rPr>
              <a:t>của</a:t>
            </a:r>
            <a:r>
              <a:rPr lang="en-US" altLang="vi-VN" sz="2133" dirty="0">
                <a:latin typeface="Raleway Light" pitchFamily="2" charset="0"/>
              </a:rPr>
              <a:t> </a:t>
            </a:r>
            <a:r>
              <a:rPr lang="en-US" altLang="vi-VN" sz="2133" dirty="0" err="1">
                <a:latin typeface="Raleway Light" pitchFamily="2" charset="0"/>
              </a:rPr>
              <a:t>bộ</a:t>
            </a:r>
            <a:r>
              <a:rPr lang="en-US" altLang="vi-VN" sz="2133" dirty="0">
                <a:latin typeface="Raleway Light" pitchFamily="2" charset="0"/>
              </a:rPr>
              <a:t> </a:t>
            </a:r>
            <a:r>
              <a:rPr lang="en-US" altLang="vi-VN" sz="2133" dirty="0" err="1">
                <a:latin typeface="Raleway Light" pitchFamily="2" charset="0"/>
              </a:rPr>
              <a:t>máy</a:t>
            </a:r>
            <a:r>
              <a:rPr lang="en-US" altLang="vi-VN" sz="2133" dirty="0">
                <a:latin typeface="Raleway Light" pitchFamily="2" charset="0"/>
              </a:rPr>
              <a:t> </a:t>
            </a:r>
            <a:r>
              <a:rPr lang="en-US" altLang="vi-VN" sz="2133" dirty="0" err="1">
                <a:latin typeface="Raleway Light" pitchFamily="2" charset="0"/>
              </a:rPr>
              <a:t>nhà</a:t>
            </a:r>
            <a:r>
              <a:rPr lang="en-US" altLang="vi-VN" sz="2133" dirty="0">
                <a:latin typeface="Raleway Light" pitchFamily="2" charset="0"/>
              </a:rPr>
              <a:t> </a:t>
            </a:r>
            <a:r>
              <a:rPr lang="en-US" altLang="vi-VN" sz="2133" dirty="0" err="1">
                <a:latin typeface="Raleway Light" pitchFamily="2" charset="0"/>
              </a:rPr>
              <a:t>nước</a:t>
            </a:r>
            <a:r>
              <a:rPr lang="en-US" altLang="vi-VN" sz="2133" dirty="0">
                <a:latin typeface="Raleway Light" pitchFamily="2" charset="0"/>
              </a:rPr>
              <a:t>;</a:t>
            </a:r>
            <a:endParaRPr lang="en-US" sz="2133" dirty="0">
              <a:latin typeface="Raleway Light" pitchFamily="2" charset="0"/>
            </a:endParaRPr>
          </a:p>
        </p:txBody>
      </p:sp>
      <p:sp>
        <p:nvSpPr>
          <p:cNvPr id="10" name="TextBox 9">
            <a:extLst>
              <a:ext uri="{FF2B5EF4-FFF2-40B4-BE49-F238E27FC236}">
                <a16:creationId xmlns:a16="http://schemas.microsoft.com/office/drawing/2014/main" id="{DF7C1A25-8F32-47C9-8364-B8C3388D6493}"/>
              </a:ext>
            </a:extLst>
          </p:cNvPr>
          <p:cNvSpPr txBox="1"/>
          <p:nvPr/>
        </p:nvSpPr>
        <p:spPr>
          <a:xfrm>
            <a:off x="3442446" y="702539"/>
            <a:ext cx="6946367" cy="913199"/>
          </a:xfrm>
          <a:prstGeom prst="rect">
            <a:avLst/>
          </a:prstGeom>
          <a:noFill/>
        </p:spPr>
        <p:txBody>
          <a:bodyPr wrap="square">
            <a:spAutoFit/>
          </a:bodyPr>
          <a:lstStyle/>
          <a:p>
            <a:pPr algn="ctr"/>
            <a:r>
              <a:rPr lang="vi-VN" altLang="vi-VN" sz="2667" dirty="0">
                <a:solidFill>
                  <a:schemeClr val="tx1">
                    <a:lumMod val="50000"/>
                  </a:schemeClr>
                </a:solidFill>
                <a:latin typeface="Raleway ExtraBold" pitchFamily="2" charset="0"/>
              </a:rPr>
              <a:t>Chỉ đạo của </a:t>
            </a:r>
            <a:r>
              <a:rPr lang="en-US" altLang="vi-VN" sz="2667" dirty="0" err="1">
                <a:solidFill>
                  <a:srgbClr val="FFC000"/>
                </a:solidFill>
                <a:latin typeface="Raleway ExtraBold" pitchFamily="2" charset="0"/>
              </a:rPr>
              <a:t>Trung</a:t>
            </a:r>
            <a:r>
              <a:rPr lang="en-US" altLang="vi-VN" sz="2667" dirty="0">
                <a:solidFill>
                  <a:srgbClr val="FFC000"/>
                </a:solidFill>
                <a:latin typeface="Raleway ExtraBold" pitchFamily="2" charset="0"/>
              </a:rPr>
              <a:t> </a:t>
            </a:r>
            <a:r>
              <a:rPr lang="en-US" altLang="vi-VN" sz="2667" dirty="0" err="1">
                <a:solidFill>
                  <a:srgbClr val="FFC000"/>
                </a:solidFill>
                <a:latin typeface="Raleway ExtraBold" pitchFamily="2" charset="0"/>
              </a:rPr>
              <a:t>ương</a:t>
            </a:r>
            <a:r>
              <a:rPr lang="en-US" altLang="vi-VN" sz="2667" dirty="0">
                <a:solidFill>
                  <a:srgbClr val="FFC000"/>
                </a:solidFill>
                <a:latin typeface="Raleway ExtraBold" pitchFamily="2" charset="0"/>
              </a:rPr>
              <a:t> </a:t>
            </a:r>
            <a:r>
              <a:rPr lang="vi-VN" altLang="vi-VN" sz="2667" dirty="0">
                <a:solidFill>
                  <a:srgbClr val="FFC000"/>
                </a:solidFill>
                <a:latin typeface="Raleway ExtraBold" pitchFamily="2" charset="0"/>
              </a:rPr>
              <a:t>Đảng </a:t>
            </a:r>
            <a:r>
              <a:rPr lang="it-IT" altLang="vi-VN" sz="2667" dirty="0">
                <a:solidFill>
                  <a:schemeClr val="tx1">
                    <a:lumMod val="50000"/>
                  </a:schemeClr>
                </a:solidFill>
                <a:latin typeface="Raleway ExtraBold" pitchFamily="2" charset="0"/>
              </a:rPr>
              <a:t>thực hiện đường lối của </a:t>
            </a:r>
            <a:r>
              <a:rPr lang="it-IT" altLang="vi-VN" sz="2667" dirty="0">
                <a:solidFill>
                  <a:srgbClr val="FFC000"/>
                </a:solidFill>
                <a:latin typeface="Raleway ExtraBold" pitchFamily="2" charset="0"/>
              </a:rPr>
              <a:t>đại hội lần thứ X</a:t>
            </a:r>
            <a:endParaRPr lang="en-US" sz="2667" dirty="0">
              <a:solidFill>
                <a:srgbClr val="FFC000"/>
              </a:solidFill>
              <a:latin typeface="Raleway ExtraBold" pitchFamily="2" charset="0"/>
            </a:endParaRPr>
          </a:p>
        </p:txBody>
      </p:sp>
    </p:spTree>
    <p:extLst>
      <p:ext uri="{BB962C8B-B14F-4D97-AF65-F5344CB8AC3E}">
        <p14:creationId xmlns:p14="http://schemas.microsoft.com/office/powerpoint/2010/main" val="2809304784"/>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848509" y="1786675"/>
            <a:ext cx="3007800" cy="1799208"/>
          </a:xfrm>
          <a:prstGeom prst="rect">
            <a:avLst/>
          </a:prstGeom>
        </p:spPr>
      </p:pic>
      <p:grpSp>
        <p:nvGrpSpPr>
          <p:cNvPr id="5" name="Group 5"/>
          <p:cNvGrpSpPr/>
          <p:nvPr/>
        </p:nvGrpSpPr>
        <p:grpSpPr>
          <a:xfrm>
            <a:off x="940192" y="3100070"/>
            <a:ext cx="1089456" cy="3440937"/>
            <a:chOff x="0" y="0"/>
            <a:chExt cx="2178911" cy="6881874"/>
          </a:xfrm>
        </p:grpSpPr>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618120" y="0"/>
              <a:ext cx="950729" cy="1657391"/>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l="958" t="958" r="2927" b="627"/>
            <a:stretch>
              <a:fillRect/>
            </a:stretch>
          </p:blipFill>
          <p:spPr>
            <a:xfrm>
              <a:off x="575804" y="2532133"/>
              <a:ext cx="1413464" cy="4349741"/>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r="368" b="450"/>
            <a:stretch>
              <a:fillRect/>
            </a:stretch>
          </p:blipFill>
          <p:spPr>
            <a:xfrm>
              <a:off x="0" y="1135775"/>
              <a:ext cx="2178911" cy="2283513"/>
            </a:xfrm>
            <a:prstGeom prst="rect">
              <a:avLst/>
            </a:prstGeom>
          </p:spPr>
        </p:pic>
      </p:grpSp>
      <p:sp>
        <p:nvSpPr>
          <p:cNvPr id="42" name="TextBox 42"/>
          <p:cNvSpPr txBox="1"/>
          <p:nvPr/>
        </p:nvSpPr>
        <p:spPr>
          <a:xfrm>
            <a:off x="2029648" y="2175989"/>
            <a:ext cx="2406376" cy="1269578"/>
          </a:xfrm>
          <a:prstGeom prst="rect">
            <a:avLst/>
          </a:prstGeom>
        </p:spPr>
        <p:txBody>
          <a:bodyPr wrap="square" lIns="0" tIns="0" rIns="0" bIns="0" rtlCol="0" anchor="t">
            <a:spAutoFit/>
          </a:bodyPr>
          <a:lstStyle/>
          <a:p>
            <a:pPr algn="ctr">
              <a:lnSpc>
                <a:spcPts val="3300"/>
              </a:lnSpc>
            </a:pPr>
            <a:r>
              <a:rPr lang="en-US" altLang="vi-VN" sz="2400" dirty="0" err="1"/>
              <a:t>Hội</a:t>
            </a:r>
            <a:r>
              <a:rPr lang="en-US" altLang="vi-VN" sz="2400" dirty="0"/>
              <a:t> </a:t>
            </a:r>
            <a:r>
              <a:rPr lang="en-US" altLang="vi-VN" sz="2400" dirty="0" err="1"/>
              <a:t>nghị</a:t>
            </a:r>
            <a:r>
              <a:rPr lang="en-US" altLang="vi-VN" sz="2400" dirty="0"/>
              <a:t> </a:t>
            </a:r>
            <a:r>
              <a:rPr lang="en-US" altLang="vi-VN" sz="2400" dirty="0" err="1"/>
              <a:t>trung</a:t>
            </a:r>
            <a:r>
              <a:rPr lang="en-US" altLang="vi-VN" sz="2400" dirty="0"/>
              <a:t> </a:t>
            </a:r>
            <a:r>
              <a:rPr lang="en-US" altLang="vi-VN" sz="2400" dirty="0" err="1"/>
              <a:t>ương</a:t>
            </a:r>
            <a:r>
              <a:rPr lang="en-US" altLang="vi-VN" sz="2400" dirty="0"/>
              <a:t> 6  </a:t>
            </a:r>
            <a:r>
              <a:rPr lang="en-US" altLang="vi-VN" sz="2400" dirty="0" err="1"/>
              <a:t>khóa</a:t>
            </a:r>
            <a:r>
              <a:rPr lang="en-US" altLang="vi-VN" sz="2400" dirty="0"/>
              <a:t> X (1-2008)</a:t>
            </a:r>
            <a:endParaRPr lang="en-US" sz="2400" dirty="0"/>
          </a:p>
        </p:txBody>
      </p:sp>
      <p:sp>
        <p:nvSpPr>
          <p:cNvPr id="43" name="TextBox 43"/>
          <p:cNvSpPr txBox="1"/>
          <p:nvPr/>
        </p:nvSpPr>
        <p:spPr>
          <a:xfrm>
            <a:off x="5256826" y="2174214"/>
            <a:ext cx="5808181" cy="2297617"/>
          </a:xfrm>
          <a:prstGeom prst="rect">
            <a:avLst/>
          </a:prstGeom>
        </p:spPr>
        <p:txBody>
          <a:bodyPr wrap="square" lIns="0" tIns="0" rIns="0" bIns="0" rtlCol="0" anchor="t">
            <a:spAutoFit/>
          </a:bodyPr>
          <a:lstStyle/>
          <a:p>
            <a:pPr indent="540160" algn="just"/>
            <a:r>
              <a:rPr lang="en-US" altLang="vi-VN" sz="2133" dirty="0">
                <a:latin typeface="Raleway Light" pitchFamily="2" charset="0"/>
              </a:rPr>
              <a:t>- </a:t>
            </a:r>
            <a:r>
              <a:rPr lang="en-US" altLang="vi-VN" sz="2133" dirty="0" err="1">
                <a:latin typeface="Raleway Light" pitchFamily="2" charset="0"/>
              </a:rPr>
              <a:t>Tiếp</a:t>
            </a:r>
            <a:r>
              <a:rPr lang="en-US" altLang="vi-VN" sz="2133" dirty="0">
                <a:latin typeface="Raleway Light" pitchFamily="2" charset="0"/>
              </a:rPr>
              <a:t> </a:t>
            </a:r>
            <a:r>
              <a:rPr lang="en-US" altLang="vi-VN" sz="2133" dirty="0" err="1">
                <a:latin typeface="Raleway Light" pitchFamily="2" charset="0"/>
              </a:rPr>
              <a:t>tục</a:t>
            </a:r>
            <a:r>
              <a:rPr lang="en-US" altLang="vi-VN" sz="2133" dirty="0">
                <a:latin typeface="Raleway Light" pitchFamily="2" charset="0"/>
              </a:rPr>
              <a:t> </a:t>
            </a:r>
            <a:r>
              <a:rPr lang="en-US" altLang="vi-VN" sz="2133" dirty="0" err="1">
                <a:latin typeface="Raleway Light" pitchFamily="2" charset="0"/>
              </a:rPr>
              <a:t>xây</a:t>
            </a:r>
            <a:r>
              <a:rPr lang="en-US" altLang="vi-VN" sz="2133" dirty="0">
                <a:latin typeface="Raleway Light" pitchFamily="2" charset="0"/>
              </a:rPr>
              <a:t> </a:t>
            </a:r>
            <a:r>
              <a:rPr lang="en-US" altLang="vi-VN" sz="2133" dirty="0" err="1">
                <a:latin typeface="Raleway Light" pitchFamily="2" charset="0"/>
              </a:rPr>
              <a:t>dựng</a:t>
            </a:r>
            <a:r>
              <a:rPr lang="en-US" altLang="vi-VN" sz="2133" dirty="0">
                <a:latin typeface="Raleway Light" pitchFamily="2" charset="0"/>
              </a:rPr>
              <a:t> </a:t>
            </a:r>
            <a:r>
              <a:rPr lang="en-US" altLang="vi-VN" sz="2133" dirty="0" err="1">
                <a:latin typeface="Raleway Light" pitchFamily="2" charset="0"/>
              </a:rPr>
              <a:t>giai</a:t>
            </a:r>
            <a:r>
              <a:rPr lang="en-US" altLang="vi-VN" sz="2133" dirty="0">
                <a:latin typeface="Raleway Light" pitchFamily="2" charset="0"/>
              </a:rPr>
              <a:t> </a:t>
            </a:r>
            <a:r>
              <a:rPr lang="en-US" altLang="vi-VN" sz="2133" dirty="0" err="1">
                <a:latin typeface="Raleway Light" pitchFamily="2" charset="0"/>
              </a:rPr>
              <a:t>cấp</a:t>
            </a:r>
            <a:r>
              <a:rPr lang="en-US" altLang="vi-VN" sz="2133" dirty="0">
                <a:latin typeface="Raleway Light" pitchFamily="2" charset="0"/>
              </a:rPr>
              <a:t> </a:t>
            </a:r>
            <a:r>
              <a:rPr lang="en-US" altLang="vi-VN" sz="2133" dirty="0" err="1">
                <a:latin typeface="Raleway Light" pitchFamily="2" charset="0"/>
              </a:rPr>
              <a:t>công</a:t>
            </a:r>
            <a:r>
              <a:rPr lang="en-US" altLang="vi-VN" sz="2133" dirty="0">
                <a:latin typeface="Raleway Light" pitchFamily="2" charset="0"/>
              </a:rPr>
              <a:t> </a:t>
            </a:r>
            <a:r>
              <a:rPr lang="en-US" altLang="vi-VN" sz="2133" dirty="0" err="1">
                <a:latin typeface="Raleway Light" pitchFamily="2" charset="0"/>
              </a:rPr>
              <a:t>nhân</a:t>
            </a:r>
            <a:r>
              <a:rPr lang="en-US" altLang="vi-VN" sz="2133" dirty="0">
                <a:latin typeface="Raleway Light" pitchFamily="2" charset="0"/>
              </a:rPr>
              <a:t> </a:t>
            </a:r>
            <a:r>
              <a:rPr lang="en-US" altLang="vi-VN" sz="2133" dirty="0" err="1">
                <a:latin typeface="Raleway Light" pitchFamily="2" charset="0"/>
              </a:rPr>
              <a:t>Việt</a:t>
            </a:r>
            <a:r>
              <a:rPr lang="en-US" altLang="vi-VN" sz="2133" dirty="0">
                <a:latin typeface="Raleway Light" pitchFamily="2" charset="0"/>
              </a:rPr>
              <a:t> Nam </a:t>
            </a:r>
            <a:r>
              <a:rPr lang="en-US" altLang="vi-VN" sz="2133" dirty="0" err="1">
                <a:latin typeface="Raleway Light" pitchFamily="2" charset="0"/>
              </a:rPr>
              <a:t>thời</a:t>
            </a:r>
            <a:r>
              <a:rPr lang="en-US" altLang="vi-VN" sz="2133" dirty="0">
                <a:latin typeface="Raleway Light" pitchFamily="2" charset="0"/>
              </a:rPr>
              <a:t> </a:t>
            </a:r>
            <a:r>
              <a:rPr lang="en-US" altLang="vi-VN" sz="2133" dirty="0" err="1">
                <a:latin typeface="Raleway Light" pitchFamily="2" charset="0"/>
              </a:rPr>
              <a:t>kỳ</a:t>
            </a:r>
            <a:r>
              <a:rPr lang="en-US" altLang="vi-VN" sz="2133" dirty="0">
                <a:latin typeface="Raleway Light" pitchFamily="2" charset="0"/>
              </a:rPr>
              <a:t> </a:t>
            </a:r>
            <a:r>
              <a:rPr lang="en-US" altLang="vi-VN" sz="2133" dirty="0" err="1">
                <a:latin typeface="Raleway Light" pitchFamily="2" charset="0"/>
              </a:rPr>
              <a:t>đẩy</a:t>
            </a:r>
            <a:r>
              <a:rPr lang="en-US" altLang="vi-VN" sz="2133" dirty="0">
                <a:latin typeface="Raleway Light" pitchFamily="2" charset="0"/>
              </a:rPr>
              <a:t> </a:t>
            </a:r>
            <a:r>
              <a:rPr lang="en-US" altLang="vi-VN" sz="2133" dirty="0" err="1">
                <a:latin typeface="Raleway Light" pitchFamily="2" charset="0"/>
              </a:rPr>
              <a:t>mạnh</a:t>
            </a:r>
            <a:r>
              <a:rPr lang="en-US" altLang="vi-VN" sz="2133" dirty="0">
                <a:latin typeface="Raleway Light" pitchFamily="2" charset="0"/>
              </a:rPr>
              <a:t> CNH, HĐH; </a:t>
            </a:r>
          </a:p>
          <a:p>
            <a:pPr indent="540160" algn="just"/>
            <a:r>
              <a:rPr lang="en-US" altLang="vi-VN" sz="2133" dirty="0">
                <a:latin typeface="Raleway Light" pitchFamily="2" charset="0"/>
              </a:rPr>
              <a:t>- </a:t>
            </a:r>
            <a:r>
              <a:rPr lang="en-US" altLang="vi-VN" sz="2133" dirty="0" err="1">
                <a:latin typeface="Raleway Light" pitchFamily="2" charset="0"/>
              </a:rPr>
              <a:t>Nâng</a:t>
            </a:r>
            <a:r>
              <a:rPr lang="en-US" altLang="vi-VN" sz="2133" dirty="0">
                <a:latin typeface="Raleway Light" pitchFamily="2" charset="0"/>
              </a:rPr>
              <a:t> </a:t>
            </a:r>
            <a:r>
              <a:rPr lang="en-US" altLang="vi-VN" sz="2133" dirty="0" err="1">
                <a:latin typeface="Raleway Light" pitchFamily="2" charset="0"/>
              </a:rPr>
              <a:t>cao</a:t>
            </a:r>
            <a:r>
              <a:rPr lang="en-US" altLang="vi-VN" sz="2133" dirty="0">
                <a:latin typeface="Raleway Light" pitchFamily="2" charset="0"/>
              </a:rPr>
              <a:t> </a:t>
            </a:r>
            <a:r>
              <a:rPr lang="en-US" altLang="vi-VN" sz="2133" dirty="0" err="1">
                <a:latin typeface="Raleway Light" pitchFamily="2" charset="0"/>
              </a:rPr>
              <a:t>năng</a:t>
            </a:r>
            <a:r>
              <a:rPr lang="en-US" altLang="vi-VN" sz="2133" dirty="0">
                <a:latin typeface="Raleway Light" pitchFamily="2" charset="0"/>
              </a:rPr>
              <a:t> </a:t>
            </a:r>
            <a:r>
              <a:rPr lang="en-US" altLang="vi-VN" sz="2133" dirty="0" err="1">
                <a:latin typeface="Raleway Light" pitchFamily="2" charset="0"/>
              </a:rPr>
              <a:t>lực</a:t>
            </a:r>
            <a:r>
              <a:rPr lang="en-US" altLang="vi-VN" sz="2133" dirty="0">
                <a:latin typeface="Raleway Light" pitchFamily="2" charset="0"/>
              </a:rPr>
              <a:t> </a:t>
            </a:r>
            <a:r>
              <a:rPr lang="en-US" altLang="vi-VN" sz="2133" dirty="0" err="1">
                <a:latin typeface="Raleway Light" pitchFamily="2" charset="0"/>
              </a:rPr>
              <a:t>lãnh</a:t>
            </a:r>
            <a:r>
              <a:rPr lang="en-US" altLang="vi-VN" sz="2133" dirty="0">
                <a:latin typeface="Raleway Light" pitchFamily="2" charset="0"/>
              </a:rPr>
              <a:t> </a:t>
            </a:r>
            <a:r>
              <a:rPr lang="en-US" altLang="vi-VN" sz="2133" dirty="0" err="1">
                <a:latin typeface="Raleway Light" pitchFamily="2" charset="0"/>
              </a:rPr>
              <a:t>đạo</a:t>
            </a:r>
            <a:r>
              <a:rPr lang="en-US" altLang="vi-VN" sz="2133" dirty="0">
                <a:latin typeface="Raleway Light" pitchFamily="2" charset="0"/>
              </a:rPr>
              <a:t>, </a:t>
            </a:r>
            <a:r>
              <a:rPr lang="en-US" altLang="vi-VN" sz="2133" dirty="0" err="1">
                <a:latin typeface="Raleway Light" pitchFamily="2" charset="0"/>
              </a:rPr>
              <a:t>sức</a:t>
            </a:r>
            <a:r>
              <a:rPr lang="en-US" altLang="vi-VN" sz="2133" dirty="0">
                <a:latin typeface="Raleway Light" pitchFamily="2" charset="0"/>
              </a:rPr>
              <a:t> </a:t>
            </a:r>
            <a:r>
              <a:rPr lang="en-US" altLang="vi-VN" sz="2133" dirty="0" err="1">
                <a:latin typeface="Raleway Light" pitchFamily="2" charset="0"/>
              </a:rPr>
              <a:t>chiến</a:t>
            </a:r>
            <a:r>
              <a:rPr lang="en-US" altLang="vi-VN" sz="2133" dirty="0">
                <a:latin typeface="Raleway Light" pitchFamily="2" charset="0"/>
              </a:rPr>
              <a:t> </a:t>
            </a:r>
            <a:r>
              <a:rPr lang="en-US" altLang="vi-VN" sz="2133" dirty="0" err="1">
                <a:latin typeface="Raleway Light" pitchFamily="2" charset="0"/>
              </a:rPr>
              <a:t>đấu</a:t>
            </a:r>
            <a:r>
              <a:rPr lang="en-US" altLang="vi-VN" sz="2133" dirty="0">
                <a:latin typeface="Raleway Light" pitchFamily="2" charset="0"/>
              </a:rPr>
              <a:t> </a:t>
            </a:r>
            <a:r>
              <a:rPr lang="en-US" altLang="vi-VN" sz="2133" dirty="0" err="1">
                <a:latin typeface="Raleway Light" pitchFamily="2" charset="0"/>
              </a:rPr>
              <a:t>của</a:t>
            </a:r>
            <a:r>
              <a:rPr lang="en-US" altLang="vi-VN" sz="2133" dirty="0">
                <a:latin typeface="Raleway Light" pitchFamily="2" charset="0"/>
              </a:rPr>
              <a:t> </a:t>
            </a:r>
            <a:r>
              <a:rPr lang="en-US" altLang="vi-VN" sz="2133" dirty="0" err="1">
                <a:latin typeface="Raleway Light" pitchFamily="2" charset="0"/>
              </a:rPr>
              <a:t>tổ</a:t>
            </a:r>
            <a:r>
              <a:rPr lang="en-US" altLang="vi-VN" sz="2133" dirty="0">
                <a:latin typeface="Raleway Light" pitchFamily="2" charset="0"/>
              </a:rPr>
              <a:t> </a:t>
            </a:r>
            <a:r>
              <a:rPr lang="en-US" altLang="vi-VN" sz="2133" dirty="0" err="1">
                <a:latin typeface="Raleway Light" pitchFamily="2" charset="0"/>
              </a:rPr>
              <a:t>chức</a:t>
            </a:r>
            <a:r>
              <a:rPr lang="en-US" altLang="vi-VN" sz="2133" dirty="0">
                <a:latin typeface="Raleway Light" pitchFamily="2" charset="0"/>
              </a:rPr>
              <a:t> </a:t>
            </a:r>
            <a:r>
              <a:rPr lang="en-US" altLang="vi-VN" sz="2133" dirty="0" err="1">
                <a:latin typeface="Raleway Light" pitchFamily="2" charset="0"/>
              </a:rPr>
              <a:t>cơ</a:t>
            </a:r>
            <a:r>
              <a:rPr lang="en-US" altLang="vi-VN" sz="2133" dirty="0">
                <a:latin typeface="Raleway Light" pitchFamily="2" charset="0"/>
              </a:rPr>
              <a:t> </a:t>
            </a:r>
            <a:r>
              <a:rPr lang="en-US" altLang="vi-VN" sz="2133" dirty="0" err="1">
                <a:latin typeface="Raleway Light" pitchFamily="2" charset="0"/>
              </a:rPr>
              <a:t>sở</a:t>
            </a:r>
            <a:r>
              <a:rPr lang="en-US" altLang="vi-VN" sz="2133" dirty="0">
                <a:latin typeface="Raleway Light" pitchFamily="2" charset="0"/>
              </a:rPr>
              <a:t> </a:t>
            </a:r>
            <a:r>
              <a:rPr lang="en-US" altLang="vi-VN" sz="2133" dirty="0" err="1">
                <a:latin typeface="Raleway Light" pitchFamily="2" charset="0"/>
              </a:rPr>
              <a:t>đảng</a:t>
            </a:r>
            <a:r>
              <a:rPr lang="en-US" altLang="vi-VN" sz="2133" dirty="0">
                <a:latin typeface="Raleway Light" pitchFamily="2" charset="0"/>
              </a:rPr>
              <a:t> </a:t>
            </a:r>
            <a:r>
              <a:rPr lang="en-US" altLang="vi-VN" sz="2133" dirty="0" err="1">
                <a:latin typeface="Raleway Light" pitchFamily="2" charset="0"/>
              </a:rPr>
              <a:t>và</a:t>
            </a:r>
            <a:r>
              <a:rPr lang="en-US" altLang="vi-VN" sz="2133" dirty="0">
                <a:latin typeface="Raleway Light" pitchFamily="2" charset="0"/>
              </a:rPr>
              <a:t> </a:t>
            </a:r>
            <a:r>
              <a:rPr lang="en-US" altLang="vi-VN" sz="2133" dirty="0" err="1">
                <a:latin typeface="Raleway Light" pitchFamily="2" charset="0"/>
              </a:rPr>
              <a:t>chất</a:t>
            </a:r>
            <a:r>
              <a:rPr lang="en-US" altLang="vi-VN" sz="2133" dirty="0">
                <a:latin typeface="Raleway Light" pitchFamily="2" charset="0"/>
              </a:rPr>
              <a:t> </a:t>
            </a:r>
            <a:r>
              <a:rPr lang="en-US" altLang="vi-VN" sz="2133" dirty="0" err="1">
                <a:latin typeface="Raleway Light" pitchFamily="2" charset="0"/>
              </a:rPr>
              <a:t>lượng</a:t>
            </a:r>
            <a:r>
              <a:rPr lang="en-US" altLang="vi-VN" sz="2133" dirty="0">
                <a:latin typeface="Raleway Light" pitchFamily="2" charset="0"/>
              </a:rPr>
              <a:t> </a:t>
            </a:r>
            <a:r>
              <a:rPr lang="en-US" altLang="vi-VN" sz="2133" dirty="0" err="1">
                <a:latin typeface="Raleway Light" pitchFamily="2" charset="0"/>
              </a:rPr>
              <a:t>đội</a:t>
            </a:r>
            <a:r>
              <a:rPr lang="en-US" altLang="vi-VN" sz="2133" dirty="0">
                <a:latin typeface="Raleway Light" pitchFamily="2" charset="0"/>
              </a:rPr>
              <a:t> </a:t>
            </a:r>
            <a:r>
              <a:rPr lang="en-US" altLang="vi-VN" sz="2133" dirty="0" err="1">
                <a:latin typeface="Raleway Light" pitchFamily="2" charset="0"/>
              </a:rPr>
              <a:t>ngũ</a:t>
            </a:r>
            <a:r>
              <a:rPr lang="en-US" altLang="vi-VN" sz="2133" dirty="0">
                <a:latin typeface="Raleway Light" pitchFamily="2" charset="0"/>
              </a:rPr>
              <a:t> </a:t>
            </a:r>
            <a:r>
              <a:rPr lang="en-US" altLang="vi-VN" sz="2133" dirty="0" err="1">
                <a:latin typeface="Raleway Light" pitchFamily="2" charset="0"/>
              </a:rPr>
              <a:t>cán</a:t>
            </a:r>
            <a:r>
              <a:rPr lang="en-US" altLang="vi-VN" sz="2133" dirty="0">
                <a:latin typeface="Raleway Light" pitchFamily="2" charset="0"/>
              </a:rPr>
              <a:t> </a:t>
            </a:r>
            <a:r>
              <a:rPr lang="en-US" altLang="vi-VN" sz="2133" dirty="0" err="1">
                <a:latin typeface="Raleway Light" pitchFamily="2" charset="0"/>
              </a:rPr>
              <a:t>bộ</a:t>
            </a:r>
            <a:r>
              <a:rPr lang="en-US" altLang="vi-VN" sz="2133" dirty="0">
                <a:latin typeface="Raleway Light" pitchFamily="2" charset="0"/>
              </a:rPr>
              <a:t>, </a:t>
            </a:r>
            <a:r>
              <a:rPr lang="en-US" altLang="vi-VN" sz="2133" dirty="0" err="1">
                <a:latin typeface="Raleway Light" pitchFamily="2" charset="0"/>
              </a:rPr>
              <a:t>đảng</a:t>
            </a:r>
            <a:r>
              <a:rPr lang="en-US" altLang="vi-VN" sz="2133" dirty="0">
                <a:latin typeface="Raleway Light" pitchFamily="2" charset="0"/>
              </a:rPr>
              <a:t> </a:t>
            </a:r>
            <a:r>
              <a:rPr lang="en-US" altLang="vi-VN" sz="2133" dirty="0" err="1">
                <a:latin typeface="Raleway Light" pitchFamily="2" charset="0"/>
              </a:rPr>
              <a:t>viên</a:t>
            </a:r>
            <a:r>
              <a:rPr lang="en-US" altLang="vi-VN" sz="2133" dirty="0">
                <a:latin typeface="Raleway Light" pitchFamily="2" charset="0"/>
              </a:rPr>
              <a:t>; </a:t>
            </a:r>
          </a:p>
          <a:p>
            <a:pPr indent="540160" algn="just"/>
            <a:r>
              <a:rPr lang="en-US" altLang="vi-VN" sz="2133" dirty="0">
                <a:latin typeface="Raleway Light" pitchFamily="2" charset="0"/>
              </a:rPr>
              <a:t>- </a:t>
            </a:r>
            <a:r>
              <a:rPr lang="en-US" altLang="vi-VN" sz="2133" dirty="0" err="1">
                <a:latin typeface="Raleway Light" pitchFamily="2" charset="0"/>
              </a:rPr>
              <a:t>Hoàn</a:t>
            </a:r>
            <a:r>
              <a:rPr lang="en-US" altLang="vi-VN" sz="2133" dirty="0">
                <a:latin typeface="Raleway Light" pitchFamily="2" charset="0"/>
              </a:rPr>
              <a:t> </a:t>
            </a:r>
            <a:r>
              <a:rPr lang="en-US" altLang="vi-VN" sz="2133" dirty="0" err="1">
                <a:latin typeface="Raleway Light" pitchFamily="2" charset="0"/>
              </a:rPr>
              <a:t>thiện</a:t>
            </a:r>
            <a:r>
              <a:rPr lang="en-US" altLang="vi-VN" sz="2133" dirty="0">
                <a:latin typeface="Raleway Light" pitchFamily="2" charset="0"/>
              </a:rPr>
              <a:t> </a:t>
            </a:r>
            <a:r>
              <a:rPr lang="en-US" altLang="vi-VN" sz="2133" dirty="0" err="1">
                <a:latin typeface="Raleway Light" pitchFamily="2" charset="0"/>
              </a:rPr>
              <a:t>thể</a:t>
            </a:r>
            <a:r>
              <a:rPr lang="en-US" altLang="vi-VN" sz="2133" dirty="0">
                <a:latin typeface="Raleway Light" pitchFamily="2" charset="0"/>
              </a:rPr>
              <a:t> </a:t>
            </a:r>
            <a:r>
              <a:rPr lang="en-US" altLang="vi-VN" sz="2133" dirty="0" err="1">
                <a:latin typeface="Raleway Light" pitchFamily="2" charset="0"/>
              </a:rPr>
              <a:t>chế</a:t>
            </a:r>
            <a:r>
              <a:rPr lang="en-US" altLang="vi-VN" sz="2133" dirty="0">
                <a:latin typeface="Raleway Light" pitchFamily="2" charset="0"/>
              </a:rPr>
              <a:t> </a:t>
            </a:r>
            <a:r>
              <a:rPr lang="en-US" altLang="vi-VN" sz="2133" dirty="0" err="1">
                <a:latin typeface="Raleway Light" pitchFamily="2" charset="0"/>
              </a:rPr>
              <a:t>kinh</a:t>
            </a:r>
            <a:r>
              <a:rPr lang="en-US" altLang="vi-VN" sz="2133" dirty="0">
                <a:latin typeface="Raleway Light" pitchFamily="2" charset="0"/>
              </a:rPr>
              <a:t> </a:t>
            </a:r>
            <a:r>
              <a:rPr lang="en-US" altLang="vi-VN" sz="2133" dirty="0" err="1">
                <a:latin typeface="Raleway Light" pitchFamily="2" charset="0"/>
              </a:rPr>
              <a:t>tế</a:t>
            </a:r>
            <a:r>
              <a:rPr lang="en-US" altLang="vi-VN" sz="2133" dirty="0">
                <a:latin typeface="Raleway Light" pitchFamily="2" charset="0"/>
              </a:rPr>
              <a:t> </a:t>
            </a:r>
            <a:r>
              <a:rPr lang="en-US" altLang="vi-VN" sz="2133" dirty="0" err="1">
                <a:latin typeface="Raleway Light" pitchFamily="2" charset="0"/>
              </a:rPr>
              <a:t>thị</a:t>
            </a:r>
            <a:r>
              <a:rPr lang="en-US" altLang="vi-VN" sz="2133" dirty="0">
                <a:latin typeface="Raleway Light" pitchFamily="2" charset="0"/>
              </a:rPr>
              <a:t> </a:t>
            </a:r>
            <a:r>
              <a:rPr lang="en-US" altLang="vi-VN" sz="2133" dirty="0" err="1">
                <a:latin typeface="Raleway Light" pitchFamily="2" charset="0"/>
              </a:rPr>
              <a:t>trường</a:t>
            </a:r>
            <a:r>
              <a:rPr lang="en-US" altLang="vi-VN" sz="2133" dirty="0">
                <a:latin typeface="Raleway Light" pitchFamily="2" charset="0"/>
              </a:rPr>
              <a:t> </a:t>
            </a:r>
            <a:r>
              <a:rPr lang="en-US" altLang="vi-VN" sz="2133" dirty="0" err="1">
                <a:latin typeface="Raleway Light" pitchFamily="2" charset="0"/>
              </a:rPr>
              <a:t>định</a:t>
            </a:r>
            <a:r>
              <a:rPr lang="en-US" altLang="vi-VN" sz="2133" dirty="0">
                <a:latin typeface="Raleway Light" pitchFamily="2" charset="0"/>
              </a:rPr>
              <a:t> </a:t>
            </a:r>
            <a:r>
              <a:rPr lang="en-US" altLang="vi-VN" sz="2133" dirty="0" err="1">
                <a:latin typeface="Raleway Light" pitchFamily="2" charset="0"/>
              </a:rPr>
              <a:t>hướng</a:t>
            </a:r>
            <a:r>
              <a:rPr lang="en-US" altLang="vi-VN" sz="2133" dirty="0">
                <a:latin typeface="Raleway Light" pitchFamily="2" charset="0"/>
              </a:rPr>
              <a:t> </a:t>
            </a:r>
            <a:r>
              <a:rPr lang="en-US" altLang="vi-VN" sz="2133" dirty="0" err="1">
                <a:latin typeface="Raleway Light" pitchFamily="2" charset="0"/>
              </a:rPr>
              <a:t>xã</a:t>
            </a:r>
            <a:r>
              <a:rPr lang="en-US" altLang="vi-VN" sz="2133" dirty="0">
                <a:latin typeface="Raleway Light" pitchFamily="2" charset="0"/>
              </a:rPr>
              <a:t> </a:t>
            </a:r>
            <a:r>
              <a:rPr lang="en-US" altLang="vi-VN" sz="2133" dirty="0" err="1">
                <a:latin typeface="Raleway Light" pitchFamily="2" charset="0"/>
              </a:rPr>
              <a:t>hội</a:t>
            </a:r>
            <a:r>
              <a:rPr lang="en-US" altLang="vi-VN" sz="2133" dirty="0">
                <a:latin typeface="Raleway Light" pitchFamily="2" charset="0"/>
              </a:rPr>
              <a:t> </a:t>
            </a:r>
            <a:r>
              <a:rPr lang="en-US" altLang="vi-VN" sz="2133" dirty="0" err="1">
                <a:latin typeface="Raleway Light" pitchFamily="2" charset="0"/>
              </a:rPr>
              <a:t>chủ</a:t>
            </a:r>
            <a:r>
              <a:rPr lang="en-US" altLang="vi-VN" sz="2133" dirty="0">
                <a:latin typeface="Raleway Light" pitchFamily="2" charset="0"/>
              </a:rPr>
              <a:t> </a:t>
            </a:r>
            <a:r>
              <a:rPr lang="en-US" altLang="vi-VN" sz="2133" dirty="0" err="1">
                <a:latin typeface="Raleway Light" pitchFamily="2" charset="0"/>
              </a:rPr>
              <a:t>nghĩa</a:t>
            </a:r>
            <a:r>
              <a:rPr lang="en-US" altLang="vi-VN" sz="2133" dirty="0">
                <a:latin typeface="Raleway Light" pitchFamily="2" charset="0"/>
              </a:rPr>
              <a:t>;</a:t>
            </a:r>
          </a:p>
        </p:txBody>
      </p:sp>
      <p:sp>
        <p:nvSpPr>
          <p:cNvPr id="10" name="TextBox 9">
            <a:extLst>
              <a:ext uri="{FF2B5EF4-FFF2-40B4-BE49-F238E27FC236}">
                <a16:creationId xmlns:a16="http://schemas.microsoft.com/office/drawing/2014/main" id="{1D8C44A9-943C-4E7B-B5D0-1CDE3B3D5192}"/>
              </a:ext>
            </a:extLst>
          </p:cNvPr>
          <p:cNvSpPr txBox="1"/>
          <p:nvPr/>
        </p:nvSpPr>
        <p:spPr>
          <a:xfrm>
            <a:off x="3442446" y="702539"/>
            <a:ext cx="6946367" cy="913199"/>
          </a:xfrm>
          <a:prstGeom prst="rect">
            <a:avLst/>
          </a:prstGeom>
          <a:noFill/>
        </p:spPr>
        <p:txBody>
          <a:bodyPr wrap="square">
            <a:spAutoFit/>
          </a:bodyPr>
          <a:lstStyle/>
          <a:p>
            <a:pPr algn="ctr"/>
            <a:r>
              <a:rPr lang="vi-VN" altLang="vi-VN" sz="2667" dirty="0">
                <a:solidFill>
                  <a:schemeClr val="tx1">
                    <a:lumMod val="50000"/>
                  </a:schemeClr>
                </a:solidFill>
                <a:latin typeface="Raleway ExtraBold" pitchFamily="2" charset="0"/>
              </a:rPr>
              <a:t>Chỉ đạo của </a:t>
            </a:r>
            <a:r>
              <a:rPr lang="en-US" altLang="vi-VN" sz="2667" dirty="0" err="1">
                <a:solidFill>
                  <a:srgbClr val="FFC000"/>
                </a:solidFill>
                <a:latin typeface="Raleway ExtraBold" pitchFamily="2" charset="0"/>
              </a:rPr>
              <a:t>Trung</a:t>
            </a:r>
            <a:r>
              <a:rPr lang="en-US" altLang="vi-VN" sz="2667" dirty="0">
                <a:solidFill>
                  <a:srgbClr val="FFC000"/>
                </a:solidFill>
                <a:latin typeface="Raleway ExtraBold" pitchFamily="2" charset="0"/>
              </a:rPr>
              <a:t> </a:t>
            </a:r>
            <a:r>
              <a:rPr lang="en-US" altLang="vi-VN" sz="2667" dirty="0" err="1">
                <a:solidFill>
                  <a:srgbClr val="FFC000"/>
                </a:solidFill>
                <a:latin typeface="Raleway ExtraBold" pitchFamily="2" charset="0"/>
              </a:rPr>
              <a:t>ương</a:t>
            </a:r>
            <a:r>
              <a:rPr lang="en-US" altLang="vi-VN" sz="2667" dirty="0">
                <a:solidFill>
                  <a:srgbClr val="FFC000"/>
                </a:solidFill>
                <a:latin typeface="Raleway ExtraBold" pitchFamily="2" charset="0"/>
              </a:rPr>
              <a:t> </a:t>
            </a:r>
            <a:r>
              <a:rPr lang="vi-VN" altLang="vi-VN" sz="2667" dirty="0">
                <a:solidFill>
                  <a:srgbClr val="FFC000"/>
                </a:solidFill>
                <a:latin typeface="Raleway ExtraBold" pitchFamily="2" charset="0"/>
              </a:rPr>
              <a:t>Đảng </a:t>
            </a:r>
            <a:r>
              <a:rPr lang="it-IT" altLang="vi-VN" sz="2667" dirty="0">
                <a:solidFill>
                  <a:schemeClr val="tx1">
                    <a:lumMod val="50000"/>
                  </a:schemeClr>
                </a:solidFill>
                <a:latin typeface="Raleway ExtraBold" pitchFamily="2" charset="0"/>
              </a:rPr>
              <a:t>thực hiện đường lối của </a:t>
            </a:r>
            <a:r>
              <a:rPr lang="it-IT" altLang="vi-VN" sz="2667" dirty="0">
                <a:solidFill>
                  <a:srgbClr val="FFC000"/>
                </a:solidFill>
                <a:latin typeface="Raleway ExtraBold" pitchFamily="2" charset="0"/>
              </a:rPr>
              <a:t>đại hội lần thứ X</a:t>
            </a:r>
            <a:endParaRPr lang="en-US" sz="2667" dirty="0">
              <a:solidFill>
                <a:srgbClr val="FFC000"/>
              </a:solidFill>
              <a:latin typeface="Raleway ExtraBold" pitchFamily="2" charset="0"/>
            </a:endParaRPr>
          </a:p>
        </p:txBody>
      </p:sp>
    </p:spTree>
    <p:extLst>
      <p:ext uri="{BB962C8B-B14F-4D97-AF65-F5344CB8AC3E}">
        <p14:creationId xmlns:p14="http://schemas.microsoft.com/office/powerpoint/2010/main" val="690526379"/>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848509" y="1786675"/>
            <a:ext cx="3007800" cy="1799208"/>
          </a:xfrm>
          <a:prstGeom prst="rect">
            <a:avLst/>
          </a:prstGeom>
        </p:spPr>
      </p:pic>
      <p:grpSp>
        <p:nvGrpSpPr>
          <p:cNvPr id="5" name="Group 5"/>
          <p:cNvGrpSpPr/>
          <p:nvPr/>
        </p:nvGrpSpPr>
        <p:grpSpPr>
          <a:xfrm>
            <a:off x="940192" y="3100070"/>
            <a:ext cx="1089456" cy="3440937"/>
            <a:chOff x="0" y="0"/>
            <a:chExt cx="2178911" cy="6881874"/>
          </a:xfrm>
        </p:grpSpPr>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618120" y="0"/>
              <a:ext cx="950729" cy="1657391"/>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l="958" t="958" r="2927" b="627"/>
            <a:stretch>
              <a:fillRect/>
            </a:stretch>
          </p:blipFill>
          <p:spPr>
            <a:xfrm>
              <a:off x="575804" y="2532133"/>
              <a:ext cx="1413464" cy="4349741"/>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r="368" b="450"/>
            <a:stretch>
              <a:fillRect/>
            </a:stretch>
          </p:blipFill>
          <p:spPr>
            <a:xfrm>
              <a:off x="0" y="1135775"/>
              <a:ext cx="2178911" cy="2283513"/>
            </a:xfrm>
            <a:prstGeom prst="rect">
              <a:avLst/>
            </a:prstGeom>
          </p:spPr>
        </p:pic>
      </p:grpSp>
      <p:sp>
        <p:nvSpPr>
          <p:cNvPr id="42" name="TextBox 42"/>
          <p:cNvSpPr txBox="1"/>
          <p:nvPr/>
        </p:nvSpPr>
        <p:spPr>
          <a:xfrm>
            <a:off x="2029648" y="2175989"/>
            <a:ext cx="2406376" cy="1269578"/>
          </a:xfrm>
          <a:prstGeom prst="rect">
            <a:avLst/>
          </a:prstGeom>
        </p:spPr>
        <p:txBody>
          <a:bodyPr wrap="square" lIns="0" tIns="0" rIns="0" bIns="0" rtlCol="0" anchor="t">
            <a:spAutoFit/>
          </a:bodyPr>
          <a:lstStyle/>
          <a:p>
            <a:pPr algn="ctr">
              <a:lnSpc>
                <a:spcPts val="3300"/>
              </a:lnSpc>
            </a:pPr>
            <a:r>
              <a:rPr lang="en-US" altLang="vi-VN" sz="2400" dirty="0" err="1"/>
              <a:t>Hội</a:t>
            </a:r>
            <a:r>
              <a:rPr lang="en-US" altLang="vi-VN" sz="2400" dirty="0"/>
              <a:t> </a:t>
            </a:r>
            <a:r>
              <a:rPr lang="en-US" altLang="vi-VN" sz="2400" dirty="0" err="1"/>
              <a:t>nghị</a:t>
            </a:r>
            <a:r>
              <a:rPr lang="en-US" altLang="vi-VN" sz="2400" dirty="0"/>
              <a:t> </a:t>
            </a:r>
            <a:r>
              <a:rPr lang="en-US" altLang="vi-VN" sz="2400" dirty="0" err="1"/>
              <a:t>trung</a:t>
            </a:r>
            <a:r>
              <a:rPr lang="en-US" altLang="vi-VN" sz="2400" dirty="0"/>
              <a:t> </a:t>
            </a:r>
            <a:r>
              <a:rPr lang="en-US" altLang="vi-VN" sz="2400" dirty="0" err="1"/>
              <a:t>ương</a:t>
            </a:r>
            <a:r>
              <a:rPr lang="en-US" altLang="vi-VN" sz="2400" dirty="0"/>
              <a:t> 7 </a:t>
            </a:r>
            <a:r>
              <a:rPr lang="en-US" altLang="vi-VN" sz="2400" dirty="0" err="1"/>
              <a:t>khóa</a:t>
            </a:r>
            <a:r>
              <a:rPr lang="en-US" altLang="vi-VN" sz="2400" dirty="0"/>
              <a:t> X (7-2008)</a:t>
            </a:r>
            <a:endParaRPr lang="en-US" sz="2400" dirty="0"/>
          </a:p>
        </p:txBody>
      </p:sp>
      <p:sp>
        <p:nvSpPr>
          <p:cNvPr id="43" name="TextBox 43"/>
          <p:cNvSpPr txBox="1"/>
          <p:nvPr/>
        </p:nvSpPr>
        <p:spPr>
          <a:xfrm>
            <a:off x="5256826" y="2174214"/>
            <a:ext cx="5808181" cy="2625847"/>
          </a:xfrm>
          <a:prstGeom prst="rect">
            <a:avLst/>
          </a:prstGeom>
        </p:spPr>
        <p:txBody>
          <a:bodyPr wrap="square" lIns="0" tIns="0" rIns="0" bIns="0" rtlCol="0" anchor="t">
            <a:spAutoFit/>
          </a:bodyPr>
          <a:lstStyle/>
          <a:p>
            <a:pPr marL="380990" indent="-380990" algn="just">
              <a:buFont typeface="Arial" panose="020B0604020202020204" pitchFamily="34" charset="0"/>
              <a:buChar char="•"/>
            </a:pPr>
            <a:r>
              <a:rPr lang="it-IT" altLang="vi-VN" sz="2133" dirty="0">
                <a:latin typeface="Raleway Light" pitchFamily="2" charset="0"/>
              </a:rPr>
              <a:t>Tăng cường sự lãnh đạo của Đảng đối với công tác thanh niên thời kỳ đẩy mạnh công nghiệp hoá, hiện đại hoá; </a:t>
            </a:r>
          </a:p>
          <a:p>
            <a:pPr marL="380990" indent="-380990" algn="just">
              <a:buFont typeface="Arial" panose="020B0604020202020204" pitchFamily="34" charset="0"/>
              <a:buChar char="•"/>
            </a:pPr>
            <a:r>
              <a:rPr lang="it-IT" altLang="vi-VN" sz="2133" dirty="0">
                <a:latin typeface="Raleway Light" pitchFamily="2" charset="0"/>
              </a:rPr>
              <a:t>Xây dựng đội ngũ trí thức trong thời kỳ đẩy mạnh công nghiệp hoá, hiện đại hoá đất nước và hội nhập kinh tế quốc tế. </a:t>
            </a:r>
          </a:p>
          <a:p>
            <a:pPr marL="380990" indent="-380990" algn="just">
              <a:buFont typeface="Arial" panose="020B0604020202020204" pitchFamily="34" charset="0"/>
              <a:buChar char="•"/>
            </a:pPr>
            <a:r>
              <a:rPr lang="en-US" altLang="x-none" sz="2133" dirty="0">
                <a:latin typeface="Raleway Light" pitchFamily="2" charset="0"/>
              </a:rPr>
              <a:t>V</a:t>
            </a:r>
            <a:r>
              <a:rPr lang="vi-VN" altLang="x-none" sz="2133" dirty="0">
                <a:latin typeface="Raleway Light" pitchFamily="2" charset="0"/>
              </a:rPr>
              <a:t>ề nông nghiệp, nông dân, nông thôn</a:t>
            </a:r>
            <a:r>
              <a:rPr lang="en-US" altLang="x-none" sz="2133" dirty="0">
                <a:latin typeface="Raleway Light" pitchFamily="2" charset="0"/>
              </a:rPr>
              <a:t>.</a:t>
            </a:r>
            <a:endParaRPr lang="en-US" altLang="zh-CN" sz="2133" dirty="0">
              <a:latin typeface="Raleway Light" pitchFamily="2" charset="0"/>
            </a:endParaRPr>
          </a:p>
          <a:p>
            <a:pPr marL="380990" indent="-380990" algn="just">
              <a:buFont typeface="Arial" panose="020B0604020202020204" pitchFamily="34" charset="0"/>
              <a:buChar char="•"/>
            </a:pPr>
            <a:endParaRPr lang="it-IT" altLang="vi-VN" sz="2133" dirty="0">
              <a:latin typeface="Raleway Light" pitchFamily="2" charset="0"/>
            </a:endParaRPr>
          </a:p>
        </p:txBody>
      </p:sp>
      <p:sp>
        <p:nvSpPr>
          <p:cNvPr id="10" name="TextBox 9">
            <a:extLst>
              <a:ext uri="{FF2B5EF4-FFF2-40B4-BE49-F238E27FC236}">
                <a16:creationId xmlns:a16="http://schemas.microsoft.com/office/drawing/2014/main" id="{2879869A-77D3-4EE7-89D2-80F61E36512E}"/>
              </a:ext>
            </a:extLst>
          </p:cNvPr>
          <p:cNvSpPr txBox="1"/>
          <p:nvPr/>
        </p:nvSpPr>
        <p:spPr>
          <a:xfrm>
            <a:off x="3442446" y="702539"/>
            <a:ext cx="6946367" cy="913199"/>
          </a:xfrm>
          <a:prstGeom prst="rect">
            <a:avLst/>
          </a:prstGeom>
          <a:noFill/>
        </p:spPr>
        <p:txBody>
          <a:bodyPr wrap="square">
            <a:spAutoFit/>
          </a:bodyPr>
          <a:lstStyle/>
          <a:p>
            <a:pPr algn="ctr"/>
            <a:r>
              <a:rPr lang="vi-VN" altLang="vi-VN" sz="2667" dirty="0">
                <a:solidFill>
                  <a:schemeClr val="tx1">
                    <a:lumMod val="50000"/>
                  </a:schemeClr>
                </a:solidFill>
                <a:latin typeface="Raleway ExtraBold" pitchFamily="2" charset="0"/>
              </a:rPr>
              <a:t>Chỉ đạo của </a:t>
            </a:r>
            <a:r>
              <a:rPr lang="en-US" altLang="vi-VN" sz="2667" dirty="0" err="1">
                <a:solidFill>
                  <a:srgbClr val="FFC000"/>
                </a:solidFill>
                <a:latin typeface="Raleway ExtraBold" pitchFamily="2" charset="0"/>
              </a:rPr>
              <a:t>Trung</a:t>
            </a:r>
            <a:r>
              <a:rPr lang="en-US" altLang="vi-VN" sz="2667" dirty="0">
                <a:solidFill>
                  <a:srgbClr val="FFC000"/>
                </a:solidFill>
                <a:latin typeface="Raleway ExtraBold" pitchFamily="2" charset="0"/>
              </a:rPr>
              <a:t> </a:t>
            </a:r>
            <a:r>
              <a:rPr lang="en-US" altLang="vi-VN" sz="2667" dirty="0" err="1">
                <a:solidFill>
                  <a:srgbClr val="FFC000"/>
                </a:solidFill>
                <a:latin typeface="Raleway ExtraBold" pitchFamily="2" charset="0"/>
              </a:rPr>
              <a:t>ương</a:t>
            </a:r>
            <a:r>
              <a:rPr lang="en-US" altLang="vi-VN" sz="2667" dirty="0">
                <a:solidFill>
                  <a:srgbClr val="FFC000"/>
                </a:solidFill>
                <a:latin typeface="Raleway ExtraBold" pitchFamily="2" charset="0"/>
              </a:rPr>
              <a:t> </a:t>
            </a:r>
            <a:r>
              <a:rPr lang="vi-VN" altLang="vi-VN" sz="2667" dirty="0">
                <a:solidFill>
                  <a:srgbClr val="FFC000"/>
                </a:solidFill>
                <a:latin typeface="Raleway ExtraBold" pitchFamily="2" charset="0"/>
              </a:rPr>
              <a:t>Đảng </a:t>
            </a:r>
            <a:r>
              <a:rPr lang="it-IT" altLang="vi-VN" sz="2667" dirty="0">
                <a:solidFill>
                  <a:schemeClr val="tx1">
                    <a:lumMod val="50000"/>
                  </a:schemeClr>
                </a:solidFill>
                <a:latin typeface="Raleway ExtraBold" pitchFamily="2" charset="0"/>
              </a:rPr>
              <a:t>thực hiện đường lối của </a:t>
            </a:r>
            <a:r>
              <a:rPr lang="it-IT" altLang="vi-VN" sz="2667" dirty="0">
                <a:solidFill>
                  <a:srgbClr val="FFC000"/>
                </a:solidFill>
                <a:latin typeface="Raleway ExtraBold" pitchFamily="2" charset="0"/>
              </a:rPr>
              <a:t>đại hội lần thứ X</a:t>
            </a:r>
            <a:endParaRPr lang="en-US" sz="2667" dirty="0">
              <a:solidFill>
                <a:srgbClr val="FFC000"/>
              </a:solidFill>
              <a:latin typeface="Raleway ExtraBold" pitchFamily="2" charset="0"/>
            </a:endParaRPr>
          </a:p>
        </p:txBody>
      </p:sp>
    </p:spTree>
    <p:extLst>
      <p:ext uri="{BB962C8B-B14F-4D97-AF65-F5344CB8AC3E}">
        <p14:creationId xmlns:p14="http://schemas.microsoft.com/office/powerpoint/2010/main" val="15032177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Content Placeholder 2"/>
          <p:cNvSpPr>
            <a:spLocks noGrp="1"/>
          </p:cNvSpPr>
          <p:nvPr>
            <p:ph idx="1"/>
          </p:nvPr>
        </p:nvSpPr>
        <p:spPr>
          <a:xfrm>
            <a:off x="1914418" y="1550542"/>
            <a:ext cx="7848600" cy="4267200"/>
          </a:xfrm>
        </p:spPr>
        <p:txBody>
          <a:bodyPr rtlCol="0">
            <a:normAutofit/>
          </a:bodyPr>
          <a:lstStyle/>
          <a:p>
            <a:pPr marL="0" indent="0" algn="just">
              <a:lnSpc>
                <a:spcPct val="150000"/>
              </a:lnSpc>
              <a:spcAft>
                <a:spcPts val="0"/>
              </a:spcAft>
              <a:buNone/>
              <a:defRPr/>
            </a:pP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Chủ</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nghĩa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Mác-Lênin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đa</a:t>
            </a:r>
            <a:r>
              <a:rPr lang="en-US" altLang="en-US" sz="2800" dirty="0">
                <a:latin typeface="Times New Roman" panose="02020603050405020304" pitchFamily="18" charset="0"/>
                <a:cs typeface="Times New Roman" panose="02020603050405020304" pitchFamily="18" charset="0"/>
              </a:rPr>
              <a:t>̃ </a:t>
            </a:r>
            <a:r>
              <a:rPr lang="en-US" altLang="en-US" sz="2800" i="1" dirty="0">
                <a:latin typeface="Times New Roman" panose="02020603050405020304" pitchFamily="18" charset="0"/>
                <a:cs typeface="Times New Roman" panose="02020603050405020304" pitchFamily="18" charset="0"/>
              </a:rPr>
              <a:t>lay </a:t>
            </a:r>
            <a:r>
              <a:rPr lang="en-US" altLang="en-US" sz="2800" i="1" dirty="0" err="1">
                <a:latin typeface="Times New Roman" panose="02020603050405020304" pitchFamily="18" charset="0"/>
                <a:cs typeface="Times New Roman" panose="02020603050405020304" pitchFamily="18" charset="0"/>
              </a:rPr>
              <a:t>chuyển</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lôi</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cuốn</a:t>
            </a:r>
            <a:r>
              <a:rPr lang="en-US" altLang="en-US" sz="2800" i="1"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quần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chúng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nhân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dân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ơ</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những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nước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thuộc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địa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vào</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phong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trào</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cộng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sản</a:t>
            </a:r>
            <a:r>
              <a:rPr lang="en-US" altLang="en-US" sz="2800" dirty="0">
                <a:latin typeface="Times New Roman" panose="02020603050405020304" pitchFamily="18" charset="0"/>
                <a:cs typeface="Times New Roman" panose="02020603050405020304" pitchFamily="18" charset="0"/>
              </a:rPr>
              <a:t>.</a:t>
            </a:r>
          </a:p>
          <a:p>
            <a:pPr marL="0" indent="0" algn="just">
              <a:lnSpc>
                <a:spcPct val="150000"/>
              </a:lnSpc>
              <a:spcAft>
                <a:spcPts val="0"/>
              </a:spcAft>
              <a:buNone/>
              <a:defRPr/>
            </a:pP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Tư</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tưởng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vê</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Đảng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Cộng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sản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của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chủ</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nghĩa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Mác-Lênin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thúc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đẩy</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sư</a:t>
            </a:r>
            <a:r>
              <a:rPr lang="en-US" altLang="en-US" sz="2800" dirty="0">
                <a:latin typeface="Times New Roman" panose="02020603050405020304" pitchFamily="18" charset="0"/>
                <a:cs typeface="Times New Roman" panose="02020603050405020304" pitchFamily="18" charset="0"/>
              </a:rPr>
              <a:t>̣ ra </a:t>
            </a:r>
            <a:r>
              <a:rPr lang="en-US" altLang="en-US" sz="2800" dirty="0" err="1">
                <a:latin typeface="Times New Roman" panose="02020603050405020304" pitchFamily="18" charset="0"/>
                <a:cs typeface="Times New Roman" panose="02020603050405020304" pitchFamily="18" charset="0"/>
              </a:rPr>
              <a:t>đời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của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các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Đảng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Cộng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sản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ơ</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nhiều</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nước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trên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thế</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giới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trong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đó</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có</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Việt</a:t>
            </a:r>
            <a:r>
              <a:rPr lang="en-US" altLang="en-US" sz="2800" dirty="0">
                <a:latin typeface="Times New Roman" panose="02020603050405020304" pitchFamily="18" charset="0"/>
                <a:cs typeface="Times New Roman" panose="02020603050405020304" pitchFamily="18" charset="0"/>
              </a:rPr>
              <a:t> Nam.</a:t>
            </a:r>
          </a:p>
          <a:p>
            <a:pPr>
              <a:spcAft>
                <a:spcPts val="0"/>
              </a:spcAft>
              <a:defRPr/>
            </a:pPr>
            <a:endParaRPr lang="en-US" altLang="en-US" dirty="0"/>
          </a:p>
        </p:txBody>
      </p:sp>
    </p:spTree>
    <p:extLst>
      <p:ext uri="{BB962C8B-B14F-4D97-AF65-F5344CB8AC3E}">
        <p14:creationId xmlns:p14="http://schemas.microsoft.com/office/powerpoint/2010/main" val="20602940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grpSp>
        <p:nvGrpSpPr>
          <p:cNvPr id="11" name="Group 9">
            <a:extLst>
              <a:ext uri="{FF2B5EF4-FFF2-40B4-BE49-F238E27FC236}">
                <a16:creationId xmlns:a16="http://schemas.microsoft.com/office/drawing/2014/main" id="{9B0D90B0-F2C3-470A-8480-CBAC842236C0}"/>
              </a:ext>
            </a:extLst>
          </p:cNvPr>
          <p:cNvGrpSpPr/>
          <p:nvPr/>
        </p:nvGrpSpPr>
        <p:grpSpPr>
          <a:xfrm>
            <a:off x="727640" y="1553696"/>
            <a:ext cx="9773872" cy="1220664"/>
            <a:chOff x="0" y="0"/>
            <a:chExt cx="3952468" cy="386602"/>
          </a:xfrm>
        </p:grpSpPr>
        <p:sp>
          <p:nvSpPr>
            <p:cNvPr id="12" name="Freeform 10">
              <a:extLst>
                <a:ext uri="{FF2B5EF4-FFF2-40B4-BE49-F238E27FC236}">
                  <a16:creationId xmlns:a16="http://schemas.microsoft.com/office/drawing/2014/main" id="{64D6AB77-C2B4-448D-8B00-1DB484446D84}"/>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25" name="Group 9">
            <a:extLst>
              <a:ext uri="{FF2B5EF4-FFF2-40B4-BE49-F238E27FC236}">
                <a16:creationId xmlns:a16="http://schemas.microsoft.com/office/drawing/2014/main" id="{5C7DB213-837E-4710-8DDF-7BCAADD96F11}"/>
              </a:ext>
            </a:extLst>
          </p:cNvPr>
          <p:cNvGrpSpPr/>
          <p:nvPr/>
        </p:nvGrpSpPr>
        <p:grpSpPr>
          <a:xfrm>
            <a:off x="868207" y="2926690"/>
            <a:ext cx="10024535" cy="1004620"/>
            <a:chOff x="0" y="0"/>
            <a:chExt cx="3952468" cy="386602"/>
          </a:xfrm>
        </p:grpSpPr>
        <p:sp>
          <p:nvSpPr>
            <p:cNvPr id="26" name="Freeform 10">
              <a:extLst>
                <a:ext uri="{FF2B5EF4-FFF2-40B4-BE49-F238E27FC236}">
                  <a16:creationId xmlns:a16="http://schemas.microsoft.com/office/drawing/2014/main" id="{B590BB35-716A-4560-BD35-35D4A9D432EF}"/>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sp>
        <p:nvSpPr>
          <p:cNvPr id="133" name="Google Shape;133;p19"/>
          <p:cNvSpPr txBox="1">
            <a:spLocks noGrp="1"/>
          </p:cNvSpPr>
          <p:nvPr>
            <p:ph type="sldNum" sz="quarter"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280</a:t>
            </a:fld>
            <a:endParaRPr/>
          </a:p>
        </p:txBody>
      </p:sp>
      <p:sp>
        <p:nvSpPr>
          <p:cNvPr id="118" name="Google Shape;118;p19"/>
          <p:cNvSpPr txBox="1">
            <a:spLocks noGrp="1"/>
          </p:cNvSpPr>
          <p:nvPr>
            <p:ph type="ctrTitle" idx="4294967295"/>
          </p:nvPr>
        </p:nvSpPr>
        <p:spPr>
          <a:xfrm>
            <a:off x="1269068" y="1228498"/>
            <a:ext cx="9131300" cy="1546225"/>
          </a:xfrm>
          <a:prstGeom prst="rect">
            <a:avLst/>
          </a:prstGeom>
        </p:spPr>
        <p:txBody>
          <a:bodyPr spcFirstLastPara="1" vert="horz" wrap="square" lIns="121900" tIns="121900" rIns="121900" bIns="121900" rtlCol="0" anchor="b" anchorCtr="0">
            <a:noAutofit/>
          </a:bodyPr>
          <a:lstStyle/>
          <a:p>
            <a:pPr>
              <a:spcBef>
                <a:spcPts val="0"/>
              </a:spcBef>
            </a:pPr>
            <a:r>
              <a:rPr lang="vi-VN" sz="2667" dirty="0"/>
              <a:t>Đại hội đại biểu toàn quốc lần thứ XI của Đảng</a:t>
            </a:r>
            <a:r>
              <a:rPr lang="en-US" sz="2667" dirty="0"/>
              <a:t> </a:t>
            </a:r>
            <a:r>
              <a:rPr lang="en-US" sz="2667" dirty="0" err="1"/>
              <a:t>bổ</a:t>
            </a:r>
            <a:r>
              <a:rPr lang="en-US" sz="2667" dirty="0"/>
              <a:t> sung </a:t>
            </a:r>
            <a:r>
              <a:rPr lang="en-US" sz="2667" dirty="0" err="1"/>
              <a:t>phát</a:t>
            </a:r>
            <a:r>
              <a:rPr lang="en-US" sz="2667" dirty="0"/>
              <a:t> </a:t>
            </a:r>
            <a:r>
              <a:rPr lang="en-US" sz="2667" dirty="0" err="1"/>
              <a:t>triển</a:t>
            </a:r>
            <a:r>
              <a:rPr lang="en-US" sz="2667" dirty="0"/>
              <a:t> </a:t>
            </a:r>
            <a:r>
              <a:rPr lang="en-US" sz="2667" dirty="0" err="1"/>
              <a:t>cương</a:t>
            </a:r>
            <a:r>
              <a:rPr lang="en-US" sz="2667" dirty="0"/>
              <a:t> </a:t>
            </a:r>
            <a:r>
              <a:rPr lang="en-US" sz="2667" dirty="0" err="1"/>
              <a:t>lĩnh</a:t>
            </a:r>
            <a:r>
              <a:rPr lang="en-US" sz="2667" dirty="0"/>
              <a:t> </a:t>
            </a:r>
            <a:r>
              <a:rPr lang="en-US" sz="2667" dirty="0" err="1"/>
              <a:t>năm</a:t>
            </a:r>
            <a:r>
              <a:rPr lang="en-US" sz="2667" dirty="0"/>
              <a:t> 1991</a:t>
            </a:r>
          </a:p>
        </p:txBody>
      </p:sp>
      <p:sp>
        <p:nvSpPr>
          <p:cNvPr id="119" name="Google Shape;119;p19"/>
          <p:cNvSpPr txBox="1">
            <a:spLocks noGrp="1"/>
          </p:cNvSpPr>
          <p:nvPr>
            <p:ph type="subTitle" idx="4294967295"/>
          </p:nvPr>
        </p:nvSpPr>
        <p:spPr>
          <a:xfrm>
            <a:off x="1531411" y="3142223"/>
            <a:ext cx="9407525" cy="1046163"/>
          </a:xfrm>
          <a:prstGeom prst="rect">
            <a:avLst/>
          </a:prstGeom>
        </p:spPr>
        <p:txBody>
          <a:bodyPr spcFirstLastPara="1" vert="horz" wrap="square" lIns="121900" tIns="121900" rIns="121900" bIns="121900" rtlCol="0" anchor="t" anchorCtr="0">
            <a:noAutofit/>
          </a:bodyPr>
          <a:lstStyle/>
          <a:p>
            <a:pPr marL="0" indent="0">
              <a:spcBef>
                <a:spcPts val="800"/>
              </a:spcBef>
              <a:buNone/>
            </a:pPr>
            <a:r>
              <a:rPr lang="vi-VN" b="1" dirty="0">
                <a:solidFill>
                  <a:srgbClr val="FF0000"/>
                </a:solidFill>
              </a:rPr>
              <a:t>Đại hội XI của Đảng họp tại Hà Nội từ ngày 12 đến ngày 19-1-2011</a:t>
            </a:r>
            <a:endParaRPr b="1" dirty="0">
              <a:solidFill>
                <a:srgbClr val="FF0000"/>
              </a:solidFill>
            </a:endParaRPr>
          </a:p>
        </p:txBody>
      </p:sp>
      <p:sp>
        <p:nvSpPr>
          <p:cNvPr id="131" name="Google Shape;131;p19"/>
          <p:cNvSpPr/>
          <p:nvPr/>
        </p:nvSpPr>
        <p:spPr>
          <a:xfrm rot="2926063">
            <a:off x="10995384" y="2003827"/>
            <a:ext cx="299305" cy="28578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nvGrpSpPr>
          <p:cNvPr id="13" name="Group 9">
            <a:extLst>
              <a:ext uri="{FF2B5EF4-FFF2-40B4-BE49-F238E27FC236}">
                <a16:creationId xmlns:a16="http://schemas.microsoft.com/office/drawing/2014/main" id="{6AF0E679-5A30-4387-A93A-980B68F677CB}"/>
              </a:ext>
            </a:extLst>
          </p:cNvPr>
          <p:cNvGrpSpPr/>
          <p:nvPr/>
        </p:nvGrpSpPr>
        <p:grpSpPr>
          <a:xfrm>
            <a:off x="770563" y="4071209"/>
            <a:ext cx="10153086" cy="2483703"/>
            <a:chOff x="0" y="0"/>
            <a:chExt cx="3952468" cy="386602"/>
          </a:xfrm>
        </p:grpSpPr>
        <p:sp>
          <p:nvSpPr>
            <p:cNvPr id="14" name="Freeform 10">
              <a:extLst>
                <a:ext uri="{FF2B5EF4-FFF2-40B4-BE49-F238E27FC236}">
                  <a16:creationId xmlns:a16="http://schemas.microsoft.com/office/drawing/2014/main" id="{79AAB6BC-D808-46F6-8295-BD392B90CF3E}"/>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sp>
        <p:nvSpPr>
          <p:cNvPr id="16" name="TextBox 15">
            <a:extLst>
              <a:ext uri="{FF2B5EF4-FFF2-40B4-BE49-F238E27FC236}">
                <a16:creationId xmlns:a16="http://schemas.microsoft.com/office/drawing/2014/main" id="{BFB1CE98-2F3A-4107-93E0-7136E8ADDD67}"/>
              </a:ext>
            </a:extLst>
          </p:cNvPr>
          <p:cNvSpPr txBox="1"/>
          <p:nvPr/>
        </p:nvSpPr>
        <p:spPr>
          <a:xfrm>
            <a:off x="1331978" y="4412074"/>
            <a:ext cx="9252313" cy="2068195"/>
          </a:xfrm>
          <a:prstGeom prst="rect">
            <a:avLst/>
          </a:prstGeom>
          <a:noFill/>
        </p:spPr>
        <p:txBody>
          <a:bodyPr wrap="square">
            <a:spAutoFit/>
          </a:bodyPr>
          <a:lstStyle/>
          <a:p>
            <a:pPr algn="just">
              <a:lnSpc>
                <a:spcPct val="107000"/>
              </a:lnSpc>
              <a:spcBef>
                <a:spcPts val="400"/>
              </a:spcBef>
              <a:spcAft>
                <a:spcPts val="400"/>
              </a:spcAft>
            </a:pPr>
            <a:r>
              <a:rPr lang="en-US" sz="2400" dirty="0">
                <a:latin typeface="Raleway Light" pitchFamily="2" charset="0"/>
              </a:rPr>
              <a:t>C</a:t>
            </a:r>
            <a:r>
              <a:rPr lang="vi-VN" sz="2400" dirty="0">
                <a:latin typeface="Raleway Light" pitchFamily="2" charset="0"/>
              </a:rPr>
              <a:t>hủ đề của Đại hội </a:t>
            </a:r>
            <a:r>
              <a:rPr lang="vi-VN" altLang="x-none" sz="2400" b="1" i="1" noProof="1">
                <a:latin typeface="Raleway Light" pitchFamily="2" charset="0"/>
              </a:rPr>
              <a:t>“</a:t>
            </a:r>
            <a:r>
              <a:rPr lang="vi-VN" sz="2400" b="1" i="1" noProof="1">
                <a:latin typeface="Raleway Light" pitchFamily="2" charset="0"/>
              </a:rPr>
              <a:t>Tiếp tục nâng cao năng lực lãnh đạo và sức chiến đấu của Đảng, phát huy sức mạnh toàn dân tộc, đẩy mạnh toàn diện công cuộc đổi mới, tạo nền tảng để đến năm 2020 nước ta cơ bản trở thành nước công nghiệp theo hướng hiện đại</a:t>
            </a:r>
            <a:r>
              <a:rPr lang="vi-VN" altLang="x-none" sz="2400" b="1" i="1" noProof="1">
                <a:latin typeface="Raleway Light" pitchFamily="2" charset="0"/>
              </a:rPr>
              <a:t>” </a:t>
            </a:r>
            <a:endParaRPr lang="en-US" sz="2400" b="1" i="1" dirty="0">
              <a:latin typeface="Raleway Light" pitchFamily="2" charset="0"/>
            </a:endParaRPr>
          </a:p>
        </p:txBody>
      </p:sp>
    </p:spTree>
    <p:extLst>
      <p:ext uri="{BB962C8B-B14F-4D97-AF65-F5344CB8AC3E}">
        <p14:creationId xmlns:p14="http://schemas.microsoft.com/office/powerpoint/2010/main" val="1827246052"/>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B529F7-2385-4843-A604-12180DAEB40B}"/>
              </a:ext>
            </a:extLst>
          </p:cNvPr>
          <p:cNvSpPr>
            <a:spLocks noGrp="1"/>
          </p:cNvSpPr>
          <p:nvPr>
            <p:ph type="sldNum" idx="12"/>
          </p:nvPr>
        </p:nvSpPr>
        <p:spPr/>
        <p:txBody>
          <a:bodyPr/>
          <a:lstStyle/>
          <a:p>
            <a:pPr algn="ctr"/>
            <a:fld id="{00000000-1234-1234-1234-123412341234}" type="slidenum">
              <a:rPr lang="en" smtClean="0"/>
              <a:pPr algn="ctr"/>
              <a:t>281</a:t>
            </a:fld>
            <a:endParaRPr lang="en"/>
          </a:p>
        </p:txBody>
      </p:sp>
      <p:sp>
        <p:nvSpPr>
          <p:cNvPr id="5" name="Rectangle 2">
            <a:extLst>
              <a:ext uri="{FF2B5EF4-FFF2-40B4-BE49-F238E27FC236}">
                <a16:creationId xmlns:a16="http://schemas.microsoft.com/office/drawing/2014/main" id="{DB90B0F9-DCC8-40C9-8886-14083FAE342A}"/>
              </a:ext>
            </a:extLst>
          </p:cNvPr>
          <p:cNvSpPr txBox="1">
            <a:spLocks/>
          </p:cNvSpPr>
          <p:nvPr/>
        </p:nvSpPr>
        <p:spPr>
          <a:xfrm>
            <a:off x="2725271" y="566405"/>
            <a:ext cx="8298757" cy="1219200"/>
          </a:xfrm>
          <a:prstGeom prst="rect">
            <a:avLst/>
          </a:prstGeom>
          <a:noFill/>
          <a:ln>
            <a:noFill/>
          </a:ln>
        </p:spPr>
        <p:txBody>
          <a:bodyPr spcFirstLastPara="1" vert="horz" wrap="square" lIns="121920" tIns="60960" rIns="121920" bIns="6096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2pPr>
            <a:lvl3pPr marR="0" lvl="2"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3pPr>
            <a:lvl4pPr marR="0" lvl="3"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4pPr>
            <a:lvl5pPr marR="0" lvl="4"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5pPr>
            <a:lvl6pPr marR="0" lvl="5"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6pPr>
            <a:lvl7pPr marR="0" lvl="6"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7pPr>
            <a:lvl8pPr marR="0" lvl="7"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8pPr>
            <a:lvl9pPr marR="0" lvl="8"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9pPr>
          </a:lstStyle>
          <a:p>
            <a:pPr algn="ctr"/>
            <a:r>
              <a:rPr lang="en-US" altLang="vi-VN" sz="2667" dirty="0" err="1"/>
              <a:t>Nội</a:t>
            </a:r>
            <a:r>
              <a:rPr lang="en-US" altLang="vi-VN" sz="2667" dirty="0"/>
              <a:t> dung </a:t>
            </a:r>
            <a:r>
              <a:rPr lang="en-US" altLang="vi-VN" sz="2667" dirty="0" err="1"/>
              <a:t>trọng</a:t>
            </a:r>
            <a:r>
              <a:rPr lang="en-US" altLang="vi-VN" sz="2667" dirty="0"/>
              <a:t> </a:t>
            </a:r>
            <a:r>
              <a:rPr lang="en-US" altLang="vi-VN" sz="2667" dirty="0" err="1"/>
              <a:t>tâm</a:t>
            </a:r>
            <a:r>
              <a:rPr lang="en-US" altLang="vi-VN" sz="2667" dirty="0"/>
              <a:t>, </a:t>
            </a:r>
            <a:r>
              <a:rPr lang="en-US" altLang="vi-VN" sz="2667" dirty="0" err="1"/>
              <a:t>nổi</a:t>
            </a:r>
            <a:r>
              <a:rPr lang="en-US" altLang="vi-VN" sz="2667" dirty="0"/>
              <a:t> </a:t>
            </a:r>
            <a:r>
              <a:rPr lang="en-US" altLang="vi-VN" sz="2667" dirty="0" err="1"/>
              <a:t>bật</a:t>
            </a:r>
            <a:r>
              <a:rPr lang="en-US" altLang="vi-VN" sz="2667" dirty="0"/>
              <a:t> </a:t>
            </a:r>
            <a:r>
              <a:rPr lang="en-US" altLang="vi-VN" sz="2667" dirty="0" err="1"/>
              <a:t>của</a:t>
            </a:r>
            <a:r>
              <a:rPr lang="en-US" altLang="vi-VN" sz="2667" dirty="0"/>
              <a:t> </a:t>
            </a:r>
            <a:r>
              <a:rPr lang="en-US" altLang="vi-VN" sz="2667" dirty="0" err="1">
                <a:solidFill>
                  <a:srgbClr val="FFC000"/>
                </a:solidFill>
              </a:rPr>
              <a:t>Đại</a:t>
            </a:r>
            <a:r>
              <a:rPr lang="en-US" altLang="vi-VN" sz="2667" dirty="0">
                <a:solidFill>
                  <a:srgbClr val="FFC000"/>
                </a:solidFill>
              </a:rPr>
              <a:t> </a:t>
            </a:r>
            <a:r>
              <a:rPr lang="en-US" altLang="vi-VN" sz="2667" dirty="0" err="1">
                <a:solidFill>
                  <a:srgbClr val="FFC000"/>
                </a:solidFill>
              </a:rPr>
              <a:t>hội</a:t>
            </a:r>
            <a:r>
              <a:rPr lang="en-US" altLang="vi-VN" sz="2667" dirty="0">
                <a:solidFill>
                  <a:srgbClr val="FFC000"/>
                </a:solidFill>
              </a:rPr>
              <a:t> </a:t>
            </a:r>
            <a:r>
              <a:rPr lang="en-US" altLang="vi-VN" sz="2667" dirty="0" err="1">
                <a:solidFill>
                  <a:srgbClr val="FFC000"/>
                </a:solidFill>
              </a:rPr>
              <a:t>đại</a:t>
            </a:r>
            <a:r>
              <a:rPr lang="en-US" altLang="vi-VN" sz="2667" dirty="0">
                <a:solidFill>
                  <a:srgbClr val="FFC000"/>
                </a:solidFill>
              </a:rPr>
              <a:t> </a:t>
            </a:r>
            <a:r>
              <a:rPr lang="en-US" altLang="vi-VN" sz="2667" dirty="0" err="1">
                <a:solidFill>
                  <a:srgbClr val="FFC000"/>
                </a:solidFill>
              </a:rPr>
              <a:t>biểu</a:t>
            </a:r>
            <a:r>
              <a:rPr lang="en-US" altLang="vi-VN" sz="2667" dirty="0">
                <a:solidFill>
                  <a:srgbClr val="FFC000"/>
                </a:solidFill>
              </a:rPr>
              <a:t> </a:t>
            </a:r>
            <a:r>
              <a:rPr lang="en-US" altLang="vi-VN" sz="2667" dirty="0" err="1"/>
              <a:t>toàn</a:t>
            </a:r>
            <a:r>
              <a:rPr lang="en-US" altLang="vi-VN" sz="2667" dirty="0"/>
              <a:t> </a:t>
            </a:r>
            <a:r>
              <a:rPr lang="en-US" altLang="vi-VN" sz="2667" dirty="0" err="1"/>
              <a:t>quốc</a:t>
            </a:r>
            <a:r>
              <a:rPr lang="en-US" altLang="vi-VN" sz="2667" dirty="0"/>
              <a:t> </a:t>
            </a:r>
            <a:r>
              <a:rPr lang="en-US" altLang="vi-VN" sz="2667" dirty="0" err="1">
                <a:solidFill>
                  <a:srgbClr val="FFC000"/>
                </a:solidFill>
              </a:rPr>
              <a:t>lần</a:t>
            </a:r>
            <a:r>
              <a:rPr lang="en-US" altLang="vi-VN" sz="2667" dirty="0">
                <a:solidFill>
                  <a:srgbClr val="FFC000"/>
                </a:solidFill>
              </a:rPr>
              <a:t> </a:t>
            </a:r>
            <a:r>
              <a:rPr lang="en-US" altLang="vi-VN" sz="2667" dirty="0" err="1">
                <a:solidFill>
                  <a:srgbClr val="FFC000"/>
                </a:solidFill>
              </a:rPr>
              <a:t>thứ</a:t>
            </a:r>
            <a:r>
              <a:rPr lang="en-US" altLang="vi-VN" sz="2667" dirty="0">
                <a:solidFill>
                  <a:srgbClr val="FFC000"/>
                </a:solidFill>
              </a:rPr>
              <a:t> XI </a:t>
            </a:r>
            <a:r>
              <a:rPr lang="en-US" altLang="vi-VN" sz="2667" dirty="0"/>
              <a:t>(1-2011)</a:t>
            </a:r>
          </a:p>
        </p:txBody>
      </p:sp>
      <p:sp>
        <p:nvSpPr>
          <p:cNvPr id="6" name="Rectangle 3">
            <a:extLst>
              <a:ext uri="{FF2B5EF4-FFF2-40B4-BE49-F238E27FC236}">
                <a16:creationId xmlns:a16="http://schemas.microsoft.com/office/drawing/2014/main" id="{09492C7C-D743-4F60-8169-4E05D2D68939}"/>
              </a:ext>
            </a:extLst>
          </p:cNvPr>
          <p:cNvSpPr txBox="1">
            <a:spLocks noChangeArrowheads="1"/>
          </p:cNvSpPr>
          <p:nvPr/>
        </p:nvSpPr>
        <p:spPr>
          <a:xfrm>
            <a:off x="893852" y="1804055"/>
            <a:ext cx="11002777" cy="4665995"/>
          </a:xfrm>
          <a:prstGeom prst="rect">
            <a:avLst/>
          </a:prstGeom>
          <a:noFill/>
          <a:ln>
            <a:noFill/>
          </a:ln>
        </p:spPr>
        <p:txBody>
          <a:bodyPr spcFirstLastPara="1" vert="horz" wrap="square" lIns="121920" tIns="60960" rIns="121920" bIns="60960" numCol="1" anchor="t" anchorCtr="0" compatLnSpc="1">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FFB600"/>
              </a:buClr>
              <a:buSzPts val="1800"/>
              <a:buFont typeface="Raleway Light"/>
              <a:buChar char="●"/>
              <a:defRPr sz="1800" b="0" i="0" u="none" strike="noStrike" cap="none">
                <a:solidFill>
                  <a:schemeClr val="dk2"/>
                </a:solidFill>
                <a:latin typeface="Raleway Light"/>
                <a:ea typeface="Raleway Light"/>
                <a:cs typeface="Raleway Light"/>
                <a:sym typeface="Raleway Light"/>
              </a:defRPr>
            </a:lvl1pPr>
            <a:lvl2pPr marL="914400" marR="0" lvl="1" indent="-342900" algn="l" rtl="0">
              <a:lnSpc>
                <a:spcPct val="100000"/>
              </a:lnSpc>
              <a:spcBef>
                <a:spcPts val="0"/>
              </a:spcBef>
              <a:spcAft>
                <a:spcPts val="0"/>
              </a:spcAft>
              <a:buClr>
                <a:srgbClr val="FFB600"/>
              </a:buClr>
              <a:buSzPts val="1800"/>
              <a:buFont typeface="Raleway Light"/>
              <a:buChar char="○"/>
              <a:defRPr sz="1800" b="0" i="0" u="none" strike="noStrike" cap="none">
                <a:solidFill>
                  <a:schemeClr val="dk2"/>
                </a:solidFill>
                <a:latin typeface="Raleway Light"/>
                <a:ea typeface="Raleway Light"/>
                <a:cs typeface="Raleway Light"/>
                <a:sym typeface="Raleway Light"/>
              </a:defRPr>
            </a:lvl2pPr>
            <a:lvl3pPr marL="1371600" marR="0" lvl="2" indent="-342900" algn="l" rtl="0">
              <a:lnSpc>
                <a:spcPct val="100000"/>
              </a:lnSpc>
              <a:spcBef>
                <a:spcPts val="0"/>
              </a:spcBef>
              <a:spcAft>
                <a:spcPts val="0"/>
              </a:spcAft>
              <a:buClr>
                <a:srgbClr val="FFB600"/>
              </a:buClr>
              <a:buSzPts val="1800"/>
              <a:buFont typeface="Raleway Light"/>
              <a:buChar char="■"/>
              <a:defRPr sz="1800" b="0" i="0" u="none" strike="noStrike" cap="none">
                <a:solidFill>
                  <a:schemeClr val="dk2"/>
                </a:solidFill>
                <a:latin typeface="Raleway Light"/>
                <a:ea typeface="Raleway Light"/>
                <a:cs typeface="Raleway Light"/>
                <a:sym typeface="Raleway Light"/>
              </a:defRPr>
            </a:lvl3pPr>
            <a:lvl4pPr marL="1828800" marR="0" lvl="3"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4pPr>
            <a:lvl5pPr marL="2286000" marR="0" lvl="4"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5pPr>
            <a:lvl6pPr marL="2743200" marR="0" lvl="5"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6pPr>
            <a:lvl7pPr marL="3200400" marR="0" lvl="6"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7pPr>
            <a:lvl8pPr marL="3657600" marR="0" lvl="7"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8pPr>
            <a:lvl9pPr marL="4114800" marR="0" lvl="8"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9pPr>
          </a:lstStyle>
          <a:p>
            <a:pPr marL="0" indent="760288" algn="just" fontAlgn="base">
              <a:spcBef>
                <a:spcPct val="20000"/>
              </a:spcBef>
              <a:spcAft>
                <a:spcPct val="0"/>
              </a:spcAft>
              <a:buClrTx/>
              <a:buSzTx/>
              <a:buNone/>
            </a:pPr>
            <a:r>
              <a:rPr lang="vi-VN" sz="2400" noProof="1"/>
              <a:t>1. Cương lĩnh xây dựng đất nước trong thời kỳ quá độ lên </a:t>
            </a:r>
            <a:r>
              <a:rPr lang="en-US" sz="2400" noProof="1"/>
              <a:t>chủ nghĩa xã hội (</a:t>
            </a:r>
            <a:r>
              <a:rPr lang="vi-VN" sz="2400" noProof="1"/>
              <a:t>bổ sung, phát triển năm 2011)</a:t>
            </a:r>
            <a:r>
              <a:rPr lang="en-US" sz="2400" noProof="1"/>
              <a:t> bao gồm:</a:t>
            </a:r>
            <a:r>
              <a:rPr lang="vi-VN" sz="2400" noProof="1"/>
              <a:t> 8 đặc trưng của </a:t>
            </a:r>
            <a:r>
              <a:rPr lang="en-US" sz="2400" noProof="1"/>
              <a:t>chủ nghĩa xã hội</a:t>
            </a:r>
            <a:r>
              <a:rPr lang="vi-VN" sz="2400" noProof="1"/>
              <a:t> và 8 phương hướng, 8 mối quan hệ, định hướng lớn, về </a:t>
            </a:r>
            <a:r>
              <a:rPr lang="en-US" sz="2400" noProof="1"/>
              <a:t>hệ thống chính trị.</a:t>
            </a:r>
            <a:endParaRPr lang="vi-VN" sz="2400" noProof="1"/>
          </a:p>
          <a:p>
            <a:pPr marL="0" indent="760288" algn="just" fontAlgn="base">
              <a:spcBef>
                <a:spcPct val="20000"/>
              </a:spcBef>
              <a:spcAft>
                <a:spcPct val="0"/>
              </a:spcAft>
              <a:buClrTx/>
              <a:buSzTx/>
              <a:buNone/>
            </a:pPr>
            <a:r>
              <a:rPr lang="vi-VN" sz="2400" noProof="1"/>
              <a:t>2. Chiến lược phát triển </a:t>
            </a:r>
            <a:r>
              <a:rPr lang="en-US" sz="2400" noProof="1"/>
              <a:t>kinh tế - xã hội</a:t>
            </a:r>
            <a:r>
              <a:rPr lang="vi-VN" sz="2400" noProof="1"/>
              <a:t> 2011 - 2020,</a:t>
            </a:r>
            <a:r>
              <a:rPr lang="vi-VN" altLang="x-none" sz="2400" noProof="1"/>
              <a:t> ( GDP từ 101 tỷ USD tăng lên 205-210 tỷ USD) </a:t>
            </a:r>
            <a:endParaRPr lang="vi-VN" sz="2400" noProof="1"/>
          </a:p>
          <a:p>
            <a:pPr marL="0" indent="760288" algn="just" fontAlgn="base">
              <a:spcBef>
                <a:spcPct val="20000"/>
              </a:spcBef>
              <a:spcAft>
                <a:spcPct val="0"/>
              </a:spcAft>
              <a:buClrTx/>
              <a:buSzTx/>
              <a:buNone/>
            </a:pPr>
            <a:r>
              <a:rPr lang="vi-VN" sz="2400" noProof="1"/>
              <a:t>3. Tiếp tục nâng cao năng lực lãnh đạo và sức chiến đấu của Đảng</a:t>
            </a:r>
          </a:p>
          <a:p>
            <a:pPr marL="0" indent="760288" algn="just" fontAlgn="base">
              <a:spcBef>
                <a:spcPct val="20000"/>
              </a:spcBef>
              <a:spcAft>
                <a:spcPct val="0"/>
              </a:spcAft>
              <a:buClrTx/>
              <a:buSzTx/>
              <a:buNone/>
            </a:pPr>
            <a:r>
              <a:rPr lang="vi-VN" sz="2400" noProof="1"/>
              <a:t>4. Phát huy sức mạnh toàn dân tộc</a:t>
            </a:r>
          </a:p>
          <a:p>
            <a:pPr marL="0" indent="760288" algn="just" fontAlgn="base">
              <a:spcBef>
                <a:spcPct val="20000"/>
              </a:spcBef>
              <a:spcAft>
                <a:spcPct val="0"/>
              </a:spcAft>
              <a:buClrTx/>
              <a:buSzTx/>
              <a:buNone/>
            </a:pPr>
            <a:r>
              <a:rPr lang="vi-VN" sz="2400" noProof="1"/>
              <a:t>5. Đẩy mạnh toàn diện công cuộc đổi mới</a:t>
            </a:r>
          </a:p>
        </p:txBody>
      </p:sp>
    </p:spTree>
    <p:extLst>
      <p:ext uri="{BB962C8B-B14F-4D97-AF65-F5344CB8AC3E}">
        <p14:creationId xmlns:p14="http://schemas.microsoft.com/office/powerpoint/2010/main" val="739604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C580174-4D08-4917-A26E-877B9EE4D284}"/>
              </a:ext>
            </a:extLst>
          </p:cNvPr>
          <p:cNvSpPr>
            <a:spLocks noGrp="1"/>
          </p:cNvSpPr>
          <p:nvPr>
            <p:ph type="title"/>
          </p:nvPr>
        </p:nvSpPr>
        <p:spPr>
          <a:xfrm>
            <a:off x="2350639" y="497586"/>
            <a:ext cx="8294308" cy="1406997"/>
          </a:xfrm>
        </p:spPr>
        <p:txBody>
          <a:bodyPr/>
          <a:lstStyle/>
          <a:p>
            <a:pPr algn="ctr"/>
            <a:r>
              <a:rPr lang="vi-VN" sz="2667" i="1" dirty="0"/>
              <a:t>Cương lĩnh </a:t>
            </a:r>
            <a:r>
              <a:rPr lang="vi-VN" sz="2667" i="1" dirty="0">
                <a:solidFill>
                  <a:srgbClr val="FFC000"/>
                </a:solidFill>
              </a:rPr>
              <a:t>xây dựng đất nước</a:t>
            </a:r>
            <a:r>
              <a:rPr lang="vi-VN" sz="2667" i="1" dirty="0"/>
              <a:t> trong thời kỳ quá độ </a:t>
            </a:r>
            <a:r>
              <a:rPr lang="vi-VN" sz="2667" i="1" dirty="0">
                <a:solidFill>
                  <a:srgbClr val="FFC000"/>
                </a:solidFill>
              </a:rPr>
              <a:t>lên chủ nghĩa xã hội</a:t>
            </a:r>
            <a:r>
              <a:rPr lang="vi-VN" sz="2667" i="1" dirty="0"/>
              <a:t> (bổ sung, phát triển năm 2011), </a:t>
            </a:r>
            <a:r>
              <a:rPr lang="vi-VN" sz="2667" dirty="0"/>
              <a:t>gọi tắt là</a:t>
            </a:r>
            <a:r>
              <a:rPr lang="vi-VN" sz="2667" i="1" dirty="0"/>
              <a:t> </a:t>
            </a:r>
            <a:r>
              <a:rPr lang="vi-VN" sz="2667" i="1" dirty="0">
                <a:solidFill>
                  <a:srgbClr val="FFC000"/>
                </a:solidFill>
              </a:rPr>
              <a:t>Cương lĩnh năm 2011 </a:t>
            </a:r>
            <a:endParaRPr lang="en-US" sz="2667" i="1" dirty="0">
              <a:solidFill>
                <a:srgbClr val="FFC000"/>
              </a:solidFill>
            </a:endParaRPr>
          </a:p>
        </p:txBody>
      </p:sp>
      <p:sp>
        <p:nvSpPr>
          <p:cNvPr id="3" name="Text Placeholder 2">
            <a:extLst>
              <a:ext uri="{FF2B5EF4-FFF2-40B4-BE49-F238E27FC236}">
                <a16:creationId xmlns:a16="http://schemas.microsoft.com/office/drawing/2014/main" id="{8C90E09A-D993-454E-905F-D2C68E4F510E}"/>
              </a:ext>
            </a:extLst>
          </p:cNvPr>
          <p:cNvSpPr>
            <a:spLocks noGrp="1"/>
          </p:cNvSpPr>
          <p:nvPr>
            <p:ph type="body" idx="1"/>
          </p:nvPr>
        </p:nvSpPr>
        <p:spPr>
          <a:xfrm>
            <a:off x="788895" y="2053560"/>
            <a:ext cx="10460531" cy="4349801"/>
          </a:xfrm>
        </p:spPr>
        <p:txBody>
          <a:bodyPr/>
          <a:lstStyle/>
          <a:p>
            <a:pPr marL="0" indent="480895" algn="just">
              <a:lnSpc>
                <a:spcPct val="100000"/>
              </a:lnSpc>
              <a:spcBef>
                <a:spcPts val="0"/>
              </a:spcBef>
              <a:buFontTx/>
              <a:buChar char="-"/>
            </a:pPr>
            <a:r>
              <a:rPr lang="vi-VN" altLang="vi-VN" sz="2800" dirty="0"/>
              <a:t>M</a:t>
            </a:r>
            <a:r>
              <a:rPr lang="nl-NL" altLang="vi-VN" sz="2800" dirty="0"/>
              <a:t>ô hình</a:t>
            </a:r>
            <a:r>
              <a:rPr lang="vi-VN" altLang="vi-VN" sz="2800" dirty="0"/>
              <a:t> </a:t>
            </a:r>
            <a:r>
              <a:rPr lang="en-US" altLang="vi-VN" sz="2800" dirty="0" err="1"/>
              <a:t>chủ</a:t>
            </a:r>
            <a:r>
              <a:rPr lang="en-US" altLang="vi-VN" sz="2800" dirty="0"/>
              <a:t> </a:t>
            </a:r>
            <a:r>
              <a:rPr lang="en-US" altLang="vi-VN" sz="2800" dirty="0" err="1"/>
              <a:t>nghĩa</a:t>
            </a:r>
            <a:r>
              <a:rPr lang="en-US" altLang="vi-VN" sz="2800" dirty="0"/>
              <a:t> </a:t>
            </a:r>
            <a:r>
              <a:rPr lang="en-US" altLang="vi-VN" sz="2800" dirty="0" err="1"/>
              <a:t>xã</a:t>
            </a:r>
            <a:r>
              <a:rPr lang="en-US" altLang="vi-VN" sz="2800" dirty="0"/>
              <a:t> </a:t>
            </a:r>
            <a:r>
              <a:rPr lang="en-US" altLang="vi-VN" sz="2800" dirty="0" err="1"/>
              <a:t>hội</a:t>
            </a:r>
            <a:r>
              <a:rPr lang="vi-VN" altLang="vi-VN" sz="2800" dirty="0"/>
              <a:t>: 8 </a:t>
            </a:r>
            <a:r>
              <a:rPr lang="vi-VN" altLang="x-none" sz="2800" dirty="0"/>
              <a:t>đặc trưng với diễn đạt mới</a:t>
            </a:r>
          </a:p>
          <a:p>
            <a:pPr marL="0" indent="480895" algn="just">
              <a:lnSpc>
                <a:spcPct val="100000"/>
              </a:lnSpc>
              <a:spcBef>
                <a:spcPts val="0"/>
              </a:spcBef>
              <a:buFontTx/>
              <a:buChar char="-"/>
            </a:pPr>
            <a:r>
              <a:rPr lang="vi-VN" altLang="vi-VN" sz="2800" dirty="0"/>
              <a:t>M</a:t>
            </a:r>
            <a:r>
              <a:rPr lang="nl-NL" altLang="vi-VN" sz="2800" dirty="0"/>
              <a:t>ục tiêu</a:t>
            </a:r>
            <a:r>
              <a:rPr lang="vi-VN" altLang="vi-VN" sz="2800" dirty="0"/>
              <a:t> đến giữa thế kỷ XXI</a:t>
            </a:r>
          </a:p>
          <a:p>
            <a:pPr marL="0" indent="480895" algn="just">
              <a:lnSpc>
                <a:spcPct val="100000"/>
              </a:lnSpc>
              <a:spcBef>
                <a:spcPts val="0"/>
              </a:spcBef>
              <a:buFontTx/>
              <a:buChar char="-"/>
            </a:pPr>
            <a:r>
              <a:rPr lang="vi-VN" altLang="vi-VN" sz="2800" dirty="0"/>
              <a:t>8</a:t>
            </a:r>
            <a:r>
              <a:rPr lang="nl-NL" altLang="vi-VN" sz="2800" dirty="0"/>
              <a:t> phương hướng cơ bản</a:t>
            </a:r>
            <a:r>
              <a:rPr lang="vi-VN" altLang="vi-VN" sz="2800" dirty="0"/>
              <a:t> và 8 mối quan hệ</a:t>
            </a:r>
          </a:p>
          <a:p>
            <a:pPr marL="0" indent="480895" algn="just">
              <a:lnSpc>
                <a:spcPct val="100000"/>
              </a:lnSpc>
              <a:spcBef>
                <a:spcPts val="0"/>
              </a:spcBef>
              <a:buFontTx/>
              <a:buChar char="-"/>
            </a:pPr>
            <a:r>
              <a:rPr lang="nl-NL" altLang="vi-VN" sz="2800" dirty="0"/>
              <a:t>Những định hướng lớn về phát triển kinh tế, văn hóa, xã hội, quốc phòng, an ninh, đối ngoại</a:t>
            </a:r>
            <a:endParaRPr lang="vi-VN" altLang="vi-VN" sz="2800" dirty="0"/>
          </a:p>
          <a:p>
            <a:pPr marL="0" indent="480895" algn="just">
              <a:lnSpc>
                <a:spcPct val="100000"/>
              </a:lnSpc>
              <a:spcBef>
                <a:spcPts val="0"/>
              </a:spcBef>
              <a:buFontTx/>
              <a:buChar char="-"/>
            </a:pPr>
            <a:r>
              <a:rPr lang="en-US" altLang="vi-VN" sz="2800" dirty="0" err="1"/>
              <a:t>Hệ</a:t>
            </a:r>
            <a:r>
              <a:rPr lang="en-US" altLang="vi-VN" sz="2800" dirty="0"/>
              <a:t> </a:t>
            </a:r>
            <a:r>
              <a:rPr lang="en-US" altLang="vi-VN" sz="2800" dirty="0" err="1"/>
              <a:t>thống</a:t>
            </a:r>
            <a:r>
              <a:rPr lang="en-US" altLang="vi-VN" sz="2800" dirty="0"/>
              <a:t> </a:t>
            </a:r>
            <a:r>
              <a:rPr lang="en-US" altLang="vi-VN" sz="2800" dirty="0" err="1"/>
              <a:t>chính</a:t>
            </a:r>
            <a:r>
              <a:rPr lang="en-US" altLang="vi-VN" sz="2800" dirty="0"/>
              <a:t> </a:t>
            </a:r>
            <a:r>
              <a:rPr lang="en-US" altLang="vi-VN" sz="2800" dirty="0" err="1"/>
              <a:t>trị</a:t>
            </a:r>
            <a:r>
              <a:rPr lang="en-US" altLang="vi-VN" sz="2800" dirty="0"/>
              <a:t> </a:t>
            </a:r>
            <a:r>
              <a:rPr lang="en-US" altLang="vi-VN" sz="2800" dirty="0" err="1"/>
              <a:t>và</a:t>
            </a:r>
            <a:r>
              <a:rPr lang="en-US" altLang="vi-VN" sz="2800" dirty="0"/>
              <a:t> </a:t>
            </a:r>
            <a:r>
              <a:rPr lang="en-US" altLang="vi-VN" sz="2800" dirty="0" err="1"/>
              <a:t>vai</a:t>
            </a:r>
            <a:r>
              <a:rPr lang="en-US" altLang="vi-VN" sz="2800" dirty="0"/>
              <a:t> </a:t>
            </a:r>
            <a:r>
              <a:rPr lang="en-US" altLang="vi-VN" sz="2800" dirty="0" err="1"/>
              <a:t>trò</a:t>
            </a:r>
            <a:r>
              <a:rPr lang="en-US" altLang="vi-VN" sz="2800" dirty="0"/>
              <a:t> </a:t>
            </a:r>
            <a:r>
              <a:rPr lang="en-US" altLang="vi-VN" sz="2800" dirty="0" err="1"/>
              <a:t>lãnh</a:t>
            </a:r>
            <a:r>
              <a:rPr lang="en-US" altLang="vi-VN" sz="2800" dirty="0"/>
              <a:t> </a:t>
            </a:r>
            <a:r>
              <a:rPr lang="en-US" altLang="vi-VN" sz="2800" dirty="0" err="1"/>
              <a:t>đạo</a:t>
            </a:r>
            <a:r>
              <a:rPr lang="en-US" altLang="vi-VN" sz="2800" dirty="0"/>
              <a:t> </a:t>
            </a:r>
            <a:r>
              <a:rPr lang="en-US" altLang="vi-VN" sz="2800" dirty="0" err="1"/>
              <a:t>của</a:t>
            </a:r>
            <a:r>
              <a:rPr lang="en-US" altLang="vi-VN" sz="2800" dirty="0"/>
              <a:t> </a:t>
            </a:r>
            <a:r>
              <a:rPr lang="en-US" altLang="vi-VN" sz="2800" dirty="0" err="1"/>
              <a:t>Đảng</a:t>
            </a:r>
            <a:r>
              <a:rPr lang="en-US" altLang="vi-VN" sz="2800" dirty="0"/>
              <a:t>: </a:t>
            </a:r>
            <a:r>
              <a:rPr lang="en-US" altLang="vi-VN" sz="2800" dirty="0" err="1"/>
              <a:t>Chú</a:t>
            </a:r>
            <a:r>
              <a:rPr lang="en-US" altLang="vi-VN" sz="2800" dirty="0"/>
              <a:t> ý </a:t>
            </a:r>
            <a:r>
              <a:rPr lang="en-US" altLang="vi-VN" sz="2800" dirty="0" err="1"/>
              <a:t>diễn</a:t>
            </a:r>
            <a:r>
              <a:rPr lang="en-US" altLang="vi-VN" sz="2800" dirty="0"/>
              <a:t> </a:t>
            </a:r>
            <a:r>
              <a:rPr lang="en-US" altLang="vi-VN" sz="2800" dirty="0" err="1"/>
              <a:t>đạt</a:t>
            </a:r>
            <a:r>
              <a:rPr lang="en-US" altLang="vi-VN" sz="2800" dirty="0"/>
              <a:t> </a:t>
            </a:r>
            <a:r>
              <a:rPr lang="en-US" altLang="vi-VN" sz="2800" dirty="0" err="1"/>
              <a:t>mới</a:t>
            </a:r>
            <a:r>
              <a:rPr lang="en-US" altLang="vi-VN" sz="2800" dirty="0"/>
              <a:t> </a:t>
            </a:r>
            <a:r>
              <a:rPr lang="en-US" altLang="vi-VN" sz="2800" dirty="0" err="1"/>
              <a:t>về</a:t>
            </a:r>
            <a:r>
              <a:rPr lang="en-US" altLang="vi-VN" sz="2800" dirty="0"/>
              <a:t> </a:t>
            </a:r>
            <a:r>
              <a:rPr lang="en-US" altLang="vi-VN" sz="2800" dirty="0" err="1"/>
              <a:t>Đảng</a:t>
            </a:r>
            <a:r>
              <a:rPr lang="en-US" altLang="vi-VN" sz="2800" dirty="0"/>
              <a:t>, </a:t>
            </a:r>
            <a:r>
              <a:rPr lang="en-US" altLang="vi-VN" sz="2800" dirty="0" err="1"/>
              <a:t>về</a:t>
            </a:r>
            <a:r>
              <a:rPr lang="en-US" altLang="vi-VN" sz="2800" dirty="0"/>
              <a:t> </a:t>
            </a:r>
            <a:r>
              <a:rPr lang="en-US" altLang="vi-VN" sz="2800" dirty="0" err="1"/>
              <a:t>sự</a:t>
            </a:r>
            <a:r>
              <a:rPr lang="en-US" altLang="vi-VN" sz="2800" dirty="0"/>
              <a:t> </a:t>
            </a:r>
            <a:r>
              <a:rPr lang="en-US" altLang="vi-VN" sz="2800" dirty="0" err="1"/>
              <a:t>lãnh</a:t>
            </a:r>
            <a:r>
              <a:rPr lang="en-US" altLang="vi-VN" sz="2800" dirty="0"/>
              <a:t> </a:t>
            </a:r>
            <a:r>
              <a:rPr lang="en-US" altLang="vi-VN" sz="2800" dirty="0" err="1"/>
              <a:t>đạo</a:t>
            </a:r>
            <a:r>
              <a:rPr lang="en-US" altLang="vi-VN" sz="2800" dirty="0"/>
              <a:t> </a:t>
            </a:r>
            <a:r>
              <a:rPr lang="en-US" altLang="vi-VN" sz="2800" dirty="0" err="1"/>
              <a:t>của</a:t>
            </a:r>
            <a:r>
              <a:rPr lang="en-US" altLang="vi-VN" sz="2800" dirty="0"/>
              <a:t> </a:t>
            </a:r>
            <a:r>
              <a:rPr lang="en-US" altLang="vi-VN" sz="2800" dirty="0" err="1"/>
              <a:t>Đảng</a:t>
            </a:r>
            <a:r>
              <a:rPr lang="en-US" altLang="vi-VN" sz="2800" dirty="0"/>
              <a:t> </a:t>
            </a:r>
          </a:p>
        </p:txBody>
      </p:sp>
      <p:sp>
        <p:nvSpPr>
          <p:cNvPr id="4" name="Slide Number Placeholder 3">
            <a:extLst>
              <a:ext uri="{FF2B5EF4-FFF2-40B4-BE49-F238E27FC236}">
                <a16:creationId xmlns:a16="http://schemas.microsoft.com/office/drawing/2014/main" id="{F4B592B7-9A17-4F22-B56D-9BE4089D85BF}"/>
              </a:ext>
            </a:extLst>
          </p:cNvPr>
          <p:cNvSpPr>
            <a:spLocks noGrp="1"/>
          </p:cNvSpPr>
          <p:nvPr>
            <p:ph type="sldNum" idx="12"/>
          </p:nvPr>
        </p:nvSpPr>
        <p:spPr/>
        <p:txBody>
          <a:bodyPr/>
          <a:lstStyle/>
          <a:p>
            <a:pPr algn="ctr"/>
            <a:fld id="{00000000-1234-1234-1234-123412341234}" type="slidenum">
              <a:rPr lang="en" smtClean="0"/>
              <a:pPr algn="ctr"/>
              <a:t>282</a:t>
            </a:fld>
            <a:endParaRPr lang="en"/>
          </a:p>
        </p:txBody>
      </p:sp>
    </p:spTree>
    <p:extLst>
      <p:ext uri="{BB962C8B-B14F-4D97-AF65-F5344CB8AC3E}">
        <p14:creationId xmlns:p14="http://schemas.microsoft.com/office/powerpoint/2010/main" val="1560709461"/>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C76F7-7B60-4DB0-BFB9-36806616A3DD}"/>
              </a:ext>
            </a:extLst>
          </p:cNvPr>
          <p:cNvSpPr>
            <a:spLocks noGrp="1"/>
          </p:cNvSpPr>
          <p:nvPr>
            <p:ph type="title"/>
          </p:nvPr>
        </p:nvSpPr>
        <p:spPr>
          <a:xfrm>
            <a:off x="1177962" y="706147"/>
            <a:ext cx="11270028" cy="1143200"/>
          </a:xfrm>
        </p:spPr>
        <p:txBody>
          <a:bodyPr/>
          <a:lstStyle/>
          <a:p>
            <a:r>
              <a:rPr lang="vi-VN" altLang="vi-VN" sz="2667" dirty="0"/>
              <a:t>Chiến lược phát triển kinh tế-xã hội</a:t>
            </a:r>
            <a:r>
              <a:rPr lang="en-US" altLang="vi-VN" sz="2667" dirty="0"/>
              <a:t> </a:t>
            </a:r>
            <a:r>
              <a:rPr lang="vi-VN" altLang="vi-VN" sz="2667" dirty="0"/>
              <a:t>2011</a:t>
            </a:r>
            <a:r>
              <a:rPr lang="nl-NL" altLang="vi-VN" sz="2667" dirty="0"/>
              <a:t>-</a:t>
            </a:r>
            <a:r>
              <a:rPr lang="vi-VN" altLang="vi-VN" sz="2667" dirty="0"/>
              <a:t>2020</a:t>
            </a:r>
            <a:r>
              <a:rPr lang="nl-NL" altLang="vi-VN" sz="2667" dirty="0"/>
              <a:t> </a:t>
            </a:r>
            <a:endParaRPr lang="en-US" sz="2667" dirty="0"/>
          </a:p>
        </p:txBody>
      </p:sp>
      <p:sp>
        <p:nvSpPr>
          <p:cNvPr id="3" name="Text Placeholder 2">
            <a:extLst>
              <a:ext uri="{FF2B5EF4-FFF2-40B4-BE49-F238E27FC236}">
                <a16:creationId xmlns:a16="http://schemas.microsoft.com/office/drawing/2014/main" id="{565D8942-0D6D-4BEE-861E-A8EC76100AA9}"/>
              </a:ext>
            </a:extLst>
          </p:cNvPr>
          <p:cNvSpPr>
            <a:spLocks noGrp="1"/>
          </p:cNvSpPr>
          <p:nvPr>
            <p:ph type="body" idx="1"/>
          </p:nvPr>
        </p:nvSpPr>
        <p:spPr>
          <a:xfrm>
            <a:off x="1050096" y="1951105"/>
            <a:ext cx="10091809" cy="3154800"/>
          </a:xfrm>
        </p:spPr>
        <p:txBody>
          <a:bodyPr/>
          <a:lstStyle/>
          <a:p>
            <a:pPr marL="0" indent="0" algn="just">
              <a:lnSpc>
                <a:spcPct val="80000"/>
              </a:lnSpc>
              <a:buNone/>
            </a:pPr>
            <a:r>
              <a:rPr lang="vi-VN" altLang="vi-VN" dirty="0"/>
              <a:t>Ba đột phá chiến lược:</a:t>
            </a:r>
          </a:p>
          <a:p>
            <a:pPr marL="457189" algn="just">
              <a:lnSpc>
                <a:spcPct val="100000"/>
              </a:lnSpc>
              <a:spcBef>
                <a:spcPts val="0"/>
              </a:spcBef>
              <a:buFont typeface="+mj-lt"/>
              <a:buAutoNum type="arabicPeriod"/>
            </a:pPr>
            <a:r>
              <a:rPr lang="vi-VN" altLang="vi-VN" dirty="0"/>
              <a:t>Hoàn thiện thể chế kinh tế thị trường định hướng xã hội chủ nghĩa</a:t>
            </a:r>
            <a:r>
              <a:rPr lang="en-US" altLang="vi-VN" dirty="0"/>
              <a:t>.</a:t>
            </a:r>
            <a:endParaRPr lang="vi-VN" altLang="vi-VN" dirty="0"/>
          </a:p>
          <a:p>
            <a:pPr marL="457189" algn="just">
              <a:lnSpc>
                <a:spcPct val="100000"/>
              </a:lnSpc>
              <a:spcBef>
                <a:spcPts val="0"/>
              </a:spcBef>
              <a:buFont typeface="+mj-lt"/>
              <a:buAutoNum type="arabicPeriod"/>
            </a:pPr>
            <a:r>
              <a:rPr lang="vi-VN" altLang="vi-VN" dirty="0"/>
              <a:t>Phát triển nhanh nguồn nhân lực, nhất là nguồn nhân lực chất lượng cao</a:t>
            </a:r>
            <a:r>
              <a:rPr lang="en-US" altLang="vi-VN" dirty="0"/>
              <a:t>.</a:t>
            </a:r>
            <a:endParaRPr lang="vi-VN" altLang="vi-VN" dirty="0"/>
          </a:p>
          <a:p>
            <a:pPr marL="457189" algn="just">
              <a:lnSpc>
                <a:spcPct val="100000"/>
              </a:lnSpc>
              <a:spcBef>
                <a:spcPts val="0"/>
              </a:spcBef>
              <a:buFont typeface="+mj-lt"/>
              <a:buAutoNum type="arabicPeriod"/>
            </a:pPr>
            <a:r>
              <a:rPr lang="vi-VN" altLang="vi-VN" dirty="0"/>
              <a:t>Xây dựng hệ thống kết cấu hạ tầng đồng bộ</a:t>
            </a:r>
            <a:r>
              <a:rPr lang="en-US" altLang="vi-VN" dirty="0"/>
              <a:t>.</a:t>
            </a:r>
            <a:endParaRPr lang="vi-VN" altLang="vi-VN" dirty="0"/>
          </a:p>
          <a:p>
            <a:pPr marL="0" indent="590959" algn="just">
              <a:lnSpc>
                <a:spcPct val="80000"/>
              </a:lnSpc>
              <a:buFontTx/>
              <a:buChar char="-"/>
            </a:pPr>
            <a:endParaRPr lang="en-US" altLang="vi-VN" dirty="0"/>
          </a:p>
          <a:p>
            <a:endParaRPr lang="en-US" dirty="0"/>
          </a:p>
        </p:txBody>
      </p:sp>
      <p:sp>
        <p:nvSpPr>
          <p:cNvPr id="4" name="Slide Number Placeholder 3">
            <a:extLst>
              <a:ext uri="{FF2B5EF4-FFF2-40B4-BE49-F238E27FC236}">
                <a16:creationId xmlns:a16="http://schemas.microsoft.com/office/drawing/2014/main" id="{6E638D2E-4A66-4806-8902-0DA75D59A99D}"/>
              </a:ext>
            </a:extLst>
          </p:cNvPr>
          <p:cNvSpPr>
            <a:spLocks noGrp="1"/>
          </p:cNvSpPr>
          <p:nvPr>
            <p:ph type="sldNum" idx="12"/>
          </p:nvPr>
        </p:nvSpPr>
        <p:spPr/>
        <p:txBody>
          <a:bodyPr/>
          <a:lstStyle/>
          <a:p>
            <a:pPr algn="ctr"/>
            <a:fld id="{00000000-1234-1234-1234-123412341234}" type="slidenum">
              <a:rPr lang="en" smtClean="0"/>
              <a:pPr algn="ctr"/>
              <a:t>283</a:t>
            </a:fld>
            <a:endParaRPr lang="en"/>
          </a:p>
        </p:txBody>
      </p:sp>
    </p:spTree>
    <p:extLst>
      <p:ext uri="{BB962C8B-B14F-4D97-AF65-F5344CB8AC3E}">
        <p14:creationId xmlns:p14="http://schemas.microsoft.com/office/powerpoint/2010/main" val="3180798371"/>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848509" y="1786675"/>
            <a:ext cx="3007800" cy="1799208"/>
          </a:xfrm>
          <a:prstGeom prst="rect">
            <a:avLst/>
          </a:prstGeom>
        </p:spPr>
      </p:pic>
      <p:grpSp>
        <p:nvGrpSpPr>
          <p:cNvPr id="5" name="Group 5"/>
          <p:cNvGrpSpPr/>
          <p:nvPr/>
        </p:nvGrpSpPr>
        <p:grpSpPr>
          <a:xfrm>
            <a:off x="940192" y="3100070"/>
            <a:ext cx="1089456" cy="3440937"/>
            <a:chOff x="0" y="0"/>
            <a:chExt cx="2178911" cy="6881874"/>
          </a:xfrm>
        </p:grpSpPr>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618120" y="0"/>
              <a:ext cx="950729" cy="1657391"/>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l="958" t="958" r="2927" b="627"/>
            <a:stretch>
              <a:fillRect/>
            </a:stretch>
          </p:blipFill>
          <p:spPr>
            <a:xfrm>
              <a:off x="575804" y="2532133"/>
              <a:ext cx="1413464" cy="4349741"/>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r="368" b="450"/>
            <a:stretch>
              <a:fillRect/>
            </a:stretch>
          </p:blipFill>
          <p:spPr>
            <a:xfrm>
              <a:off x="0" y="1135775"/>
              <a:ext cx="2178911" cy="2283513"/>
            </a:xfrm>
            <a:prstGeom prst="rect">
              <a:avLst/>
            </a:prstGeom>
          </p:spPr>
        </p:pic>
      </p:grpSp>
      <p:sp>
        <p:nvSpPr>
          <p:cNvPr id="42" name="TextBox 42"/>
          <p:cNvSpPr txBox="1"/>
          <p:nvPr/>
        </p:nvSpPr>
        <p:spPr>
          <a:xfrm>
            <a:off x="2029648" y="2175990"/>
            <a:ext cx="2406376" cy="1269578"/>
          </a:xfrm>
          <a:prstGeom prst="rect">
            <a:avLst/>
          </a:prstGeom>
        </p:spPr>
        <p:txBody>
          <a:bodyPr wrap="square" lIns="0" tIns="0" rIns="0" bIns="0" rtlCol="0" anchor="t">
            <a:spAutoFit/>
          </a:bodyPr>
          <a:lstStyle/>
          <a:p>
            <a:pPr algn="ctr">
              <a:lnSpc>
                <a:spcPts val="3300"/>
              </a:lnSpc>
            </a:pPr>
            <a:r>
              <a:rPr lang="vi-VN" sz="2400" b="1" dirty="0">
                <a:latin typeface="Raleway Light" pitchFamily="2" charset="0"/>
              </a:rPr>
              <a:t>Hội nghị Trung ương</a:t>
            </a:r>
            <a:r>
              <a:rPr lang="en-US" sz="2400" b="1" dirty="0">
                <a:latin typeface="Raleway Light" pitchFamily="2" charset="0"/>
              </a:rPr>
              <a:t> 4, 5, 6</a:t>
            </a:r>
            <a:r>
              <a:rPr lang="vi-VN" sz="2400" b="1" dirty="0">
                <a:latin typeface="Raleway Light" pitchFamily="2" charset="0"/>
              </a:rPr>
              <a:t>, khóa </a:t>
            </a:r>
            <a:r>
              <a:rPr lang="en-US" sz="2400" b="1" dirty="0">
                <a:latin typeface="Raleway Light" pitchFamily="2" charset="0"/>
              </a:rPr>
              <a:t>XI</a:t>
            </a:r>
            <a:r>
              <a:rPr lang="vi-VN" sz="2400" b="1" dirty="0">
                <a:latin typeface="Raleway Light" pitchFamily="2" charset="0"/>
              </a:rPr>
              <a:t> </a:t>
            </a:r>
            <a:endParaRPr lang="en-US" sz="2400" b="1" dirty="0">
              <a:latin typeface="Raleway Light" pitchFamily="2" charset="0"/>
            </a:endParaRPr>
          </a:p>
        </p:txBody>
      </p:sp>
      <p:sp>
        <p:nvSpPr>
          <p:cNvPr id="43" name="TextBox 43"/>
          <p:cNvSpPr txBox="1"/>
          <p:nvPr/>
        </p:nvSpPr>
        <p:spPr>
          <a:xfrm>
            <a:off x="4996469" y="2175990"/>
            <a:ext cx="6506712" cy="2297617"/>
          </a:xfrm>
          <a:prstGeom prst="rect">
            <a:avLst/>
          </a:prstGeom>
        </p:spPr>
        <p:txBody>
          <a:bodyPr wrap="square" lIns="0" tIns="0" rIns="0" bIns="0" rtlCol="0" anchor="t">
            <a:spAutoFit/>
          </a:bodyPr>
          <a:lstStyle/>
          <a:p>
            <a:pPr indent="480895" algn="just">
              <a:buFontTx/>
              <a:buChar char="-"/>
            </a:pPr>
            <a:r>
              <a:rPr lang="vi-VN" altLang="x-none" sz="2133" dirty="0">
                <a:latin typeface="Raleway Light" pitchFamily="2" charset="0"/>
              </a:rPr>
              <a:t>Hội nghị </a:t>
            </a:r>
            <a:r>
              <a:rPr lang="en-US" altLang="x-none" sz="2133" dirty="0" err="1">
                <a:latin typeface="Raleway Light" pitchFamily="2" charset="0"/>
              </a:rPr>
              <a:t>Trung</a:t>
            </a:r>
            <a:r>
              <a:rPr lang="en-US" altLang="x-none" sz="2133" dirty="0">
                <a:latin typeface="Raleway Light" pitchFamily="2" charset="0"/>
              </a:rPr>
              <a:t> </a:t>
            </a:r>
            <a:r>
              <a:rPr lang="en-US" altLang="x-none" sz="2133" dirty="0" err="1">
                <a:latin typeface="Raleway Light" pitchFamily="2" charset="0"/>
              </a:rPr>
              <a:t>ương</a:t>
            </a:r>
            <a:r>
              <a:rPr lang="vi-VN" altLang="x-none" sz="2133" dirty="0">
                <a:latin typeface="Raleway Light" pitchFamily="2" charset="0"/>
              </a:rPr>
              <a:t> 4 (1-2012) chủ trương xây dựng hệ thống kết cấu hạ tầng đồng bộ</a:t>
            </a:r>
            <a:r>
              <a:rPr lang="en-US" altLang="zh-CN" sz="2133" dirty="0">
                <a:latin typeface="Raleway Light" pitchFamily="2" charset="0"/>
              </a:rPr>
              <a:t>…</a:t>
            </a:r>
            <a:endParaRPr lang="vi-VN" altLang="x-none" sz="2133" dirty="0">
              <a:latin typeface="Raleway Light" pitchFamily="2" charset="0"/>
            </a:endParaRPr>
          </a:p>
          <a:p>
            <a:pPr indent="480895" algn="just">
              <a:buFontTx/>
              <a:buChar char="-"/>
            </a:pPr>
            <a:r>
              <a:rPr lang="vi-VN" altLang="x-none" sz="2133" dirty="0">
                <a:latin typeface="Raleway Light" pitchFamily="2" charset="0"/>
              </a:rPr>
              <a:t>Hội nghị T</a:t>
            </a:r>
            <a:r>
              <a:rPr lang="en-US" altLang="x-none" sz="2133" dirty="0">
                <a:latin typeface="Raleway Light" pitchFamily="2" charset="0"/>
              </a:rPr>
              <a:t>rung </a:t>
            </a:r>
            <a:r>
              <a:rPr lang="en-US" altLang="x-none" sz="2133" dirty="0" err="1">
                <a:latin typeface="Raleway Light" pitchFamily="2" charset="0"/>
              </a:rPr>
              <a:t>ương</a:t>
            </a:r>
            <a:r>
              <a:rPr lang="vi-VN" altLang="x-none" sz="2133" dirty="0">
                <a:latin typeface="Raleway Light" pitchFamily="2" charset="0"/>
              </a:rPr>
              <a:t> 5, khóa X (5- 2012</a:t>
            </a:r>
            <a:r>
              <a:rPr lang="it-IT" altLang="vi-VN" sz="2133" dirty="0">
                <a:latin typeface="Raleway Light" pitchFamily="2" charset="0"/>
              </a:rPr>
              <a:t> Về "Tiếp tục đổi mới chính sách, pháp luật về đất đai</a:t>
            </a:r>
            <a:r>
              <a:rPr lang="en-US" altLang="it-IT" sz="2133" dirty="0">
                <a:latin typeface="Raleway Light" pitchFamily="2" charset="0"/>
              </a:rPr>
              <a:t>”.</a:t>
            </a:r>
            <a:endParaRPr lang="vi-VN" altLang="vi-VN" sz="2133" dirty="0">
              <a:latin typeface="Raleway Light" pitchFamily="2" charset="0"/>
            </a:endParaRPr>
          </a:p>
          <a:p>
            <a:pPr indent="480895" algn="just">
              <a:buFontTx/>
              <a:buChar char="-"/>
            </a:pPr>
            <a:r>
              <a:rPr lang="vi-VN" altLang="x-none" sz="2133" dirty="0">
                <a:latin typeface="Raleway Light" pitchFamily="2" charset="0"/>
              </a:rPr>
              <a:t>Hội nghị T</a:t>
            </a:r>
            <a:r>
              <a:rPr lang="en-US" altLang="x-none" sz="2133" dirty="0">
                <a:latin typeface="Raleway Light" pitchFamily="2" charset="0"/>
              </a:rPr>
              <a:t>rung </a:t>
            </a:r>
            <a:r>
              <a:rPr lang="en-US" altLang="x-none" sz="2133" dirty="0" err="1">
                <a:latin typeface="Raleway Light" pitchFamily="2" charset="0"/>
              </a:rPr>
              <a:t>ương</a:t>
            </a:r>
            <a:r>
              <a:rPr lang="vi-VN" altLang="x-none" sz="2133" dirty="0">
                <a:latin typeface="Raleway Light" pitchFamily="2" charset="0"/>
              </a:rPr>
              <a:t> 6, khóa X (5-2012) ban hành Kết luận về tiếp tục sắp xếp, đổi mới, nâng cao hiệu quả doanh nghiệp nhà nước</a:t>
            </a:r>
            <a:r>
              <a:rPr lang="en-US" altLang="x-none" sz="2133" dirty="0">
                <a:latin typeface="Raleway Light" pitchFamily="2" charset="0"/>
              </a:rPr>
              <a:t>.</a:t>
            </a:r>
            <a:endParaRPr lang="vi-VN" altLang="x-none" sz="2133" dirty="0">
              <a:latin typeface="Raleway Light" pitchFamily="2" charset="0"/>
            </a:endParaRPr>
          </a:p>
        </p:txBody>
      </p:sp>
      <p:sp>
        <p:nvSpPr>
          <p:cNvPr id="12" name="TextBox 11">
            <a:extLst>
              <a:ext uri="{FF2B5EF4-FFF2-40B4-BE49-F238E27FC236}">
                <a16:creationId xmlns:a16="http://schemas.microsoft.com/office/drawing/2014/main" id="{901D336E-A308-4681-B200-8EFD5D4F80C3}"/>
              </a:ext>
            </a:extLst>
          </p:cNvPr>
          <p:cNvSpPr txBox="1"/>
          <p:nvPr/>
        </p:nvSpPr>
        <p:spPr>
          <a:xfrm>
            <a:off x="3678091" y="702539"/>
            <a:ext cx="6710723" cy="913199"/>
          </a:xfrm>
          <a:prstGeom prst="rect">
            <a:avLst/>
          </a:prstGeom>
          <a:noFill/>
        </p:spPr>
        <p:txBody>
          <a:bodyPr wrap="square">
            <a:spAutoFit/>
          </a:bodyPr>
          <a:lstStyle/>
          <a:p>
            <a:pPr algn="ctr"/>
            <a:r>
              <a:rPr lang="vi-VN" altLang="vi-VN" sz="2667" dirty="0">
                <a:solidFill>
                  <a:schemeClr val="tx1">
                    <a:lumMod val="50000"/>
                  </a:schemeClr>
                </a:solidFill>
                <a:latin typeface="Raleway ExtraBold" pitchFamily="2" charset="0"/>
              </a:rPr>
              <a:t>Chỉ đạo của </a:t>
            </a:r>
            <a:r>
              <a:rPr lang="en-US" altLang="vi-VN" sz="2667" dirty="0" err="1">
                <a:solidFill>
                  <a:srgbClr val="FFC000"/>
                </a:solidFill>
                <a:latin typeface="Raleway ExtraBold" pitchFamily="2" charset="0"/>
              </a:rPr>
              <a:t>Trung</a:t>
            </a:r>
            <a:r>
              <a:rPr lang="en-US" altLang="vi-VN" sz="2667" dirty="0">
                <a:solidFill>
                  <a:srgbClr val="FFC000"/>
                </a:solidFill>
                <a:latin typeface="Raleway ExtraBold" pitchFamily="2" charset="0"/>
              </a:rPr>
              <a:t> </a:t>
            </a:r>
            <a:r>
              <a:rPr lang="en-US" altLang="vi-VN" sz="2667" dirty="0" err="1">
                <a:solidFill>
                  <a:srgbClr val="FFC000"/>
                </a:solidFill>
                <a:latin typeface="Raleway ExtraBold" pitchFamily="2" charset="0"/>
              </a:rPr>
              <a:t>ương</a:t>
            </a:r>
            <a:r>
              <a:rPr lang="en-US" altLang="vi-VN" sz="2667" dirty="0">
                <a:solidFill>
                  <a:srgbClr val="FFC000"/>
                </a:solidFill>
                <a:latin typeface="Raleway ExtraBold" pitchFamily="2" charset="0"/>
              </a:rPr>
              <a:t> </a:t>
            </a:r>
            <a:r>
              <a:rPr lang="vi-VN" altLang="vi-VN" sz="2667" dirty="0">
                <a:solidFill>
                  <a:srgbClr val="FFC000"/>
                </a:solidFill>
                <a:latin typeface="Raleway ExtraBold" pitchFamily="2" charset="0"/>
              </a:rPr>
              <a:t>Đảng </a:t>
            </a:r>
            <a:r>
              <a:rPr lang="it-IT" altLang="vi-VN" sz="2667" dirty="0">
                <a:solidFill>
                  <a:schemeClr val="tx1">
                    <a:lumMod val="50000"/>
                  </a:schemeClr>
                </a:solidFill>
                <a:latin typeface="Raleway ExtraBold" pitchFamily="2" charset="0"/>
              </a:rPr>
              <a:t>thực hiện đổi mới </a:t>
            </a:r>
            <a:r>
              <a:rPr lang="it-IT" altLang="vi-VN" sz="2667" dirty="0">
                <a:solidFill>
                  <a:srgbClr val="FFC000"/>
                </a:solidFill>
                <a:latin typeface="Raleway ExtraBold" pitchFamily="2" charset="0"/>
              </a:rPr>
              <a:t>kinh tế</a:t>
            </a:r>
            <a:endParaRPr lang="en-US" sz="2667" dirty="0">
              <a:solidFill>
                <a:srgbClr val="FFC000"/>
              </a:solidFill>
              <a:latin typeface="Raleway ExtraBold" pitchFamily="2" charset="0"/>
            </a:endParaRPr>
          </a:p>
        </p:txBody>
      </p:sp>
    </p:spTree>
    <p:extLst>
      <p:ext uri="{BB962C8B-B14F-4D97-AF65-F5344CB8AC3E}">
        <p14:creationId xmlns:p14="http://schemas.microsoft.com/office/powerpoint/2010/main" val="874779009"/>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373233" y="801546"/>
            <a:ext cx="3007800" cy="1799208"/>
          </a:xfrm>
          <a:prstGeom prst="rect">
            <a:avLst/>
          </a:prstGeom>
        </p:spPr>
      </p:pic>
      <p:grpSp>
        <p:nvGrpSpPr>
          <p:cNvPr id="5" name="Group 5"/>
          <p:cNvGrpSpPr/>
          <p:nvPr/>
        </p:nvGrpSpPr>
        <p:grpSpPr>
          <a:xfrm>
            <a:off x="940192" y="3100070"/>
            <a:ext cx="1089456" cy="3440937"/>
            <a:chOff x="0" y="0"/>
            <a:chExt cx="2178911" cy="6881874"/>
          </a:xfrm>
        </p:grpSpPr>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618120" y="0"/>
              <a:ext cx="950729" cy="1657391"/>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l="958" t="958" r="2927" b="627"/>
            <a:stretch>
              <a:fillRect/>
            </a:stretch>
          </p:blipFill>
          <p:spPr>
            <a:xfrm>
              <a:off x="575804" y="2532133"/>
              <a:ext cx="1413464" cy="4349741"/>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r="368" b="450"/>
            <a:stretch>
              <a:fillRect/>
            </a:stretch>
          </p:blipFill>
          <p:spPr>
            <a:xfrm>
              <a:off x="0" y="1135775"/>
              <a:ext cx="2178911" cy="2283513"/>
            </a:xfrm>
            <a:prstGeom prst="rect">
              <a:avLst/>
            </a:prstGeom>
          </p:spPr>
        </p:pic>
      </p:grpSp>
      <p:sp>
        <p:nvSpPr>
          <p:cNvPr id="42" name="TextBox 42"/>
          <p:cNvSpPr txBox="1"/>
          <p:nvPr/>
        </p:nvSpPr>
        <p:spPr>
          <a:xfrm>
            <a:off x="764514" y="1229989"/>
            <a:ext cx="2406376" cy="1269578"/>
          </a:xfrm>
          <a:prstGeom prst="rect">
            <a:avLst/>
          </a:prstGeom>
        </p:spPr>
        <p:txBody>
          <a:bodyPr wrap="square" lIns="0" tIns="0" rIns="0" bIns="0" rtlCol="0" anchor="t">
            <a:spAutoFit/>
          </a:bodyPr>
          <a:lstStyle/>
          <a:p>
            <a:pPr algn="ctr">
              <a:lnSpc>
                <a:spcPts val="3300"/>
              </a:lnSpc>
            </a:pPr>
            <a:r>
              <a:rPr lang="vi-VN" sz="2400" b="1" dirty="0">
                <a:latin typeface="Raleway Light" pitchFamily="2" charset="0"/>
              </a:rPr>
              <a:t>Hội nghị Trung ương</a:t>
            </a:r>
            <a:r>
              <a:rPr lang="en-US" sz="2400" b="1" dirty="0">
                <a:latin typeface="Raleway Light" pitchFamily="2" charset="0"/>
              </a:rPr>
              <a:t> 3, 4, 6, 7</a:t>
            </a:r>
            <a:r>
              <a:rPr lang="vi-VN" sz="2400" b="1" dirty="0">
                <a:latin typeface="Raleway Light" pitchFamily="2" charset="0"/>
              </a:rPr>
              <a:t>, khóa </a:t>
            </a:r>
            <a:r>
              <a:rPr lang="en-US" sz="2400" b="1" dirty="0">
                <a:latin typeface="Raleway Light" pitchFamily="2" charset="0"/>
              </a:rPr>
              <a:t>XI</a:t>
            </a:r>
            <a:r>
              <a:rPr lang="vi-VN" sz="2400" b="1" dirty="0">
                <a:latin typeface="Raleway Light" pitchFamily="2" charset="0"/>
              </a:rPr>
              <a:t> </a:t>
            </a:r>
            <a:endParaRPr lang="en-US" sz="2400" b="1" dirty="0">
              <a:latin typeface="Raleway Light" pitchFamily="2" charset="0"/>
            </a:endParaRPr>
          </a:p>
        </p:txBody>
      </p:sp>
      <p:sp>
        <p:nvSpPr>
          <p:cNvPr id="43" name="TextBox 43"/>
          <p:cNvSpPr txBox="1"/>
          <p:nvPr/>
        </p:nvSpPr>
        <p:spPr>
          <a:xfrm>
            <a:off x="3381033" y="973135"/>
            <a:ext cx="8504657" cy="6278642"/>
          </a:xfrm>
          <a:prstGeom prst="rect">
            <a:avLst/>
          </a:prstGeom>
        </p:spPr>
        <p:txBody>
          <a:bodyPr wrap="square" lIns="0" tIns="0" rIns="0" bIns="0" rtlCol="0" anchor="t">
            <a:spAutoFit/>
          </a:bodyPr>
          <a:lstStyle/>
          <a:p>
            <a:pPr indent="480895" algn="just">
              <a:buFontTx/>
              <a:buChar char="-"/>
            </a:pPr>
            <a:r>
              <a:rPr lang="vi-VN" altLang="x-none" sz="2400" dirty="0">
                <a:latin typeface="Raleway Light" pitchFamily="2" charset="0"/>
              </a:rPr>
              <a:t>Hội nghị </a:t>
            </a:r>
            <a:r>
              <a:rPr lang="vi-VN" sz="2400" dirty="0">
                <a:latin typeface="Raleway Light" pitchFamily="2" charset="0"/>
              </a:rPr>
              <a:t>Trung ương</a:t>
            </a:r>
            <a:r>
              <a:rPr lang="vi-VN" altLang="x-none" sz="2400" dirty="0">
                <a:latin typeface="Raleway Light" pitchFamily="2" charset="0"/>
              </a:rPr>
              <a:t> </a:t>
            </a:r>
            <a:r>
              <a:rPr lang="it-IT" altLang="vi-VN" sz="2400" dirty="0">
                <a:latin typeface="Raleway Light" pitchFamily="2" charset="0"/>
              </a:rPr>
              <a:t>3 ( 6-2011): Quy định những điều đảng viên không được làm ( 19 điều cấm )</a:t>
            </a:r>
            <a:endParaRPr lang="vi-VN" altLang="vi-VN" sz="2400" dirty="0">
              <a:latin typeface="Raleway Light" pitchFamily="2" charset="0"/>
            </a:endParaRPr>
          </a:p>
          <a:p>
            <a:pPr indent="480895" algn="just">
              <a:buFontTx/>
              <a:buChar char="-"/>
            </a:pPr>
            <a:r>
              <a:rPr lang="da-DK" altLang="x-none" sz="2400" dirty="0">
                <a:latin typeface="Raleway Light" pitchFamily="2" charset="0"/>
              </a:rPr>
              <a:t>Chỉ thị số 03 (5-2011) về tiếp tục đẩy mạnh việc học tập và làm theo tấm gương đạo đức Hồ Chí Minh.</a:t>
            </a:r>
            <a:endParaRPr lang="vi-VN" altLang="x-none" sz="2400" dirty="0">
              <a:latin typeface="Raleway Light" pitchFamily="2" charset="0"/>
            </a:endParaRPr>
          </a:p>
          <a:p>
            <a:pPr indent="480895" algn="just">
              <a:buFontTx/>
              <a:buChar char="-"/>
            </a:pPr>
            <a:r>
              <a:rPr lang="vi-VN" altLang="x-none" sz="2400" dirty="0">
                <a:latin typeface="Raleway Light" pitchFamily="2" charset="0"/>
              </a:rPr>
              <a:t>Hội nghị </a:t>
            </a:r>
            <a:r>
              <a:rPr lang="vi-VN" sz="2400" dirty="0">
                <a:latin typeface="Raleway Light" pitchFamily="2" charset="0"/>
              </a:rPr>
              <a:t>Trung ương</a:t>
            </a:r>
            <a:r>
              <a:rPr lang="vi-VN" altLang="x-none" sz="2400" dirty="0">
                <a:latin typeface="Raleway Light" pitchFamily="2" charset="0"/>
              </a:rPr>
              <a:t> 4</a:t>
            </a:r>
            <a:r>
              <a:rPr lang="it-IT" altLang="vi-VN" sz="2400" dirty="0">
                <a:latin typeface="Raleway Light" pitchFamily="2" charset="0"/>
              </a:rPr>
              <a:t> (1-2012): "Một số vấn đề cấp bách về xây dựng Đảng hiện nay ".</a:t>
            </a:r>
          </a:p>
          <a:p>
            <a:pPr indent="480895" algn="just">
              <a:buFontTx/>
              <a:buChar char="-"/>
            </a:pPr>
            <a:r>
              <a:rPr lang="vi-VN" altLang="vi-VN" sz="2400" dirty="0">
                <a:latin typeface="Raleway Light" pitchFamily="2" charset="0"/>
              </a:rPr>
              <a:t>K</a:t>
            </a:r>
            <a:r>
              <a:rPr lang="vi-VN" altLang="x-none" sz="2400" dirty="0">
                <a:latin typeface="Raleway Light" pitchFamily="2" charset="0"/>
              </a:rPr>
              <a:t>ết luận tiếp tục tăng cường sự lãnh đạo của Đảng đối với công tác phòng, chống tham nhũng, lãng phí.</a:t>
            </a:r>
            <a:endParaRPr lang="en-US" altLang="x-none" sz="2400" dirty="0">
              <a:latin typeface="Raleway Light" pitchFamily="2" charset="0"/>
            </a:endParaRPr>
          </a:p>
          <a:p>
            <a:pPr indent="480895" algn="just">
              <a:buFontTx/>
              <a:buChar char="-"/>
            </a:pPr>
            <a:r>
              <a:rPr lang="vi-VN" altLang="x-none" sz="2400" dirty="0">
                <a:latin typeface="Raleway Light" pitchFamily="2" charset="0"/>
              </a:rPr>
              <a:t>Hội nghị </a:t>
            </a:r>
            <a:r>
              <a:rPr lang="vi-VN" sz="2400" dirty="0">
                <a:latin typeface="Raleway Light" pitchFamily="2" charset="0"/>
              </a:rPr>
              <a:t>Trung ương</a:t>
            </a:r>
            <a:r>
              <a:rPr lang="vi-VN" altLang="x-none" sz="2400" dirty="0">
                <a:latin typeface="Raleway Light" pitchFamily="2" charset="0"/>
              </a:rPr>
              <a:t> 6 (10-2012) đã đánh giá kết quả kiểm điểm tự phê bình; </a:t>
            </a:r>
            <a:r>
              <a:rPr lang="it-IT" altLang="vi-VN" sz="2400" dirty="0">
                <a:latin typeface="Raleway Light" pitchFamily="2" charset="0"/>
              </a:rPr>
              <a:t>Kiện toàn Ban Chỉ đạo </a:t>
            </a:r>
            <a:r>
              <a:rPr lang="vi-VN" sz="2400" dirty="0">
                <a:latin typeface="Raleway Light" pitchFamily="2" charset="0"/>
              </a:rPr>
              <a:t>Trung ương</a:t>
            </a:r>
            <a:r>
              <a:rPr lang="it-IT" altLang="vi-VN" sz="2400" dirty="0">
                <a:latin typeface="Raleway Light" pitchFamily="2" charset="0"/>
              </a:rPr>
              <a:t> về phòng, chống tham nhũng; Ban kinh tế </a:t>
            </a:r>
            <a:r>
              <a:rPr lang="vi-VN" sz="2400" dirty="0">
                <a:latin typeface="Raleway Light" pitchFamily="2" charset="0"/>
              </a:rPr>
              <a:t>Trung ương</a:t>
            </a:r>
            <a:r>
              <a:rPr lang="vi-VN" altLang="vi-VN" sz="2400" dirty="0">
                <a:latin typeface="Raleway Light" pitchFamily="2" charset="0"/>
              </a:rPr>
              <a:t> (Xem đoạn phim Đảng CSVN: Hành trình tự nhìn lại Tập 5)</a:t>
            </a:r>
            <a:r>
              <a:rPr lang="en-US" altLang="vi-VN" sz="2400" dirty="0">
                <a:latin typeface="Raleway Light" pitchFamily="2" charset="0"/>
              </a:rPr>
              <a:t>.</a:t>
            </a:r>
            <a:endParaRPr lang="it-IT" altLang="vi-VN" sz="2400" dirty="0">
              <a:latin typeface="Raleway Light" pitchFamily="2" charset="0"/>
            </a:endParaRPr>
          </a:p>
          <a:p>
            <a:pPr indent="480895" algn="just">
              <a:buFontTx/>
              <a:buChar char="-"/>
            </a:pPr>
            <a:r>
              <a:rPr lang="vi-VN" altLang="x-none" sz="2400" dirty="0">
                <a:latin typeface="Raleway Light" pitchFamily="2" charset="0"/>
              </a:rPr>
              <a:t>Hội nghị </a:t>
            </a:r>
            <a:r>
              <a:rPr lang="vi-VN" sz="2400" dirty="0">
                <a:latin typeface="Raleway Light" pitchFamily="2" charset="0"/>
              </a:rPr>
              <a:t>Trung ương</a:t>
            </a:r>
            <a:r>
              <a:rPr lang="vi-VN" altLang="x-none" sz="2400" dirty="0">
                <a:latin typeface="Raleway Light" pitchFamily="2" charset="0"/>
              </a:rPr>
              <a:t> 7 (5- 2013) chủ trương tăng cường và đổi mới sự lãnh đạo của Đảng đối với công tác dân vận trong tình hình mới</a:t>
            </a:r>
            <a:r>
              <a:rPr lang="en-US" altLang="x-none" sz="2400" dirty="0">
                <a:latin typeface="Raleway Light" pitchFamily="2" charset="0"/>
              </a:rPr>
              <a:t>.</a:t>
            </a:r>
            <a:endParaRPr lang="vi-VN" altLang="x-none" sz="2400" dirty="0">
              <a:latin typeface="Raleway Light" pitchFamily="2" charset="0"/>
            </a:endParaRPr>
          </a:p>
          <a:p>
            <a:pPr indent="480895" algn="just"/>
            <a:endParaRPr lang="vi-VN" altLang="x-none" sz="2400" dirty="0">
              <a:latin typeface="Raleway Light" pitchFamily="2" charset="0"/>
            </a:endParaRPr>
          </a:p>
          <a:p>
            <a:pPr indent="480895" algn="just">
              <a:buFontTx/>
              <a:buChar char="-"/>
            </a:pPr>
            <a:endParaRPr lang="it-IT" altLang="vi-VN" sz="2400" dirty="0">
              <a:latin typeface="Raleway Light" pitchFamily="2" charset="0"/>
            </a:endParaRPr>
          </a:p>
        </p:txBody>
      </p:sp>
      <p:sp>
        <p:nvSpPr>
          <p:cNvPr id="12" name="TextBox 11">
            <a:extLst>
              <a:ext uri="{FF2B5EF4-FFF2-40B4-BE49-F238E27FC236}">
                <a16:creationId xmlns:a16="http://schemas.microsoft.com/office/drawing/2014/main" id="{901D336E-A308-4681-B200-8EFD5D4F80C3}"/>
              </a:ext>
            </a:extLst>
          </p:cNvPr>
          <p:cNvSpPr txBox="1"/>
          <p:nvPr/>
        </p:nvSpPr>
        <p:spPr>
          <a:xfrm>
            <a:off x="2597102" y="274073"/>
            <a:ext cx="7806979" cy="913199"/>
          </a:xfrm>
          <a:prstGeom prst="rect">
            <a:avLst/>
          </a:prstGeom>
          <a:noFill/>
        </p:spPr>
        <p:txBody>
          <a:bodyPr wrap="square">
            <a:spAutoFit/>
          </a:bodyPr>
          <a:lstStyle/>
          <a:p>
            <a:pPr algn="ctr"/>
            <a:r>
              <a:rPr lang="vi-VN" altLang="vi-VN" sz="2667" dirty="0">
                <a:solidFill>
                  <a:schemeClr val="tx1">
                    <a:lumMod val="50000"/>
                  </a:schemeClr>
                </a:solidFill>
                <a:latin typeface="Raleway ExtraBold" pitchFamily="2" charset="0"/>
              </a:rPr>
              <a:t>Chỉ đạo của</a:t>
            </a:r>
            <a:r>
              <a:rPr lang="en-US" altLang="vi-VN" sz="2667" dirty="0">
                <a:solidFill>
                  <a:schemeClr val="tx1">
                    <a:lumMod val="50000"/>
                  </a:schemeClr>
                </a:solidFill>
                <a:latin typeface="Raleway ExtraBold" pitchFamily="2" charset="0"/>
              </a:rPr>
              <a:t> </a:t>
            </a:r>
            <a:r>
              <a:rPr lang="en-US" altLang="vi-VN" sz="2667" dirty="0" err="1">
                <a:solidFill>
                  <a:schemeClr val="accent1"/>
                </a:solidFill>
                <a:latin typeface="Raleway ExtraBold" pitchFamily="2" charset="0"/>
              </a:rPr>
              <a:t>Trung</a:t>
            </a:r>
            <a:r>
              <a:rPr lang="en-US" altLang="vi-VN" sz="2667" dirty="0">
                <a:solidFill>
                  <a:schemeClr val="accent1"/>
                </a:solidFill>
                <a:latin typeface="Raleway ExtraBold" pitchFamily="2" charset="0"/>
              </a:rPr>
              <a:t> </a:t>
            </a:r>
            <a:r>
              <a:rPr lang="en-US" altLang="vi-VN" sz="2667" dirty="0" err="1">
                <a:solidFill>
                  <a:schemeClr val="accent1"/>
                </a:solidFill>
                <a:latin typeface="Raleway ExtraBold" pitchFamily="2" charset="0"/>
              </a:rPr>
              <a:t>ương</a:t>
            </a:r>
            <a:r>
              <a:rPr lang="vi-VN" altLang="vi-VN" sz="2667" dirty="0">
                <a:solidFill>
                  <a:schemeClr val="accent1"/>
                </a:solidFill>
                <a:latin typeface="Raleway ExtraBold" pitchFamily="2" charset="0"/>
              </a:rPr>
              <a:t> Đảng </a:t>
            </a:r>
            <a:r>
              <a:rPr lang="it-IT" altLang="vi-VN" sz="2667" dirty="0">
                <a:solidFill>
                  <a:schemeClr val="tx1">
                    <a:lumMod val="50000"/>
                  </a:schemeClr>
                </a:solidFill>
                <a:latin typeface="Raleway ExtraBold" pitchFamily="2" charset="0"/>
              </a:rPr>
              <a:t>thực hiện đổi mới </a:t>
            </a:r>
            <a:r>
              <a:rPr lang="it-IT" altLang="vi-VN" sz="2667" dirty="0">
                <a:solidFill>
                  <a:schemeClr val="accent1"/>
                </a:solidFill>
                <a:latin typeface="Raleway ExtraBold" pitchFamily="2" charset="0"/>
              </a:rPr>
              <a:t>chính trị</a:t>
            </a:r>
            <a:endParaRPr lang="en-US" sz="2667" dirty="0">
              <a:solidFill>
                <a:schemeClr val="accent1"/>
              </a:solidFill>
              <a:latin typeface="Raleway ExtraBold" pitchFamily="2" charset="0"/>
            </a:endParaRPr>
          </a:p>
        </p:txBody>
      </p:sp>
    </p:spTree>
    <p:extLst>
      <p:ext uri="{BB962C8B-B14F-4D97-AF65-F5344CB8AC3E}">
        <p14:creationId xmlns:p14="http://schemas.microsoft.com/office/powerpoint/2010/main" val="3631131072"/>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387768" y="831237"/>
            <a:ext cx="3007800" cy="1799208"/>
          </a:xfrm>
          <a:prstGeom prst="rect">
            <a:avLst/>
          </a:prstGeom>
        </p:spPr>
      </p:pic>
      <p:grpSp>
        <p:nvGrpSpPr>
          <p:cNvPr id="5" name="Group 5"/>
          <p:cNvGrpSpPr/>
          <p:nvPr/>
        </p:nvGrpSpPr>
        <p:grpSpPr>
          <a:xfrm>
            <a:off x="940192" y="3100070"/>
            <a:ext cx="1089456" cy="3440937"/>
            <a:chOff x="0" y="0"/>
            <a:chExt cx="2178911" cy="6881874"/>
          </a:xfrm>
        </p:grpSpPr>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618120" y="0"/>
              <a:ext cx="950729" cy="1657391"/>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l="958" t="958" r="2927" b="627"/>
            <a:stretch>
              <a:fillRect/>
            </a:stretch>
          </p:blipFill>
          <p:spPr>
            <a:xfrm>
              <a:off x="575804" y="2532133"/>
              <a:ext cx="1413464" cy="4349741"/>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r="368" b="450"/>
            <a:stretch>
              <a:fillRect/>
            </a:stretch>
          </p:blipFill>
          <p:spPr>
            <a:xfrm>
              <a:off x="0" y="1135775"/>
              <a:ext cx="2178911" cy="2283513"/>
            </a:xfrm>
            <a:prstGeom prst="rect">
              <a:avLst/>
            </a:prstGeom>
          </p:spPr>
        </p:pic>
      </p:grpSp>
      <p:sp>
        <p:nvSpPr>
          <p:cNvPr id="42" name="TextBox 42"/>
          <p:cNvSpPr txBox="1"/>
          <p:nvPr/>
        </p:nvSpPr>
        <p:spPr>
          <a:xfrm>
            <a:off x="731638" y="1244835"/>
            <a:ext cx="2406376" cy="1269578"/>
          </a:xfrm>
          <a:prstGeom prst="rect">
            <a:avLst/>
          </a:prstGeom>
        </p:spPr>
        <p:txBody>
          <a:bodyPr wrap="square" lIns="0" tIns="0" rIns="0" bIns="0" rtlCol="0" anchor="t">
            <a:spAutoFit/>
          </a:bodyPr>
          <a:lstStyle/>
          <a:p>
            <a:pPr algn="ctr">
              <a:lnSpc>
                <a:spcPts val="3300"/>
              </a:lnSpc>
            </a:pPr>
            <a:r>
              <a:rPr lang="vi-VN" sz="2400" b="1" dirty="0">
                <a:latin typeface="Raleway Light" pitchFamily="2" charset="0"/>
              </a:rPr>
              <a:t>Hội nghị Trung ương</a:t>
            </a:r>
            <a:r>
              <a:rPr lang="en-US" sz="2400" b="1" dirty="0">
                <a:latin typeface="Raleway Light" pitchFamily="2" charset="0"/>
              </a:rPr>
              <a:t> 5, 6, 7</a:t>
            </a:r>
            <a:r>
              <a:rPr lang="vi-VN" sz="2400" b="1" dirty="0">
                <a:latin typeface="Raleway Light" pitchFamily="2" charset="0"/>
              </a:rPr>
              <a:t>,</a:t>
            </a:r>
            <a:r>
              <a:rPr lang="en-US" sz="2400" b="1" dirty="0">
                <a:latin typeface="Raleway Light" pitchFamily="2" charset="0"/>
              </a:rPr>
              <a:t> 8, 9</a:t>
            </a:r>
            <a:r>
              <a:rPr lang="vi-VN" sz="2400" b="1" dirty="0">
                <a:latin typeface="Raleway Light" pitchFamily="2" charset="0"/>
              </a:rPr>
              <a:t> khóa </a:t>
            </a:r>
            <a:r>
              <a:rPr lang="en-US" sz="2400" b="1" dirty="0">
                <a:latin typeface="Raleway Light" pitchFamily="2" charset="0"/>
              </a:rPr>
              <a:t>XI</a:t>
            </a:r>
            <a:r>
              <a:rPr lang="vi-VN" sz="2400" b="1" dirty="0">
                <a:latin typeface="Raleway Light" pitchFamily="2" charset="0"/>
              </a:rPr>
              <a:t> </a:t>
            </a:r>
            <a:endParaRPr lang="en-US" sz="2400" b="1" dirty="0">
              <a:latin typeface="Raleway Light" pitchFamily="2" charset="0"/>
            </a:endParaRPr>
          </a:p>
        </p:txBody>
      </p:sp>
      <p:sp>
        <p:nvSpPr>
          <p:cNvPr id="43" name="TextBox 43"/>
          <p:cNvSpPr txBox="1"/>
          <p:nvPr/>
        </p:nvSpPr>
        <p:spPr>
          <a:xfrm>
            <a:off x="3284364" y="1046935"/>
            <a:ext cx="8500095" cy="6204776"/>
          </a:xfrm>
          <a:prstGeom prst="rect">
            <a:avLst/>
          </a:prstGeom>
        </p:spPr>
        <p:txBody>
          <a:bodyPr wrap="square" lIns="0" tIns="0" rIns="0" bIns="0" rtlCol="0" anchor="t">
            <a:spAutoFit/>
          </a:bodyPr>
          <a:lstStyle/>
          <a:p>
            <a:pPr marL="380990" indent="-380990" algn="just" fontAlgn="base">
              <a:spcBef>
                <a:spcPct val="20000"/>
              </a:spcBef>
              <a:spcAft>
                <a:spcPct val="0"/>
              </a:spcAft>
              <a:buFont typeface="Arial" panose="020B0604020202020204" pitchFamily="34" charset="0"/>
              <a:buChar char="•"/>
              <a:defRPr/>
            </a:pPr>
            <a:r>
              <a:rPr lang="vi-VN" altLang="vi-VN" sz="2400" dirty="0">
                <a:latin typeface="Raleway Light" pitchFamily="2" charset="0"/>
              </a:rPr>
              <a:t> Hội nghị </a:t>
            </a:r>
            <a:r>
              <a:rPr lang="vi-VN" sz="2400" dirty="0">
                <a:latin typeface="Raleway Light" pitchFamily="2" charset="0"/>
              </a:rPr>
              <a:t>Trung ương</a:t>
            </a:r>
            <a:r>
              <a:rPr lang="vi-VN" altLang="vi-VN" sz="2400" dirty="0">
                <a:latin typeface="Raleway Light" pitchFamily="2" charset="0"/>
              </a:rPr>
              <a:t> 5 (5-2012) chủ trương </a:t>
            </a:r>
            <a:r>
              <a:rPr lang="da-DK" altLang="vi-VN" sz="2400" dirty="0">
                <a:latin typeface="Raleway Light" pitchFamily="2" charset="0"/>
              </a:rPr>
              <a:t>giải quyết m</a:t>
            </a:r>
            <a:r>
              <a:rPr lang="vi-VN" altLang="vi-VN" sz="2400" dirty="0">
                <a:latin typeface="Raleway Light" pitchFamily="2" charset="0"/>
              </a:rPr>
              <a:t>ột số vấn đề về chính sách xã hội giai đoạn 2012-2020</a:t>
            </a:r>
            <a:r>
              <a:rPr lang="en-US" altLang="vi-VN" sz="2400" dirty="0">
                <a:latin typeface="Raleway Light" pitchFamily="2" charset="0"/>
              </a:rPr>
              <a:t>.</a:t>
            </a:r>
            <a:endParaRPr lang="da-DK" sz="2400" dirty="0">
              <a:latin typeface="Raleway Light" pitchFamily="2" charset="0"/>
            </a:endParaRPr>
          </a:p>
          <a:p>
            <a:pPr marL="380990" indent="-380990" algn="just" defTabSz="1219170" fontAlgn="base">
              <a:spcBef>
                <a:spcPct val="20000"/>
              </a:spcBef>
              <a:spcAft>
                <a:spcPct val="0"/>
              </a:spcAft>
              <a:buFont typeface="Arial" panose="020B0604020202020204" pitchFamily="34" charset="0"/>
              <a:buChar char="•"/>
              <a:defRPr/>
            </a:pPr>
            <a:r>
              <a:rPr lang="da-DK" sz="2400" dirty="0">
                <a:latin typeface="Raleway Light" pitchFamily="2" charset="0"/>
              </a:rPr>
              <a:t>Hội nghị </a:t>
            </a:r>
            <a:r>
              <a:rPr lang="vi-VN" sz="2400" dirty="0">
                <a:latin typeface="Raleway Light" pitchFamily="2" charset="0"/>
              </a:rPr>
              <a:t>Trung ương</a:t>
            </a:r>
            <a:r>
              <a:rPr lang="da-DK" sz="2400" dirty="0">
                <a:latin typeface="Raleway Light" pitchFamily="2" charset="0"/>
              </a:rPr>
              <a:t> 6 (10-2012) ra Nghị quyết về phát triển khoa học và công nghệ trong điều kiện kinh tế thị trường định hướng XHCN và hội nhập quốc tế.</a:t>
            </a:r>
          </a:p>
          <a:p>
            <a:pPr marL="380990" indent="-380990" algn="just" fontAlgn="base">
              <a:spcBef>
                <a:spcPct val="20000"/>
              </a:spcBef>
              <a:spcAft>
                <a:spcPct val="0"/>
              </a:spcAft>
              <a:buFont typeface="Arial" panose="020B0604020202020204" pitchFamily="34" charset="0"/>
              <a:buChar char="•"/>
              <a:defRPr/>
            </a:pPr>
            <a:r>
              <a:rPr lang="da-DK" altLang="vi-VN" sz="2400" dirty="0">
                <a:latin typeface="Raleway Light" pitchFamily="2" charset="0"/>
              </a:rPr>
              <a:t>Hội nghị </a:t>
            </a:r>
            <a:r>
              <a:rPr lang="vi-VN" sz="2400" dirty="0">
                <a:latin typeface="Raleway Light" pitchFamily="2" charset="0"/>
              </a:rPr>
              <a:t>Trung ương</a:t>
            </a:r>
            <a:r>
              <a:rPr lang="da-DK" altLang="vi-VN" sz="2400" dirty="0">
                <a:latin typeface="Raleway Light" pitchFamily="2" charset="0"/>
              </a:rPr>
              <a:t> 7 (6-2016) đã ra Nghị quyết về chủ động ứng phó với biến đổi khí hậu, tăng cường quản lý tài nguyên và bảo vệ môi trường. </a:t>
            </a:r>
            <a:endParaRPr lang="vi-VN" sz="2400" dirty="0">
              <a:latin typeface="Raleway Light" pitchFamily="2" charset="0"/>
            </a:endParaRPr>
          </a:p>
          <a:p>
            <a:pPr marL="380990" indent="-380990" algn="just" defTabSz="1219170" fontAlgn="base">
              <a:spcBef>
                <a:spcPct val="20000"/>
              </a:spcBef>
              <a:spcAft>
                <a:spcPct val="0"/>
              </a:spcAft>
              <a:buFont typeface="Arial" panose="020B0604020202020204" pitchFamily="34" charset="0"/>
              <a:buChar char="•"/>
              <a:defRPr/>
            </a:pPr>
            <a:r>
              <a:rPr lang="da-DK" sz="2400" dirty="0">
                <a:latin typeface="Raleway Light" pitchFamily="2" charset="0"/>
              </a:rPr>
              <a:t>Hội nghị </a:t>
            </a:r>
            <a:r>
              <a:rPr lang="vi-VN" sz="2400" dirty="0">
                <a:latin typeface="Raleway Light" pitchFamily="2" charset="0"/>
              </a:rPr>
              <a:t>Trung ương</a:t>
            </a:r>
            <a:r>
              <a:rPr lang="da-DK" sz="2400" dirty="0">
                <a:latin typeface="Raleway Light" pitchFamily="2" charset="0"/>
              </a:rPr>
              <a:t> 8 (11- 2013) đã ra Nghị quyết “Về đổi mới căn bản, toàn diện giáo dục và đào tạo, đáp ứng yêu cầu CNH,HĐH trong điều kiện kinh tế thị trường định hướng XHCN và hội nhập quốc tế”.</a:t>
            </a:r>
          </a:p>
          <a:p>
            <a:pPr marL="380990" indent="-380990" algn="just">
              <a:buFont typeface="Arial" panose="020B0604020202020204" pitchFamily="34" charset="0"/>
              <a:buChar char="•"/>
            </a:pPr>
            <a:r>
              <a:rPr lang="da-DK" altLang="vi-VN" sz="2400" dirty="0">
                <a:latin typeface="Raleway Light" pitchFamily="2" charset="0"/>
              </a:rPr>
              <a:t>Hội nghị </a:t>
            </a:r>
            <a:r>
              <a:rPr lang="vi-VN" sz="2400" dirty="0">
                <a:latin typeface="Raleway Light" pitchFamily="2" charset="0"/>
              </a:rPr>
              <a:t>Trung ương</a:t>
            </a:r>
            <a:r>
              <a:rPr lang="da-DK" altLang="vi-VN" sz="2400" dirty="0">
                <a:latin typeface="Raleway Light" pitchFamily="2" charset="0"/>
              </a:rPr>
              <a:t> 9, khóa XI (5-2014) chủ trương tiếp tục xây dựng và phát triển văn hoá, con người Việt Nam đáp ứng yêu cầu phát triển bền vững đất nước.</a:t>
            </a:r>
            <a:endParaRPr lang="vi-VN" altLang="vi-VN" sz="2400" dirty="0">
              <a:latin typeface="Raleway Light" pitchFamily="2" charset="0"/>
            </a:endParaRPr>
          </a:p>
          <a:p>
            <a:pPr indent="679856" algn="just" defTabSz="1219170" fontAlgn="base">
              <a:spcBef>
                <a:spcPct val="20000"/>
              </a:spcBef>
              <a:spcAft>
                <a:spcPct val="0"/>
              </a:spcAft>
              <a:buFontTx/>
              <a:buChar char="-"/>
              <a:defRPr/>
            </a:pPr>
            <a:endParaRPr lang="vi-VN" sz="2400" dirty="0">
              <a:latin typeface="Raleway Light" pitchFamily="2" charset="0"/>
            </a:endParaRPr>
          </a:p>
        </p:txBody>
      </p:sp>
      <p:sp>
        <p:nvSpPr>
          <p:cNvPr id="12" name="TextBox 11">
            <a:extLst>
              <a:ext uri="{FF2B5EF4-FFF2-40B4-BE49-F238E27FC236}">
                <a16:creationId xmlns:a16="http://schemas.microsoft.com/office/drawing/2014/main" id="{901D336E-A308-4681-B200-8EFD5D4F80C3}"/>
              </a:ext>
            </a:extLst>
          </p:cNvPr>
          <p:cNvSpPr txBox="1"/>
          <p:nvPr/>
        </p:nvSpPr>
        <p:spPr>
          <a:xfrm>
            <a:off x="2673325" y="207322"/>
            <a:ext cx="7427899" cy="913199"/>
          </a:xfrm>
          <a:prstGeom prst="rect">
            <a:avLst/>
          </a:prstGeom>
          <a:noFill/>
        </p:spPr>
        <p:txBody>
          <a:bodyPr wrap="square">
            <a:spAutoFit/>
          </a:bodyPr>
          <a:lstStyle/>
          <a:p>
            <a:pPr algn="ctr"/>
            <a:r>
              <a:rPr lang="vi-VN" altLang="vi-VN" sz="2667" dirty="0">
                <a:solidFill>
                  <a:schemeClr val="tx1">
                    <a:lumMod val="50000"/>
                  </a:schemeClr>
                </a:solidFill>
                <a:latin typeface="Raleway ExtraBold" pitchFamily="2" charset="0"/>
              </a:rPr>
              <a:t>Chỉ đạo </a:t>
            </a:r>
            <a:r>
              <a:rPr lang="vi-VN" altLang="vi-VN" sz="2667" dirty="0">
                <a:solidFill>
                  <a:srgbClr val="FFC000"/>
                </a:solidFill>
                <a:latin typeface="Raleway ExtraBold" pitchFamily="2" charset="0"/>
              </a:rPr>
              <a:t>của</a:t>
            </a:r>
            <a:r>
              <a:rPr lang="en-US" altLang="vi-VN" sz="2667" dirty="0">
                <a:solidFill>
                  <a:srgbClr val="FFC000"/>
                </a:solidFill>
                <a:latin typeface="Raleway ExtraBold" pitchFamily="2" charset="0"/>
              </a:rPr>
              <a:t> </a:t>
            </a:r>
            <a:r>
              <a:rPr lang="en-US" altLang="vi-VN" sz="2667" dirty="0" err="1">
                <a:solidFill>
                  <a:srgbClr val="FFC000"/>
                </a:solidFill>
                <a:latin typeface="Raleway ExtraBold" pitchFamily="2" charset="0"/>
              </a:rPr>
              <a:t>Trung</a:t>
            </a:r>
            <a:r>
              <a:rPr lang="en-US" altLang="vi-VN" sz="2667" dirty="0">
                <a:solidFill>
                  <a:srgbClr val="FFC000"/>
                </a:solidFill>
                <a:latin typeface="Raleway ExtraBold" pitchFamily="2" charset="0"/>
              </a:rPr>
              <a:t> </a:t>
            </a:r>
            <a:r>
              <a:rPr lang="en-US" altLang="vi-VN" sz="2667" dirty="0" err="1">
                <a:solidFill>
                  <a:srgbClr val="FFC000"/>
                </a:solidFill>
                <a:latin typeface="Raleway ExtraBold" pitchFamily="2" charset="0"/>
              </a:rPr>
              <a:t>ương</a:t>
            </a:r>
            <a:r>
              <a:rPr lang="vi-VN" altLang="vi-VN" sz="2667" dirty="0">
                <a:solidFill>
                  <a:srgbClr val="FFC000"/>
                </a:solidFill>
                <a:latin typeface="Raleway ExtraBold" pitchFamily="2" charset="0"/>
              </a:rPr>
              <a:t> Đảng</a:t>
            </a:r>
            <a:r>
              <a:rPr lang="vi-VN" altLang="vi-VN" sz="2667" dirty="0">
                <a:solidFill>
                  <a:schemeClr val="tx1">
                    <a:lumMod val="50000"/>
                  </a:schemeClr>
                </a:solidFill>
                <a:latin typeface="Raleway ExtraBold" pitchFamily="2" charset="0"/>
              </a:rPr>
              <a:t> </a:t>
            </a:r>
            <a:r>
              <a:rPr lang="it-IT" altLang="vi-VN" sz="2667" dirty="0">
                <a:solidFill>
                  <a:schemeClr val="tx1">
                    <a:lumMod val="50000"/>
                  </a:schemeClr>
                </a:solidFill>
                <a:latin typeface="Raleway ExtraBold" pitchFamily="2" charset="0"/>
              </a:rPr>
              <a:t>thực hiện đổi </a:t>
            </a:r>
            <a:r>
              <a:rPr lang="vi-VN" altLang="vi-VN" sz="2667" dirty="0">
                <a:solidFill>
                  <a:schemeClr val="tx1">
                    <a:lumMod val="50000"/>
                  </a:schemeClr>
                </a:solidFill>
                <a:latin typeface="Raleway ExtraBold" pitchFamily="2" charset="0"/>
              </a:rPr>
              <a:t>xây dựng phát triển </a:t>
            </a:r>
            <a:r>
              <a:rPr lang="vi-VN" altLang="vi-VN" sz="2667" dirty="0">
                <a:solidFill>
                  <a:srgbClr val="FFC000"/>
                </a:solidFill>
                <a:latin typeface="Raleway ExtraBold" pitchFamily="2" charset="0"/>
              </a:rPr>
              <a:t>văn hóa, </a:t>
            </a:r>
            <a:r>
              <a:rPr lang="en-US" altLang="vi-VN" sz="2667" dirty="0" err="1">
                <a:solidFill>
                  <a:srgbClr val="FFC000"/>
                </a:solidFill>
                <a:latin typeface="Raleway ExtraBold" pitchFamily="2" charset="0"/>
              </a:rPr>
              <a:t>xã</a:t>
            </a:r>
            <a:r>
              <a:rPr lang="en-US" altLang="vi-VN" sz="2667" dirty="0">
                <a:solidFill>
                  <a:srgbClr val="FFC000"/>
                </a:solidFill>
                <a:latin typeface="Raleway ExtraBold" pitchFamily="2" charset="0"/>
              </a:rPr>
              <a:t> </a:t>
            </a:r>
            <a:r>
              <a:rPr lang="en-US" altLang="vi-VN" sz="2667" dirty="0" err="1">
                <a:solidFill>
                  <a:srgbClr val="FFC000"/>
                </a:solidFill>
                <a:latin typeface="Raleway ExtraBold" pitchFamily="2" charset="0"/>
              </a:rPr>
              <a:t>hội</a:t>
            </a:r>
            <a:endParaRPr lang="en-US" sz="2667" dirty="0">
              <a:solidFill>
                <a:srgbClr val="FFC000"/>
              </a:solidFill>
              <a:latin typeface="Raleway ExtraBold" pitchFamily="2" charset="0"/>
            </a:endParaRPr>
          </a:p>
        </p:txBody>
      </p:sp>
    </p:spTree>
    <p:extLst>
      <p:ext uri="{BB962C8B-B14F-4D97-AF65-F5344CB8AC3E}">
        <p14:creationId xmlns:p14="http://schemas.microsoft.com/office/powerpoint/2010/main" val="1911953464"/>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848509" y="1786675"/>
            <a:ext cx="3007800" cy="1799208"/>
          </a:xfrm>
          <a:prstGeom prst="rect">
            <a:avLst/>
          </a:prstGeom>
        </p:spPr>
      </p:pic>
      <p:grpSp>
        <p:nvGrpSpPr>
          <p:cNvPr id="5" name="Group 5"/>
          <p:cNvGrpSpPr/>
          <p:nvPr/>
        </p:nvGrpSpPr>
        <p:grpSpPr>
          <a:xfrm>
            <a:off x="940192" y="3100070"/>
            <a:ext cx="1089456" cy="3440937"/>
            <a:chOff x="0" y="0"/>
            <a:chExt cx="2178911" cy="6881874"/>
          </a:xfrm>
        </p:grpSpPr>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618120" y="0"/>
              <a:ext cx="950729" cy="1657391"/>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l="958" t="958" r="2927" b="627"/>
            <a:stretch>
              <a:fillRect/>
            </a:stretch>
          </p:blipFill>
          <p:spPr>
            <a:xfrm>
              <a:off x="575804" y="2532133"/>
              <a:ext cx="1413464" cy="4349741"/>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r="368" b="450"/>
            <a:stretch>
              <a:fillRect/>
            </a:stretch>
          </p:blipFill>
          <p:spPr>
            <a:xfrm>
              <a:off x="0" y="1135775"/>
              <a:ext cx="2178911" cy="2283513"/>
            </a:xfrm>
            <a:prstGeom prst="rect">
              <a:avLst/>
            </a:prstGeom>
          </p:spPr>
        </p:pic>
      </p:grpSp>
      <p:sp>
        <p:nvSpPr>
          <p:cNvPr id="42" name="TextBox 42"/>
          <p:cNvSpPr txBox="1"/>
          <p:nvPr/>
        </p:nvSpPr>
        <p:spPr>
          <a:xfrm>
            <a:off x="2029648" y="2175989"/>
            <a:ext cx="2406376" cy="846386"/>
          </a:xfrm>
          <a:prstGeom prst="rect">
            <a:avLst/>
          </a:prstGeom>
        </p:spPr>
        <p:txBody>
          <a:bodyPr wrap="square" lIns="0" tIns="0" rIns="0" bIns="0" rtlCol="0" anchor="t">
            <a:spAutoFit/>
          </a:bodyPr>
          <a:lstStyle/>
          <a:p>
            <a:pPr algn="ctr">
              <a:lnSpc>
                <a:spcPts val="3300"/>
              </a:lnSpc>
            </a:pPr>
            <a:r>
              <a:rPr lang="vi-VN" sz="2400" b="1" dirty="0">
                <a:latin typeface="Raleway Light" pitchFamily="2" charset="0"/>
              </a:rPr>
              <a:t>Hội nghị Trung ương</a:t>
            </a:r>
            <a:r>
              <a:rPr lang="en-US" sz="2400" b="1" dirty="0">
                <a:latin typeface="Raleway Light" pitchFamily="2" charset="0"/>
              </a:rPr>
              <a:t> 8</a:t>
            </a:r>
            <a:r>
              <a:rPr lang="vi-VN" sz="2400" b="1" dirty="0">
                <a:latin typeface="Raleway Light" pitchFamily="2" charset="0"/>
              </a:rPr>
              <a:t> khóa </a:t>
            </a:r>
            <a:r>
              <a:rPr lang="en-US" sz="2400" b="1" dirty="0">
                <a:latin typeface="Raleway Light" pitchFamily="2" charset="0"/>
              </a:rPr>
              <a:t>XI</a:t>
            </a:r>
            <a:r>
              <a:rPr lang="vi-VN" sz="2400" b="1" dirty="0">
                <a:latin typeface="Raleway Light" pitchFamily="2" charset="0"/>
              </a:rPr>
              <a:t> </a:t>
            </a:r>
            <a:endParaRPr lang="en-US" sz="2400" b="1" dirty="0">
              <a:latin typeface="Raleway Light" pitchFamily="2" charset="0"/>
            </a:endParaRPr>
          </a:p>
        </p:txBody>
      </p:sp>
      <p:sp>
        <p:nvSpPr>
          <p:cNvPr id="43" name="TextBox 43"/>
          <p:cNvSpPr txBox="1"/>
          <p:nvPr/>
        </p:nvSpPr>
        <p:spPr>
          <a:xfrm>
            <a:off x="5204654" y="2444116"/>
            <a:ext cx="6259925" cy="1969385"/>
          </a:xfrm>
          <a:prstGeom prst="rect">
            <a:avLst/>
          </a:prstGeom>
        </p:spPr>
        <p:txBody>
          <a:bodyPr wrap="square" lIns="0" tIns="0" rIns="0" bIns="0" rtlCol="0" anchor="t">
            <a:spAutoFit/>
          </a:bodyPr>
          <a:lstStyle/>
          <a:p>
            <a:pPr algn="just">
              <a:buFontTx/>
              <a:buChar char="-"/>
            </a:pPr>
            <a:r>
              <a:rPr lang="vi-VN" altLang="vi-VN" sz="2133" dirty="0">
                <a:latin typeface="Raleway Light" pitchFamily="2" charset="0"/>
              </a:rPr>
              <a:t> </a:t>
            </a:r>
            <a:r>
              <a:rPr lang="nl-NL" altLang="vi-VN" sz="2133" dirty="0">
                <a:latin typeface="Raleway Light" pitchFamily="2" charset="0"/>
              </a:rPr>
              <a:t>Hội nghị TW 8 khóa XI </a:t>
            </a:r>
            <a:r>
              <a:rPr lang="vi-VN" altLang="vi-VN" sz="2133" dirty="0">
                <a:latin typeface="Raleway Light" pitchFamily="2" charset="0"/>
              </a:rPr>
              <a:t>(10-2013)</a:t>
            </a:r>
            <a:r>
              <a:rPr lang="nl-NL" altLang="vi-VN" sz="2133" dirty="0">
                <a:latin typeface="Raleway Light" pitchFamily="2" charset="0"/>
              </a:rPr>
              <a:t> đã ra Nghị quyết “</a:t>
            </a:r>
            <a:r>
              <a:rPr lang="da-DK" altLang="vi-VN" sz="2133" dirty="0">
                <a:latin typeface="Raleway Light" pitchFamily="2" charset="0"/>
              </a:rPr>
              <a:t>Chiến lược bảo vệ Tổ quốc trong tình hình mới”</a:t>
            </a:r>
            <a:endParaRPr lang="vi-VN" altLang="vi-VN" sz="2133" dirty="0">
              <a:latin typeface="Raleway Light" pitchFamily="2" charset="0"/>
            </a:endParaRPr>
          </a:p>
          <a:p>
            <a:pPr algn="just">
              <a:buFontTx/>
              <a:buChar char="-"/>
            </a:pPr>
            <a:r>
              <a:rPr lang="vi-VN" altLang="vi-VN" sz="2133" dirty="0">
                <a:latin typeface="Raleway Light" pitchFamily="2" charset="0"/>
              </a:rPr>
              <a:t> </a:t>
            </a:r>
            <a:r>
              <a:rPr lang="nl-NL" altLang="vi-VN" sz="2133" dirty="0">
                <a:latin typeface="Raleway Light" pitchFamily="2" charset="0"/>
              </a:rPr>
              <a:t>Thực hiện hoạt động đối ngoại và hội nhập quốc tế của Việt Nam đã đạt được nhiều kết quả quan trọng. </a:t>
            </a:r>
            <a:endParaRPr lang="vi-VN" altLang="vi-VN" sz="2133" dirty="0">
              <a:latin typeface="Raleway Light" pitchFamily="2" charset="0"/>
            </a:endParaRPr>
          </a:p>
          <a:p>
            <a:pPr algn="just">
              <a:buFontTx/>
              <a:buChar char="-"/>
            </a:pPr>
            <a:endParaRPr lang="vi-VN" altLang="vi-VN" sz="2133" dirty="0">
              <a:latin typeface="Raleway Light" pitchFamily="2" charset="0"/>
            </a:endParaRPr>
          </a:p>
        </p:txBody>
      </p:sp>
      <p:sp>
        <p:nvSpPr>
          <p:cNvPr id="12" name="TextBox 11">
            <a:extLst>
              <a:ext uri="{FF2B5EF4-FFF2-40B4-BE49-F238E27FC236}">
                <a16:creationId xmlns:a16="http://schemas.microsoft.com/office/drawing/2014/main" id="{901D336E-A308-4681-B200-8EFD5D4F80C3}"/>
              </a:ext>
            </a:extLst>
          </p:cNvPr>
          <p:cNvSpPr txBox="1"/>
          <p:nvPr/>
        </p:nvSpPr>
        <p:spPr>
          <a:xfrm>
            <a:off x="2182267" y="648169"/>
            <a:ext cx="9138876" cy="913199"/>
          </a:xfrm>
          <a:prstGeom prst="rect">
            <a:avLst/>
          </a:prstGeom>
          <a:noFill/>
        </p:spPr>
        <p:txBody>
          <a:bodyPr wrap="square">
            <a:spAutoFit/>
          </a:bodyPr>
          <a:lstStyle/>
          <a:p>
            <a:pPr algn="ctr"/>
            <a:r>
              <a:rPr lang="vi-VN" altLang="vi-VN" sz="2667" dirty="0">
                <a:solidFill>
                  <a:schemeClr val="tx1">
                    <a:lumMod val="50000"/>
                  </a:schemeClr>
                </a:solidFill>
                <a:latin typeface="Raleway ExtraBold" pitchFamily="2" charset="0"/>
              </a:rPr>
              <a:t>Chỉ đạo của</a:t>
            </a:r>
            <a:r>
              <a:rPr lang="en-US" altLang="vi-VN" sz="2667" dirty="0">
                <a:solidFill>
                  <a:schemeClr val="tx1">
                    <a:lumMod val="50000"/>
                  </a:schemeClr>
                </a:solidFill>
                <a:latin typeface="Raleway ExtraBold" pitchFamily="2" charset="0"/>
              </a:rPr>
              <a:t> </a:t>
            </a:r>
            <a:r>
              <a:rPr lang="en-US" altLang="vi-VN" sz="2667" dirty="0" err="1">
                <a:solidFill>
                  <a:srgbClr val="FFC000"/>
                </a:solidFill>
                <a:latin typeface="Raleway ExtraBold" pitchFamily="2" charset="0"/>
              </a:rPr>
              <a:t>Trung</a:t>
            </a:r>
            <a:r>
              <a:rPr lang="en-US" altLang="vi-VN" sz="2667" dirty="0">
                <a:solidFill>
                  <a:srgbClr val="FFC000"/>
                </a:solidFill>
                <a:latin typeface="Raleway ExtraBold" pitchFamily="2" charset="0"/>
              </a:rPr>
              <a:t> </a:t>
            </a:r>
            <a:r>
              <a:rPr lang="en-US" altLang="vi-VN" sz="2667" dirty="0" err="1">
                <a:solidFill>
                  <a:srgbClr val="FFC000"/>
                </a:solidFill>
                <a:latin typeface="Raleway ExtraBold" pitchFamily="2" charset="0"/>
              </a:rPr>
              <a:t>ương</a:t>
            </a:r>
            <a:r>
              <a:rPr lang="vi-VN" altLang="vi-VN" sz="2667" dirty="0">
                <a:solidFill>
                  <a:srgbClr val="FFC000"/>
                </a:solidFill>
                <a:latin typeface="Raleway ExtraBold" pitchFamily="2" charset="0"/>
              </a:rPr>
              <a:t> Đảng </a:t>
            </a:r>
            <a:r>
              <a:rPr lang="it-IT" altLang="vi-VN" sz="2667" dirty="0">
                <a:solidFill>
                  <a:schemeClr val="tx1">
                    <a:lumMod val="50000"/>
                  </a:schemeClr>
                </a:solidFill>
                <a:latin typeface="Raleway ExtraBold" pitchFamily="2" charset="0"/>
              </a:rPr>
              <a:t>thực hiện </a:t>
            </a:r>
            <a:r>
              <a:rPr lang="vi-VN" altLang="vi-VN" sz="2667" dirty="0">
                <a:solidFill>
                  <a:schemeClr val="tx1">
                    <a:lumMod val="50000"/>
                  </a:schemeClr>
                </a:solidFill>
                <a:latin typeface="Raleway ExtraBold" pitchFamily="2" charset="0"/>
              </a:rPr>
              <a:t>nhiệm vụ chiến lược</a:t>
            </a:r>
            <a:r>
              <a:rPr lang="en-US" altLang="vi-VN" sz="2667" dirty="0">
                <a:solidFill>
                  <a:schemeClr val="tx1">
                    <a:lumMod val="50000"/>
                  </a:schemeClr>
                </a:solidFill>
                <a:latin typeface="Raleway ExtraBold" pitchFamily="2" charset="0"/>
              </a:rPr>
              <a:t> </a:t>
            </a:r>
            <a:r>
              <a:rPr lang="en-US" altLang="vi-VN" sz="2667" dirty="0">
                <a:solidFill>
                  <a:srgbClr val="FFC000"/>
                </a:solidFill>
                <a:latin typeface="Raleway ExtraBold" pitchFamily="2" charset="0"/>
              </a:rPr>
              <a:t>b</a:t>
            </a:r>
            <a:r>
              <a:rPr lang="vi-VN" altLang="vi-VN" sz="2667" dirty="0">
                <a:solidFill>
                  <a:srgbClr val="FFC000"/>
                </a:solidFill>
                <a:latin typeface="Raleway ExtraBold" pitchFamily="2" charset="0"/>
              </a:rPr>
              <a:t>ảo vệ Tổ Quốc</a:t>
            </a:r>
            <a:r>
              <a:rPr lang="vi-VN" altLang="vi-VN" sz="2667" dirty="0">
                <a:solidFill>
                  <a:schemeClr val="tx1">
                    <a:lumMod val="50000"/>
                  </a:schemeClr>
                </a:solidFill>
                <a:latin typeface="Raleway ExtraBold" pitchFamily="2" charset="0"/>
              </a:rPr>
              <a:t>, </a:t>
            </a:r>
            <a:r>
              <a:rPr lang="vi-VN" altLang="vi-VN" sz="2667" dirty="0">
                <a:solidFill>
                  <a:srgbClr val="FFC000"/>
                </a:solidFill>
                <a:latin typeface="Raleway ExtraBold" pitchFamily="2" charset="0"/>
              </a:rPr>
              <a:t>hoạt động đối ngoại</a:t>
            </a:r>
            <a:endParaRPr lang="en-US" sz="2667" dirty="0">
              <a:solidFill>
                <a:srgbClr val="FFC000"/>
              </a:solidFill>
              <a:latin typeface="Raleway ExtraBold" pitchFamily="2" charset="0"/>
            </a:endParaRPr>
          </a:p>
        </p:txBody>
      </p:sp>
    </p:spTree>
    <p:extLst>
      <p:ext uri="{BB962C8B-B14F-4D97-AF65-F5344CB8AC3E}">
        <p14:creationId xmlns:p14="http://schemas.microsoft.com/office/powerpoint/2010/main" val="1069842473"/>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grpSp>
        <p:nvGrpSpPr>
          <p:cNvPr id="11" name="Group 9">
            <a:extLst>
              <a:ext uri="{FF2B5EF4-FFF2-40B4-BE49-F238E27FC236}">
                <a16:creationId xmlns:a16="http://schemas.microsoft.com/office/drawing/2014/main" id="{9B0D90B0-F2C3-470A-8480-CBAC842236C0}"/>
              </a:ext>
            </a:extLst>
          </p:cNvPr>
          <p:cNvGrpSpPr/>
          <p:nvPr/>
        </p:nvGrpSpPr>
        <p:grpSpPr>
          <a:xfrm>
            <a:off x="1428318" y="611829"/>
            <a:ext cx="9375872" cy="1726251"/>
            <a:chOff x="-802" y="15839"/>
            <a:chExt cx="3962749" cy="391476"/>
          </a:xfrm>
        </p:grpSpPr>
        <p:sp>
          <p:nvSpPr>
            <p:cNvPr id="12" name="Freeform 10">
              <a:extLst>
                <a:ext uri="{FF2B5EF4-FFF2-40B4-BE49-F238E27FC236}">
                  <a16:creationId xmlns:a16="http://schemas.microsoft.com/office/drawing/2014/main" id="{64D6AB77-C2B4-448D-8B00-1DB484446D84}"/>
                </a:ext>
              </a:extLst>
            </p:cNvPr>
            <p:cNvSpPr/>
            <p:nvPr/>
          </p:nvSpPr>
          <p:spPr>
            <a:xfrm>
              <a:off x="-802" y="1583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25" name="Group 9">
            <a:extLst>
              <a:ext uri="{FF2B5EF4-FFF2-40B4-BE49-F238E27FC236}">
                <a16:creationId xmlns:a16="http://schemas.microsoft.com/office/drawing/2014/main" id="{5C7DB213-837E-4710-8DDF-7BCAADD96F11}"/>
              </a:ext>
            </a:extLst>
          </p:cNvPr>
          <p:cNvGrpSpPr/>
          <p:nvPr/>
        </p:nvGrpSpPr>
        <p:grpSpPr>
          <a:xfrm>
            <a:off x="1331978" y="2599641"/>
            <a:ext cx="9123020" cy="753555"/>
            <a:chOff x="0" y="0"/>
            <a:chExt cx="3952468" cy="386602"/>
          </a:xfrm>
        </p:grpSpPr>
        <p:sp>
          <p:nvSpPr>
            <p:cNvPr id="26" name="Freeform 10">
              <a:extLst>
                <a:ext uri="{FF2B5EF4-FFF2-40B4-BE49-F238E27FC236}">
                  <a16:creationId xmlns:a16="http://schemas.microsoft.com/office/drawing/2014/main" id="{B590BB35-716A-4560-BD35-35D4A9D432EF}"/>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sp>
        <p:nvSpPr>
          <p:cNvPr id="133" name="Google Shape;133;p19"/>
          <p:cNvSpPr txBox="1">
            <a:spLocks noGrp="1"/>
          </p:cNvSpPr>
          <p:nvPr>
            <p:ph type="sldNum" sz="quarter"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288</a:t>
            </a:fld>
            <a:endParaRPr/>
          </a:p>
        </p:txBody>
      </p:sp>
      <p:sp>
        <p:nvSpPr>
          <p:cNvPr id="118" name="Google Shape;118;p19"/>
          <p:cNvSpPr txBox="1">
            <a:spLocks noGrp="1"/>
          </p:cNvSpPr>
          <p:nvPr>
            <p:ph type="ctrTitle" idx="4294967295"/>
          </p:nvPr>
        </p:nvSpPr>
        <p:spPr>
          <a:xfrm>
            <a:off x="1551398" y="532401"/>
            <a:ext cx="9129713" cy="1546225"/>
          </a:xfrm>
          <a:prstGeom prst="rect">
            <a:avLst/>
          </a:prstGeom>
        </p:spPr>
        <p:txBody>
          <a:bodyPr spcFirstLastPara="1" vert="horz" wrap="square" lIns="121900" tIns="121900" rIns="121900" bIns="121900" rtlCol="0" anchor="b" anchorCtr="0">
            <a:noAutofit/>
          </a:bodyPr>
          <a:lstStyle/>
          <a:p>
            <a:pPr>
              <a:spcBef>
                <a:spcPts val="0"/>
              </a:spcBef>
            </a:pPr>
            <a:r>
              <a:rPr lang="vi-VN" sz="2667" dirty="0"/>
              <a:t>Đại hội đại biểu toàn quốc lần thứ XII </a:t>
            </a:r>
            <a:r>
              <a:rPr lang="en-US" sz="2667" dirty="0" err="1"/>
              <a:t>của</a:t>
            </a:r>
            <a:r>
              <a:rPr lang="en-US" sz="2667" dirty="0"/>
              <a:t> </a:t>
            </a:r>
            <a:r>
              <a:rPr lang="en-US" sz="2667" dirty="0" err="1"/>
              <a:t>Đảng</a:t>
            </a:r>
            <a:r>
              <a:rPr lang="en-US" sz="2667" dirty="0"/>
              <a:t> </a:t>
            </a:r>
            <a:r>
              <a:rPr lang="vi-VN" sz="2667" dirty="0"/>
              <a:t>và tiếp tục đẩy mạnh toàn diện, đồng bộ công cuộc đổi mới</a:t>
            </a:r>
            <a:r>
              <a:rPr lang="en-US" sz="2667" dirty="0"/>
              <a:t> </a:t>
            </a:r>
            <a:r>
              <a:rPr lang="en-US" sz="2667" dirty="0" err="1"/>
              <a:t>tích</a:t>
            </a:r>
            <a:r>
              <a:rPr lang="en-US" sz="2667" dirty="0"/>
              <a:t> </a:t>
            </a:r>
            <a:r>
              <a:rPr lang="en-US" sz="2667" dirty="0" err="1"/>
              <a:t>cực</a:t>
            </a:r>
            <a:r>
              <a:rPr lang="en-US" sz="2667" dirty="0"/>
              <a:t>, </a:t>
            </a:r>
            <a:r>
              <a:rPr lang="en-US" sz="2667" dirty="0" err="1"/>
              <a:t>chủ</a:t>
            </a:r>
            <a:r>
              <a:rPr lang="en-US" sz="2667" dirty="0"/>
              <a:t> </a:t>
            </a:r>
            <a:r>
              <a:rPr lang="en-US" sz="2667" dirty="0" err="1"/>
              <a:t>động</a:t>
            </a:r>
            <a:r>
              <a:rPr lang="en-US" sz="2667" dirty="0"/>
              <a:t> </a:t>
            </a:r>
            <a:r>
              <a:rPr lang="en-US" sz="2667" dirty="0" err="1"/>
              <a:t>hội</a:t>
            </a:r>
            <a:r>
              <a:rPr lang="en-US" sz="2667" dirty="0"/>
              <a:t> </a:t>
            </a:r>
            <a:r>
              <a:rPr lang="en-US" sz="2667" dirty="0" err="1"/>
              <a:t>nhập</a:t>
            </a:r>
            <a:r>
              <a:rPr lang="en-US" sz="2667" dirty="0"/>
              <a:t> </a:t>
            </a:r>
            <a:r>
              <a:rPr lang="en-US" sz="2667" dirty="0" err="1"/>
              <a:t>quốc</a:t>
            </a:r>
            <a:r>
              <a:rPr lang="en-US" sz="2667" dirty="0"/>
              <a:t> </a:t>
            </a:r>
            <a:r>
              <a:rPr lang="en-US" sz="2667" dirty="0" err="1"/>
              <a:t>tế</a:t>
            </a:r>
            <a:r>
              <a:rPr lang="en-US" sz="2667" dirty="0"/>
              <a:t>.</a:t>
            </a:r>
          </a:p>
        </p:txBody>
      </p:sp>
      <p:sp>
        <p:nvSpPr>
          <p:cNvPr id="119" name="Google Shape;119;p19"/>
          <p:cNvSpPr txBox="1">
            <a:spLocks noGrp="1"/>
          </p:cNvSpPr>
          <p:nvPr>
            <p:ph type="subTitle" idx="4294967295"/>
          </p:nvPr>
        </p:nvSpPr>
        <p:spPr>
          <a:xfrm>
            <a:off x="1905856" y="2639840"/>
            <a:ext cx="9407525" cy="865188"/>
          </a:xfrm>
          <a:prstGeom prst="rect">
            <a:avLst/>
          </a:prstGeom>
        </p:spPr>
        <p:txBody>
          <a:bodyPr spcFirstLastPara="1" vert="horz" wrap="square" lIns="121900" tIns="121900" rIns="121900" bIns="121900" rtlCol="0" anchor="t" anchorCtr="0">
            <a:noAutofit/>
          </a:bodyPr>
          <a:lstStyle/>
          <a:p>
            <a:pPr marL="0" indent="0">
              <a:spcBef>
                <a:spcPts val="800"/>
              </a:spcBef>
              <a:buNone/>
            </a:pPr>
            <a:r>
              <a:rPr lang="vi-VN" b="1" dirty="0">
                <a:solidFill>
                  <a:srgbClr val="FF0000"/>
                </a:solidFill>
              </a:rPr>
              <a:t>Đại hội XII của Đảng họp tại Hà Nội, từ ngày 21 đến 28-1-2016</a:t>
            </a:r>
            <a:endParaRPr b="1" dirty="0">
              <a:solidFill>
                <a:srgbClr val="FF0000"/>
              </a:solidFill>
            </a:endParaRPr>
          </a:p>
        </p:txBody>
      </p:sp>
      <p:sp>
        <p:nvSpPr>
          <p:cNvPr id="131" name="Google Shape;131;p19"/>
          <p:cNvSpPr/>
          <p:nvPr/>
        </p:nvSpPr>
        <p:spPr>
          <a:xfrm rot="2926063">
            <a:off x="10995384" y="2003827"/>
            <a:ext cx="299305" cy="28578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nvGrpSpPr>
          <p:cNvPr id="13" name="Group 9">
            <a:extLst>
              <a:ext uri="{FF2B5EF4-FFF2-40B4-BE49-F238E27FC236}">
                <a16:creationId xmlns:a16="http://schemas.microsoft.com/office/drawing/2014/main" id="{6AF0E679-5A30-4387-A93A-980B68F677CB}"/>
              </a:ext>
            </a:extLst>
          </p:cNvPr>
          <p:cNvGrpSpPr/>
          <p:nvPr/>
        </p:nvGrpSpPr>
        <p:grpSpPr>
          <a:xfrm>
            <a:off x="822429" y="3639811"/>
            <a:ext cx="10756546" cy="2412029"/>
            <a:chOff x="0" y="0"/>
            <a:chExt cx="3952468" cy="386602"/>
          </a:xfrm>
        </p:grpSpPr>
        <p:sp>
          <p:nvSpPr>
            <p:cNvPr id="14" name="Freeform 10">
              <a:extLst>
                <a:ext uri="{FF2B5EF4-FFF2-40B4-BE49-F238E27FC236}">
                  <a16:creationId xmlns:a16="http://schemas.microsoft.com/office/drawing/2014/main" id="{79AAB6BC-D808-46F6-8295-BD392B90CF3E}"/>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sp>
        <p:nvSpPr>
          <p:cNvPr id="16" name="TextBox 15">
            <a:extLst>
              <a:ext uri="{FF2B5EF4-FFF2-40B4-BE49-F238E27FC236}">
                <a16:creationId xmlns:a16="http://schemas.microsoft.com/office/drawing/2014/main" id="{BFB1CE98-2F3A-4107-93E0-7136E8ADDD67}"/>
              </a:ext>
            </a:extLst>
          </p:cNvPr>
          <p:cNvSpPr txBox="1"/>
          <p:nvPr/>
        </p:nvSpPr>
        <p:spPr>
          <a:xfrm>
            <a:off x="1214569" y="3845889"/>
            <a:ext cx="9850698" cy="2068195"/>
          </a:xfrm>
          <a:prstGeom prst="rect">
            <a:avLst/>
          </a:prstGeom>
          <a:noFill/>
        </p:spPr>
        <p:txBody>
          <a:bodyPr wrap="square">
            <a:spAutoFit/>
          </a:bodyPr>
          <a:lstStyle/>
          <a:p>
            <a:pPr algn="just">
              <a:lnSpc>
                <a:spcPct val="107000"/>
              </a:lnSpc>
              <a:spcBef>
                <a:spcPts val="400"/>
              </a:spcBef>
              <a:spcAft>
                <a:spcPts val="400"/>
              </a:spcAft>
            </a:pPr>
            <a:r>
              <a:rPr lang="en-US" sz="2400" dirty="0">
                <a:latin typeface="Raleway Light" pitchFamily="2" charset="0"/>
              </a:rPr>
              <a:t>C</a:t>
            </a:r>
            <a:r>
              <a:rPr lang="vi-VN" sz="2400" dirty="0">
                <a:latin typeface="Raleway Light" pitchFamily="2" charset="0"/>
              </a:rPr>
              <a:t>hủ đề của Đại hội </a:t>
            </a:r>
            <a:r>
              <a:rPr lang="vi-VN" sz="2400" i="1" dirty="0">
                <a:latin typeface="Raleway Light" pitchFamily="2" charset="0"/>
              </a:rPr>
              <a:t>“Tăng cường xây dựng Đảng trong sạch, vững mạnh; phát huy sức mạnh toàn dân tộc, dân chủ xã hội chủ nghĩa; đẩy mạnh toàn diện, đồng bộ công cuộc đổi mới; bảo vệ vững chắc Tổ quốc, giữ vững môi trường hòa bình, ổn định; phấn đấu sớm đưa nước ta cơ bản trở thành nước công nghiệp theo hướng hiện đại”.</a:t>
            </a:r>
            <a:endParaRPr lang="en-US" sz="2400" i="1" dirty="0">
              <a:latin typeface="Raleway Light" pitchFamily="2" charset="0"/>
            </a:endParaRPr>
          </a:p>
        </p:txBody>
      </p:sp>
    </p:spTree>
    <p:extLst>
      <p:ext uri="{BB962C8B-B14F-4D97-AF65-F5344CB8AC3E}">
        <p14:creationId xmlns:p14="http://schemas.microsoft.com/office/powerpoint/2010/main" val="15897976"/>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40655-5DE9-4471-A9DC-39BB56E61E22}"/>
              </a:ext>
            </a:extLst>
          </p:cNvPr>
          <p:cNvSpPr>
            <a:spLocks noGrp="1"/>
          </p:cNvSpPr>
          <p:nvPr>
            <p:ph type="title"/>
          </p:nvPr>
        </p:nvSpPr>
        <p:spPr>
          <a:xfrm>
            <a:off x="1614730" y="667255"/>
            <a:ext cx="9154800" cy="1143200"/>
          </a:xfrm>
        </p:spPr>
        <p:txBody>
          <a:bodyPr/>
          <a:lstStyle/>
          <a:p>
            <a:pPr algn="ctr"/>
            <a:r>
              <a:rPr lang="en-US" altLang="vi-VN" sz="2667" dirty="0">
                <a:latin typeface="Raleway ExtraBold" pitchFamily="2" charset="0"/>
              </a:rPr>
              <a:t>C</a:t>
            </a:r>
            <a:r>
              <a:rPr lang="vi-VN" altLang="vi-VN" sz="2667" dirty="0">
                <a:latin typeface="Raleway ExtraBold" pitchFamily="2" charset="0"/>
              </a:rPr>
              <a:t>hỉ đạo</a:t>
            </a:r>
            <a:r>
              <a:rPr lang="en-US" altLang="vi-VN" sz="2667" dirty="0">
                <a:latin typeface="Raleway ExtraBold" pitchFamily="2" charset="0"/>
              </a:rPr>
              <a:t> </a:t>
            </a:r>
            <a:r>
              <a:rPr lang="en-US" altLang="vi-VN" sz="2667" dirty="0" err="1">
                <a:latin typeface="Raleway ExtraBold" pitchFamily="2" charset="0"/>
              </a:rPr>
              <a:t>của</a:t>
            </a:r>
            <a:r>
              <a:rPr lang="en-US" altLang="vi-VN" sz="2667" dirty="0">
                <a:latin typeface="Raleway ExtraBold" pitchFamily="2" charset="0"/>
              </a:rPr>
              <a:t> </a:t>
            </a:r>
            <a:r>
              <a:rPr lang="en-US" altLang="vi-VN" sz="2667" dirty="0" err="1">
                <a:solidFill>
                  <a:srgbClr val="FFC000"/>
                </a:solidFill>
                <a:latin typeface="Raleway ExtraBold" pitchFamily="2" charset="0"/>
              </a:rPr>
              <a:t>Trung</a:t>
            </a:r>
            <a:r>
              <a:rPr lang="en-US" altLang="vi-VN" sz="2667" dirty="0">
                <a:solidFill>
                  <a:srgbClr val="FFC000"/>
                </a:solidFill>
                <a:latin typeface="Raleway ExtraBold" pitchFamily="2" charset="0"/>
              </a:rPr>
              <a:t> </a:t>
            </a:r>
            <a:r>
              <a:rPr lang="en-US" altLang="vi-VN" sz="2667" dirty="0" err="1">
                <a:solidFill>
                  <a:srgbClr val="FFC000"/>
                </a:solidFill>
                <a:latin typeface="Raleway ExtraBold" pitchFamily="2" charset="0"/>
              </a:rPr>
              <a:t>ương</a:t>
            </a:r>
            <a:r>
              <a:rPr lang="en-US" altLang="vi-VN" sz="2667" dirty="0">
                <a:solidFill>
                  <a:srgbClr val="FFC000"/>
                </a:solidFill>
                <a:latin typeface="Raleway ExtraBold" pitchFamily="2" charset="0"/>
              </a:rPr>
              <a:t> </a:t>
            </a:r>
            <a:r>
              <a:rPr lang="en-US" altLang="vi-VN" sz="2667" dirty="0" err="1">
                <a:solidFill>
                  <a:srgbClr val="FFC000"/>
                </a:solidFill>
                <a:latin typeface="Raleway ExtraBold" pitchFamily="2" charset="0"/>
              </a:rPr>
              <a:t>Đảng</a:t>
            </a:r>
            <a:r>
              <a:rPr lang="vi-VN" altLang="vi-VN" sz="2667" dirty="0">
                <a:latin typeface="Raleway ExtraBold" pitchFamily="2" charset="0"/>
              </a:rPr>
              <a:t> </a:t>
            </a:r>
            <a:r>
              <a:rPr lang="it-IT" altLang="vi-VN" sz="2667" dirty="0"/>
              <a:t>thực hiện </a:t>
            </a:r>
            <a:r>
              <a:rPr lang="vi-VN" altLang="vi-VN" sz="2667" dirty="0">
                <a:solidFill>
                  <a:srgbClr val="FFC000"/>
                </a:solidFill>
              </a:rPr>
              <a:t>6 nhiệm vụ</a:t>
            </a:r>
            <a:r>
              <a:rPr lang="vi-VN" altLang="vi-VN" sz="2667" dirty="0"/>
              <a:t> trọng tâm mà </a:t>
            </a:r>
            <a:r>
              <a:rPr lang="vi-VN" altLang="vi-VN" sz="2667" dirty="0">
                <a:solidFill>
                  <a:srgbClr val="FFC000"/>
                </a:solidFill>
              </a:rPr>
              <a:t>Đại hội XII </a:t>
            </a:r>
            <a:r>
              <a:rPr lang="vi-VN" altLang="vi-VN" sz="2667" dirty="0"/>
              <a:t>đã nêu (2011-2018)</a:t>
            </a:r>
            <a:endParaRPr lang="en-US" sz="2667" dirty="0"/>
          </a:p>
        </p:txBody>
      </p:sp>
      <p:sp>
        <p:nvSpPr>
          <p:cNvPr id="3" name="Text Placeholder 2">
            <a:extLst>
              <a:ext uri="{FF2B5EF4-FFF2-40B4-BE49-F238E27FC236}">
                <a16:creationId xmlns:a16="http://schemas.microsoft.com/office/drawing/2014/main" id="{09C5D464-3F02-4490-872C-9AECB861545B}"/>
              </a:ext>
            </a:extLst>
          </p:cNvPr>
          <p:cNvSpPr>
            <a:spLocks noGrp="1"/>
          </p:cNvSpPr>
          <p:nvPr>
            <p:ph type="body" idx="1"/>
          </p:nvPr>
        </p:nvSpPr>
        <p:spPr>
          <a:xfrm>
            <a:off x="1002789" y="1810455"/>
            <a:ext cx="10378681" cy="4202457"/>
          </a:xfrm>
        </p:spPr>
        <p:txBody>
          <a:bodyPr/>
          <a:lstStyle/>
          <a:p>
            <a:pPr marL="0" indent="0" algn="just">
              <a:lnSpc>
                <a:spcPct val="107000"/>
              </a:lnSpc>
              <a:spcBef>
                <a:spcPts val="400"/>
              </a:spcBef>
              <a:spcAft>
                <a:spcPts val="400"/>
              </a:spcAft>
              <a:buNone/>
            </a:pPr>
            <a:r>
              <a:rPr lang="en-US" sz="1867" dirty="0"/>
              <a:t>1. </a:t>
            </a:r>
            <a:r>
              <a:rPr lang="vi-VN" sz="1867" dirty="0"/>
              <a:t>Tăng cường xây dựng, chỉnh đốn Đảng</a:t>
            </a:r>
            <a:r>
              <a:rPr lang="en-US" sz="1867" dirty="0"/>
              <a:t>.</a:t>
            </a:r>
          </a:p>
          <a:p>
            <a:pPr marL="0" indent="0" algn="just">
              <a:lnSpc>
                <a:spcPct val="107000"/>
              </a:lnSpc>
              <a:spcBef>
                <a:spcPts val="400"/>
              </a:spcBef>
              <a:spcAft>
                <a:spcPts val="400"/>
              </a:spcAft>
              <a:buNone/>
            </a:pPr>
            <a:r>
              <a:rPr lang="en-US" sz="1867" dirty="0"/>
              <a:t>2. </a:t>
            </a:r>
            <a:r>
              <a:rPr lang="vi-VN" sz="1867" dirty="0"/>
              <a:t>Xây dựng tổ chức bộ máy của toàn hệ thống chính trị tinh gọn, hoạt động hiệu lực, hiệu quả; đẩy mạnh đấu tranh phòng, chống tham nhũng, lãng phí, quan liêu.</a:t>
            </a:r>
            <a:endParaRPr lang="en-US" sz="1867" dirty="0"/>
          </a:p>
          <a:p>
            <a:pPr marL="0" indent="0" algn="just">
              <a:lnSpc>
                <a:spcPct val="107000"/>
              </a:lnSpc>
              <a:spcBef>
                <a:spcPts val="400"/>
              </a:spcBef>
              <a:spcAft>
                <a:spcPts val="400"/>
              </a:spcAft>
              <a:buNone/>
            </a:pPr>
            <a:r>
              <a:rPr lang="en-US" sz="1867" dirty="0"/>
              <a:t>3. </a:t>
            </a:r>
            <a:r>
              <a:rPr lang="vi-VN" sz="1867" dirty="0"/>
              <a:t>Tập trung thực hiện các giải pháp nâng cao chất lượng tăng trưởng, năng suất lao động và sức cạnh tranh của nền kinh tế. </a:t>
            </a:r>
            <a:endParaRPr lang="en-US" sz="1867" dirty="0"/>
          </a:p>
          <a:p>
            <a:pPr marL="0" indent="0" algn="just">
              <a:lnSpc>
                <a:spcPct val="107000"/>
              </a:lnSpc>
              <a:spcBef>
                <a:spcPts val="400"/>
              </a:spcBef>
              <a:spcAft>
                <a:spcPts val="400"/>
              </a:spcAft>
              <a:buNone/>
            </a:pPr>
            <a:r>
              <a:rPr lang="en-US" sz="1867" dirty="0"/>
              <a:t>4. </a:t>
            </a:r>
            <a:r>
              <a:rPr lang="vi-VN" sz="1867" dirty="0"/>
              <a:t>Kiên quyết, kiên trì đấu tranh bảo vệ vững chắc độc lập, chủ quyền, thống nhất và toàn vẹn lãnh thổ của Tổ quốc</a:t>
            </a:r>
            <a:r>
              <a:rPr lang="en-US" sz="1867" dirty="0"/>
              <a:t>...</a:t>
            </a:r>
          </a:p>
          <a:p>
            <a:pPr marL="0" indent="0" algn="just">
              <a:lnSpc>
                <a:spcPct val="107000"/>
              </a:lnSpc>
              <a:spcBef>
                <a:spcPts val="400"/>
              </a:spcBef>
              <a:spcAft>
                <a:spcPts val="400"/>
              </a:spcAft>
              <a:buNone/>
            </a:pPr>
            <a:r>
              <a:rPr lang="en-US" sz="1867" dirty="0"/>
              <a:t>5. </a:t>
            </a:r>
            <a:r>
              <a:rPr lang="vi-VN" sz="1867" dirty="0"/>
              <a:t>Thu hút, phát huy mạnh mẽ mọi nguồn lực và sức sáng tạo của nhân dân. Chăm lo nâng cao đời sống vật chất, tinh thần, giải quyết tốt những vấn đề bức thiết</a:t>
            </a:r>
            <a:r>
              <a:rPr lang="en-US" sz="1867" dirty="0"/>
              <a:t>...</a:t>
            </a:r>
          </a:p>
          <a:p>
            <a:pPr marL="0" indent="0" algn="just">
              <a:lnSpc>
                <a:spcPct val="107000"/>
              </a:lnSpc>
              <a:spcBef>
                <a:spcPts val="400"/>
              </a:spcBef>
              <a:spcAft>
                <a:spcPts val="400"/>
              </a:spcAft>
              <a:buNone/>
            </a:pPr>
            <a:r>
              <a:rPr lang="en-US" sz="1867" dirty="0"/>
              <a:t>6. </a:t>
            </a:r>
            <a:r>
              <a:rPr lang="vi-VN" sz="1867" dirty="0"/>
              <a:t>Phát huy nhân tố con người trong mọi lĩnh vực của đời sống xã hội; tập trung xây dựng con người về đạo đức, nhân cách, lối sống, trí tuệ và năng lực làm việc</a:t>
            </a:r>
            <a:r>
              <a:rPr lang="en-US" sz="1867" dirty="0"/>
              <a:t>...</a:t>
            </a:r>
          </a:p>
          <a:p>
            <a:pPr marL="152396" indent="0">
              <a:buNone/>
            </a:pPr>
            <a:endParaRPr lang="en-US" sz="1867" dirty="0"/>
          </a:p>
        </p:txBody>
      </p:sp>
      <p:sp>
        <p:nvSpPr>
          <p:cNvPr id="4" name="Slide Number Placeholder 3">
            <a:extLst>
              <a:ext uri="{FF2B5EF4-FFF2-40B4-BE49-F238E27FC236}">
                <a16:creationId xmlns:a16="http://schemas.microsoft.com/office/drawing/2014/main" id="{C3D9301D-541D-47CC-A9CF-F36522752C8A}"/>
              </a:ext>
            </a:extLst>
          </p:cNvPr>
          <p:cNvSpPr>
            <a:spLocks noGrp="1"/>
          </p:cNvSpPr>
          <p:nvPr>
            <p:ph type="sldNum" idx="12"/>
          </p:nvPr>
        </p:nvSpPr>
        <p:spPr/>
        <p:txBody>
          <a:bodyPr/>
          <a:lstStyle/>
          <a:p>
            <a:pPr algn="ctr"/>
            <a:fld id="{00000000-1234-1234-1234-123412341234}" type="slidenum">
              <a:rPr lang="en" smtClean="0"/>
              <a:pPr algn="ctr"/>
              <a:t>289</a:t>
            </a:fld>
            <a:endParaRPr lang="en"/>
          </a:p>
        </p:txBody>
      </p:sp>
    </p:spTree>
    <p:extLst>
      <p:ext uri="{BB962C8B-B14F-4D97-AF65-F5344CB8AC3E}">
        <p14:creationId xmlns:p14="http://schemas.microsoft.com/office/powerpoint/2010/main" val="42459509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idx="1"/>
          </p:nvPr>
        </p:nvSpPr>
        <p:spPr>
          <a:xfrm>
            <a:off x="769313" y="994025"/>
            <a:ext cx="7403778" cy="5638800"/>
          </a:xfrm>
        </p:spPr>
        <p:txBody>
          <a:bodyPr rtlCol="0">
            <a:noAutofit/>
          </a:bodyPr>
          <a:lstStyle/>
          <a:p>
            <a:pPr marL="609600" indent="-609600">
              <a:lnSpc>
                <a:spcPct val="80000"/>
              </a:lnSpc>
              <a:spcAft>
                <a:spcPts val="0"/>
              </a:spcAft>
              <a:buNone/>
              <a:defRPr/>
            </a:pPr>
            <a:r>
              <a:rPr lang="en-US" altLang="en-US" sz="2800" b="1" i="1" dirty="0" err="1" smtClean="0">
                <a:latin typeface="Times New Roman" panose="02020603050405020304" pitchFamily="18" charset="0"/>
                <a:cs typeface="Times New Roman" panose="02020603050405020304" pitchFamily="18" charset="0"/>
              </a:rPr>
              <a:t>Tác</a:t>
            </a:r>
            <a:r>
              <a:rPr lang="en-US" altLang="en-US" sz="2800" b="1" i="1" dirty="0" smtClean="0">
                <a:latin typeface="Times New Roman" panose="02020603050405020304" pitchFamily="18" charset="0"/>
                <a:cs typeface="Times New Roman" panose="02020603050405020304" pitchFamily="18" charset="0"/>
              </a:rPr>
              <a:t> </a:t>
            </a:r>
            <a:r>
              <a:rPr lang="en-US" altLang="en-US" sz="2800" b="1" i="1" dirty="0" err="1">
                <a:latin typeface="Times New Roman" panose="02020603050405020304" pitchFamily="18" charset="0"/>
                <a:cs typeface="Times New Roman" panose="02020603050405020304" pitchFamily="18" charset="0"/>
              </a:rPr>
              <a:t>động</a:t>
            </a:r>
            <a:r>
              <a:rPr lang="en-US" altLang="en-US" sz="2800" b="1" i="1" dirty="0">
                <a:latin typeface="Times New Roman" panose="02020603050405020304" pitchFamily="18" charset="0"/>
                <a:cs typeface="Times New Roman" panose="02020603050405020304" pitchFamily="18" charset="0"/>
              </a:rPr>
              <a:t> </a:t>
            </a:r>
            <a:r>
              <a:rPr lang="en-US" altLang="en-US" sz="2800" b="1" i="1" dirty="0" err="1">
                <a:latin typeface="Times New Roman" panose="02020603050405020304" pitchFamily="18" charset="0"/>
                <a:cs typeface="Times New Roman" panose="02020603050405020304" pitchFamily="18" charset="0"/>
              </a:rPr>
              <a:t>của</a:t>
            </a:r>
            <a:r>
              <a:rPr lang="en-US" altLang="en-US" sz="2800" b="1" i="1" dirty="0">
                <a:latin typeface="Times New Roman" panose="02020603050405020304" pitchFamily="18" charset="0"/>
                <a:cs typeface="Times New Roman" panose="02020603050405020304" pitchFamily="18" charset="0"/>
              </a:rPr>
              <a:t> </a:t>
            </a:r>
            <a:r>
              <a:rPr lang="en-US" altLang="en-US" sz="2800" b="1" i="1" dirty="0" err="1">
                <a:latin typeface="Times New Roman" panose="02020603050405020304" pitchFamily="18" charset="0"/>
                <a:cs typeface="Times New Roman" panose="02020603050405020304" pitchFamily="18" charset="0"/>
              </a:rPr>
              <a:t>cách</a:t>
            </a:r>
            <a:r>
              <a:rPr lang="en-US" altLang="en-US" sz="2800" b="1" i="1" dirty="0">
                <a:latin typeface="Times New Roman" panose="02020603050405020304" pitchFamily="18" charset="0"/>
                <a:cs typeface="Times New Roman" panose="02020603050405020304" pitchFamily="18" charset="0"/>
              </a:rPr>
              <a:t> </a:t>
            </a:r>
            <a:r>
              <a:rPr lang="en-US" altLang="en-US" sz="2800" b="1" i="1" dirty="0" err="1">
                <a:latin typeface="Times New Roman" panose="02020603050405020304" pitchFamily="18" charset="0"/>
                <a:cs typeface="Times New Roman" panose="02020603050405020304" pitchFamily="18" charset="0"/>
              </a:rPr>
              <a:t>mạng</a:t>
            </a:r>
            <a:r>
              <a:rPr lang="en-US" altLang="en-US" sz="2800" b="1" i="1" dirty="0">
                <a:latin typeface="Times New Roman" panose="02020603050405020304" pitchFamily="18" charset="0"/>
                <a:cs typeface="Times New Roman" panose="02020603050405020304" pitchFamily="18" charset="0"/>
              </a:rPr>
              <a:t> </a:t>
            </a:r>
            <a:r>
              <a:rPr lang="en-US" altLang="en-US" sz="2800" b="1" i="1" dirty="0" err="1">
                <a:latin typeface="Times New Roman" panose="02020603050405020304" pitchFamily="18" charset="0"/>
                <a:cs typeface="Times New Roman" panose="02020603050405020304" pitchFamily="18" charset="0"/>
              </a:rPr>
              <a:t>Tháng</a:t>
            </a:r>
            <a:r>
              <a:rPr lang="en-US" altLang="en-US" sz="2800" b="1" i="1" dirty="0">
                <a:latin typeface="Times New Roman" panose="02020603050405020304" pitchFamily="18" charset="0"/>
                <a:cs typeface="Times New Roman" panose="02020603050405020304" pitchFamily="18" charset="0"/>
              </a:rPr>
              <a:t> </a:t>
            </a:r>
            <a:r>
              <a:rPr lang="en-US" altLang="en-US" sz="2800" b="1" i="1" dirty="0" err="1">
                <a:latin typeface="Times New Roman" panose="02020603050405020304" pitchFamily="18" charset="0"/>
                <a:cs typeface="Times New Roman" panose="02020603050405020304" pitchFamily="18" charset="0"/>
              </a:rPr>
              <a:t>Mười</a:t>
            </a:r>
            <a:r>
              <a:rPr lang="en-US" altLang="en-US" sz="2800" b="1" i="1" dirty="0">
                <a:latin typeface="Times New Roman" panose="02020603050405020304" pitchFamily="18" charset="0"/>
                <a:cs typeface="Times New Roman" panose="02020603050405020304" pitchFamily="18" charset="0"/>
              </a:rPr>
              <a:t> Nga </a:t>
            </a:r>
            <a:r>
              <a:rPr lang="en-US" altLang="en-US" sz="2800" b="1" i="1" dirty="0" err="1">
                <a:latin typeface="Times New Roman" panose="02020603050405020304" pitchFamily="18" charset="0"/>
                <a:cs typeface="Times New Roman" panose="02020603050405020304" pitchFamily="18" charset="0"/>
              </a:rPr>
              <a:t>va</a:t>
            </a:r>
            <a:r>
              <a:rPr lang="en-US" altLang="en-US" sz="2800" b="1" i="1" dirty="0">
                <a:latin typeface="Times New Roman" panose="02020603050405020304" pitchFamily="18" charset="0"/>
                <a:cs typeface="Times New Roman" panose="02020603050405020304" pitchFamily="18" charset="0"/>
              </a:rPr>
              <a:t>̀ </a:t>
            </a:r>
            <a:r>
              <a:rPr lang="en-US" altLang="en-US" sz="2800" b="1" i="1" dirty="0" err="1">
                <a:latin typeface="Times New Roman" panose="02020603050405020304" pitchFamily="18" charset="0"/>
                <a:cs typeface="Times New Roman" panose="02020603050405020304" pitchFamily="18" charset="0"/>
              </a:rPr>
              <a:t>Quốc</a:t>
            </a:r>
            <a:r>
              <a:rPr lang="en-US" altLang="en-US" sz="2800" b="1" i="1" dirty="0">
                <a:latin typeface="Times New Roman" panose="02020603050405020304" pitchFamily="18" charset="0"/>
                <a:cs typeface="Times New Roman" panose="02020603050405020304" pitchFamily="18" charset="0"/>
              </a:rPr>
              <a:t> </a:t>
            </a:r>
            <a:r>
              <a:rPr lang="en-US" altLang="en-US" sz="2800" b="1" i="1" dirty="0" err="1">
                <a:latin typeface="Times New Roman" panose="02020603050405020304" pitchFamily="18" charset="0"/>
                <a:cs typeface="Times New Roman" panose="02020603050405020304" pitchFamily="18" charset="0"/>
              </a:rPr>
              <a:t>tế</a:t>
            </a:r>
            <a:r>
              <a:rPr lang="en-US" altLang="en-US" sz="2800" b="1" i="1" dirty="0">
                <a:latin typeface="Times New Roman" panose="02020603050405020304" pitchFamily="18" charset="0"/>
                <a:cs typeface="Times New Roman" panose="02020603050405020304" pitchFamily="18" charset="0"/>
              </a:rPr>
              <a:t> </a:t>
            </a:r>
            <a:r>
              <a:rPr lang="en-US" altLang="en-US" sz="2800" b="1" i="1" dirty="0" err="1">
                <a:latin typeface="Times New Roman" panose="02020603050405020304" pitchFamily="18" charset="0"/>
                <a:cs typeface="Times New Roman" panose="02020603050405020304" pitchFamily="18" charset="0"/>
              </a:rPr>
              <a:t>Cộng</a:t>
            </a:r>
            <a:r>
              <a:rPr lang="en-US" altLang="en-US" sz="2800" b="1" i="1" dirty="0">
                <a:latin typeface="Times New Roman" panose="02020603050405020304" pitchFamily="18" charset="0"/>
                <a:cs typeface="Times New Roman" panose="02020603050405020304" pitchFamily="18" charset="0"/>
              </a:rPr>
              <a:t> </a:t>
            </a:r>
            <a:r>
              <a:rPr lang="en-US" altLang="en-US" sz="2800" b="1" i="1" dirty="0" err="1">
                <a:latin typeface="Times New Roman" panose="02020603050405020304" pitchFamily="18" charset="0"/>
                <a:cs typeface="Times New Roman" panose="02020603050405020304" pitchFamily="18" charset="0"/>
              </a:rPr>
              <a:t>sản</a:t>
            </a:r>
            <a:r>
              <a:rPr lang="en-US" altLang="en-US" sz="2800" dirty="0">
                <a:latin typeface="Times New Roman" panose="02020603050405020304" pitchFamily="18" charset="0"/>
                <a:cs typeface="Times New Roman" panose="02020603050405020304" pitchFamily="18" charset="0"/>
              </a:rPr>
              <a:t> </a:t>
            </a:r>
          </a:p>
          <a:p>
            <a:pPr marL="0" indent="0" algn="just">
              <a:lnSpc>
                <a:spcPct val="80000"/>
              </a:lnSpc>
              <a:spcAft>
                <a:spcPts val="0"/>
              </a:spcAft>
              <a:buNone/>
              <a:defRPr/>
            </a:pP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Cách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mạng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tháng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Mười</a:t>
            </a:r>
            <a:r>
              <a:rPr lang="en-US" altLang="en-US" sz="2800" dirty="0">
                <a:latin typeface="Times New Roman" panose="02020603050405020304" pitchFamily="18" charset="0"/>
                <a:cs typeface="Times New Roman" panose="02020603050405020304" pitchFamily="18" charset="0"/>
              </a:rPr>
              <a:t> Nga </a:t>
            </a:r>
            <a:r>
              <a:rPr lang="en-US" altLang="en-US" sz="2800" dirty="0" err="1">
                <a:latin typeface="Times New Roman" panose="02020603050405020304" pitchFamily="18" charset="0"/>
                <a:cs typeface="Times New Roman" panose="02020603050405020304" pitchFamily="18" charset="0"/>
              </a:rPr>
              <a:t>làm</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cho</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phong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trào</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cách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mạng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vô</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sản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trên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thế</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giới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quan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hệ</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mật</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thiết</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với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nhau</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trong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cuộc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đấu</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tranh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chống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chủ</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nghĩa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đế</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quốc</a:t>
            </a:r>
            <a:r>
              <a:rPr lang="en-US" altLang="en-US" sz="2800" dirty="0">
                <a:latin typeface="Times New Roman" panose="02020603050405020304" pitchFamily="18" charset="0"/>
                <a:cs typeface="Times New Roman" panose="02020603050405020304" pitchFamily="18" charset="0"/>
              </a:rPr>
              <a:t>.</a:t>
            </a:r>
          </a:p>
          <a:p>
            <a:pPr marL="0" indent="0" algn="just">
              <a:lnSpc>
                <a:spcPct val="80000"/>
              </a:lnSpc>
              <a:spcAft>
                <a:spcPts val="0"/>
              </a:spcAft>
              <a:buNone/>
              <a:defRPr/>
            </a:pP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Cách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mạng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tháng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Mười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đã</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chứng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minh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rằng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chủ</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nghĩa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Mác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Lênin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đã</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trở</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thành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hiện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thực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và</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được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truyền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bá</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rộng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rãi</a:t>
            </a:r>
            <a:r>
              <a:rPr lang="en-US" altLang="en-US" sz="2800" dirty="0">
                <a:latin typeface="Times New Roman" panose="02020603050405020304" pitchFamily="18" charset="0"/>
                <a:cs typeface="Times New Roman" panose="02020603050405020304" pitchFamily="18" charset="0"/>
              </a:rPr>
              <a:t>. </a:t>
            </a:r>
          </a:p>
        </p:txBody>
      </p:sp>
      <p:pic>
        <p:nvPicPr>
          <p:cNvPr id="22530" name="Picture 5" descr="D:\3. Duong loi cach mang cua Dang\15_lenin139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9998" y="539394"/>
            <a:ext cx="3505200" cy="492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66449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 calcmode="lin" valueType="num">
                                      <p:cBhvr additive="base">
                                        <p:cTn id="7" dur="500" fill="hold"/>
                                        <p:tgtEl>
                                          <p:spTgt spid="717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17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171">
                                            <p:txEl>
                                              <p:pRg st="1" end="1"/>
                                            </p:txEl>
                                          </p:spTgt>
                                        </p:tgtEl>
                                        <p:attrNameLst>
                                          <p:attrName>style.visibility</p:attrName>
                                        </p:attrNameLst>
                                      </p:cBhvr>
                                      <p:to>
                                        <p:strVal val="visible"/>
                                      </p:to>
                                    </p:set>
                                    <p:anim calcmode="lin" valueType="num">
                                      <p:cBhvr additive="base">
                                        <p:cTn id="13" dur="500" fill="hold"/>
                                        <p:tgtEl>
                                          <p:spTgt spid="717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17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171">
                                            <p:txEl>
                                              <p:pRg st="2" end="2"/>
                                            </p:txEl>
                                          </p:spTgt>
                                        </p:tgtEl>
                                        <p:attrNameLst>
                                          <p:attrName>style.visibility</p:attrName>
                                        </p:attrNameLst>
                                      </p:cBhvr>
                                      <p:to>
                                        <p:strVal val="visible"/>
                                      </p:to>
                                    </p:set>
                                    <p:anim calcmode="lin" valueType="num">
                                      <p:cBhvr additive="base">
                                        <p:cTn id="19" dur="500" fill="hold"/>
                                        <p:tgtEl>
                                          <p:spTgt spid="717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17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227F7-8809-4923-A38F-0C5145657935}"/>
              </a:ext>
            </a:extLst>
          </p:cNvPr>
          <p:cNvSpPr>
            <a:spLocks noGrp="1"/>
          </p:cNvSpPr>
          <p:nvPr>
            <p:ph type="title"/>
          </p:nvPr>
        </p:nvSpPr>
        <p:spPr>
          <a:xfrm>
            <a:off x="1600655" y="878416"/>
            <a:ext cx="9567353" cy="945247"/>
          </a:xfrm>
        </p:spPr>
        <p:txBody>
          <a:bodyPr/>
          <a:lstStyle/>
          <a:p>
            <a:pPr algn="ctr"/>
            <a:r>
              <a:rPr lang="en-US" altLang="vi-VN" sz="2667" dirty="0">
                <a:latin typeface="Raleway ExtraBold" pitchFamily="2" charset="0"/>
              </a:rPr>
              <a:t>C</a:t>
            </a:r>
            <a:r>
              <a:rPr lang="vi-VN" altLang="vi-VN" sz="2667" dirty="0">
                <a:latin typeface="Raleway ExtraBold" pitchFamily="2" charset="0"/>
              </a:rPr>
              <a:t>hỉ đạo</a:t>
            </a:r>
            <a:r>
              <a:rPr lang="en-US" altLang="vi-VN" sz="2667" dirty="0">
                <a:latin typeface="Raleway ExtraBold" pitchFamily="2" charset="0"/>
              </a:rPr>
              <a:t> </a:t>
            </a:r>
            <a:r>
              <a:rPr lang="en-US" altLang="vi-VN" sz="2667" dirty="0" err="1">
                <a:latin typeface="Raleway ExtraBold" pitchFamily="2" charset="0"/>
              </a:rPr>
              <a:t>của</a:t>
            </a:r>
            <a:r>
              <a:rPr lang="en-US" altLang="vi-VN" sz="2667" dirty="0">
                <a:latin typeface="Raleway ExtraBold" pitchFamily="2" charset="0"/>
              </a:rPr>
              <a:t> </a:t>
            </a:r>
            <a:r>
              <a:rPr lang="en-US" altLang="vi-VN" sz="2667" dirty="0" err="1">
                <a:solidFill>
                  <a:srgbClr val="FFC000"/>
                </a:solidFill>
                <a:latin typeface="Raleway ExtraBold" pitchFamily="2" charset="0"/>
              </a:rPr>
              <a:t>Trung</a:t>
            </a:r>
            <a:r>
              <a:rPr lang="en-US" altLang="vi-VN" sz="2667" dirty="0">
                <a:solidFill>
                  <a:srgbClr val="FFC000"/>
                </a:solidFill>
                <a:latin typeface="Raleway ExtraBold" pitchFamily="2" charset="0"/>
              </a:rPr>
              <a:t> </a:t>
            </a:r>
            <a:r>
              <a:rPr lang="en-US" altLang="vi-VN" sz="2667" dirty="0" err="1">
                <a:solidFill>
                  <a:srgbClr val="FFC000"/>
                </a:solidFill>
                <a:latin typeface="Raleway ExtraBold" pitchFamily="2" charset="0"/>
              </a:rPr>
              <a:t>ương</a:t>
            </a:r>
            <a:r>
              <a:rPr lang="en-US" altLang="vi-VN" sz="2667" dirty="0">
                <a:solidFill>
                  <a:srgbClr val="FFC000"/>
                </a:solidFill>
                <a:latin typeface="Raleway ExtraBold" pitchFamily="2" charset="0"/>
              </a:rPr>
              <a:t> </a:t>
            </a:r>
            <a:r>
              <a:rPr lang="en-US" altLang="vi-VN" sz="2667" dirty="0" err="1">
                <a:solidFill>
                  <a:srgbClr val="FFC000"/>
                </a:solidFill>
                <a:latin typeface="Raleway ExtraBold" pitchFamily="2" charset="0"/>
              </a:rPr>
              <a:t>Đảng</a:t>
            </a:r>
            <a:r>
              <a:rPr lang="vi-VN" altLang="vi-VN" sz="2667" dirty="0">
                <a:latin typeface="Raleway ExtraBold" pitchFamily="2" charset="0"/>
              </a:rPr>
              <a:t> </a:t>
            </a:r>
            <a:r>
              <a:rPr lang="it-IT" altLang="vi-VN" sz="2667" dirty="0"/>
              <a:t>thực hiện </a:t>
            </a:r>
            <a:r>
              <a:rPr lang="vi-VN" altLang="vi-VN" sz="2667" dirty="0">
                <a:solidFill>
                  <a:srgbClr val="FFC000"/>
                </a:solidFill>
              </a:rPr>
              <a:t>nhiệm vụ trọng tâm </a:t>
            </a:r>
            <a:r>
              <a:rPr lang="vi-VN" altLang="vi-VN" sz="2667" dirty="0"/>
              <a:t>mà </a:t>
            </a:r>
            <a:r>
              <a:rPr lang="vi-VN" altLang="vi-VN" sz="2667" dirty="0">
                <a:solidFill>
                  <a:srgbClr val="FFC000"/>
                </a:solidFill>
              </a:rPr>
              <a:t>Đại hội XII </a:t>
            </a:r>
            <a:r>
              <a:rPr lang="vi-VN" altLang="vi-VN" sz="2667" dirty="0"/>
              <a:t>đã nêu (2011-2018)</a:t>
            </a:r>
            <a:endParaRPr lang="en-US" sz="2667" dirty="0"/>
          </a:p>
        </p:txBody>
      </p:sp>
      <p:sp>
        <p:nvSpPr>
          <p:cNvPr id="3" name="Text Placeholder 2">
            <a:extLst>
              <a:ext uri="{FF2B5EF4-FFF2-40B4-BE49-F238E27FC236}">
                <a16:creationId xmlns:a16="http://schemas.microsoft.com/office/drawing/2014/main" id="{1B56E634-3EA0-421E-BA91-A5915DCE1ED9}"/>
              </a:ext>
            </a:extLst>
          </p:cNvPr>
          <p:cNvSpPr>
            <a:spLocks noGrp="1"/>
          </p:cNvSpPr>
          <p:nvPr>
            <p:ph type="body" idx="1"/>
          </p:nvPr>
        </p:nvSpPr>
        <p:spPr>
          <a:xfrm>
            <a:off x="1456817" y="2071896"/>
            <a:ext cx="9874400" cy="2672000"/>
          </a:xfrm>
        </p:spPr>
        <p:txBody>
          <a:bodyPr/>
          <a:lstStyle/>
          <a:p>
            <a:pPr marL="0" indent="590959" algn="just">
              <a:buFontTx/>
              <a:buChar char="-"/>
            </a:pPr>
            <a:r>
              <a:rPr lang="vi-VN" altLang="x-none" sz="2133" dirty="0"/>
              <a:t>Hội nghị </a:t>
            </a:r>
            <a:r>
              <a:rPr lang="en-US" altLang="x-none" sz="2133" dirty="0" err="1"/>
              <a:t>Trung</a:t>
            </a:r>
            <a:r>
              <a:rPr lang="en-US" altLang="x-none" sz="2133" dirty="0"/>
              <a:t> </a:t>
            </a:r>
            <a:r>
              <a:rPr lang="en-US" altLang="x-none" sz="2133" dirty="0" err="1"/>
              <a:t>ương</a:t>
            </a:r>
            <a:r>
              <a:rPr lang="vi-VN" altLang="x-none" sz="2133" dirty="0"/>
              <a:t> </a:t>
            </a:r>
            <a:r>
              <a:rPr lang="da-DK" altLang="x-none" sz="2133" dirty="0"/>
              <a:t>5</a:t>
            </a:r>
            <a:r>
              <a:rPr lang="vi-VN" altLang="x-none" sz="2133" dirty="0"/>
              <a:t> (</a:t>
            </a:r>
            <a:r>
              <a:rPr lang="da-DK" altLang="x-none" sz="2133" dirty="0"/>
              <a:t>5</a:t>
            </a:r>
            <a:r>
              <a:rPr lang="vi-VN" altLang="x-none" sz="2133" dirty="0"/>
              <a:t>-201</a:t>
            </a:r>
            <a:r>
              <a:rPr lang="da-DK" altLang="x-none" sz="2133" dirty="0"/>
              <a:t>7</a:t>
            </a:r>
            <a:r>
              <a:rPr lang="vi-VN" altLang="x-none" sz="2133" dirty="0"/>
              <a:t>) </a:t>
            </a:r>
            <a:r>
              <a:rPr lang="nl-NL" altLang="x-none" sz="2133" dirty="0"/>
              <a:t>chủ trương </a:t>
            </a:r>
            <a:r>
              <a:rPr lang="da-DK" altLang="x-none" sz="2133" dirty="0"/>
              <a:t>tiếp tục sắp xếp, đổi mới, phát triển và nâng cao hiệu quả doanh nghiệp nhà nước.</a:t>
            </a:r>
            <a:endParaRPr lang="vi-VN" altLang="x-none" sz="2133" dirty="0"/>
          </a:p>
          <a:p>
            <a:pPr marL="0" indent="590959" algn="just">
              <a:buFontTx/>
              <a:buChar char="-"/>
            </a:pPr>
            <a:r>
              <a:rPr lang="vi-VN" altLang="x-none" sz="2133" dirty="0"/>
              <a:t>Hội nghị </a:t>
            </a:r>
            <a:r>
              <a:rPr lang="en-US" altLang="x-none" sz="2133" dirty="0" err="1"/>
              <a:t>Trung</a:t>
            </a:r>
            <a:r>
              <a:rPr lang="en-US" altLang="x-none" sz="2133" dirty="0"/>
              <a:t> </a:t>
            </a:r>
            <a:r>
              <a:rPr lang="en-US" altLang="x-none" sz="2133" dirty="0" err="1"/>
              <a:t>ương</a:t>
            </a:r>
            <a:r>
              <a:rPr lang="vi-VN" altLang="x-none" sz="2133" dirty="0"/>
              <a:t> 5, khóa XII (5-2017) </a:t>
            </a:r>
            <a:r>
              <a:rPr lang="nl-NL" altLang="x-none" sz="2133" dirty="0"/>
              <a:t>chủ trương </a:t>
            </a:r>
            <a:r>
              <a:rPr lang="vi-VN" altLang="x-none" sz="2133" dirty="0"/>
              <a:t>phát triển kinh tế tư nhân trở thành một động lực quan trọng của nền kinh tế thị trường định hướng xã hội chủ nghĩa</a:t>
            </a:r>
          </a:p>
          <a:p>
            <a:pPr marL="0" indent="590959" algn="just">
              <a:buFontTx/>
              <a:buChar char="-"/>
            </a:pPr>
            <a:r>
              <a:rPr lang="vi-VN" altLang="x-none" sz="2133" dirty="0"/>
              <a:t>Hội nghị </a:t>
            </a:r>
            <a:r>
              <a:rPr lang="en-US" altLang="x-none" sz="2133" dirty="0" err="1"/>
              <a:t>Trung</a:t>
            </a:r>
            <a:r>
              <a:rPr lang="en-US" altLang="x-none" sz="2133" dirty="0"/>
              <a:t> </a:t>
            </a:r>
            <a:r>
              <a:rPr lang="en-US" altLang="x-none" sz="2133" dirty="0" err="1"/>
              <a:t>ương</a:t>
            </a:r>
            <a:r>
              <a:rPr lang="vi-VN" altLang="x-none" sz="2133" dirty="0"/>
              <a:t> 8 (10-2018) để ra Chiến lược phát triển bền vững kinh tế biển Việt Nam đến năm 2030, tầm nhìn đến năm 2045. </a:t>
            </a:r>
          </a:p>
          <a:p>
            <a:pPr marL="0" indent="590959">
              <a:buFontTx/>
              <a:buAutoNum type="arabicPeriod"/>
            </a:pPr>
            <a:endParaRPr lang="vi-VN" altLang="x-none" sz="2133" dirty="0"/>
          </a:p>
          <a:p>
            <a:pPr marL="0" indent="590959">
              <a:buNone/>
            </a:pPr>
            <a:endParaRPr lang="vi-VN" altLang="x-none" sz="2133" dirty="0"/>
          </a:p>
          <a:p>
            <a:endParaRPr lang="en-US" sz="2133" dirty="0"/>
          </a:p>
        </p:txBody>
      </p:sp>
      <p:sp>
        <p:nvSpPr>
          <p:cNvPr id="4" name="Slide Number Placeholder 3">
            <a:extLst>
              <a:ext uri="{FF2B5EF4-FFF2-40B4-BE49-F238E27FC236}">
                <a16:creationId xmlns:a16="http://schemas.microsoft.com/office/drawing/2014/main" id="{6E265487-93C8-4634-B991-E98D2D08109A}"/>
              </a:ext>
            </a:extLst>
          </p:cNvPr>
          <p:cNvSpPr>
            <a:spLocks noGrp="1"/>
          </p:cNvSpPr>
          <p:nvPr>
            <p:ph type="sldNum" idx="12"/>
          </p:nvPr>
        </p:nvSpPr>
        <p:spPr/>
        <p:txBody>
          <a:bodyPr/>
          <a:lstStyle/>
          <a:p>
            <a:pPr algn="ctr"/>
            <a:fld id="{00000000-1234-1234-1234-123412341234}" type="slidenum">
              <a:rPr lang="en" smtClean="0"/>
              <a:pPr algn="ctr"/>
              <a:t>290</a:t>
            </a:fld>
            <a:endParaRPr lang="en"/>
          </a:p>
        </p:txBody>
      </p:sp>
    </p:spTree>
    <p:extLst>
      <p:ext uri="{BB962C8B-B14F-4D97-AF65-F5344CB8AC3E}">
        <p14:creationId xmlns:p14="http://schemas.microsoft.com/office/powerpoint/2010/main" val="288554055"/>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C202AC2-09FF-4877-8D4C-AACEBFAB941E}"/>
              </a:ext>
            </a:extLst>
          </p:cNvPr>
          <p:cNvSpPr>
            <a:spLocks noGrp="1"/>
          </p:cNvSpPr>
          <p:nvPr>
            <p:ph type="sldNum" sz="quarter" idx="12"/>
          </p:nvPr>
        </p:nvSpPr>
        <p:spPr/>
        <p:txBody>
          <a:bodyPr/>
          <a:lstStyle/>
          <a:p>
            <a:pPr algn="ctr"/>
            <a:fld id="{00000000-1234-1234-1234-123412341234}" type="slidenum">
              <a:rPr lang="en" smtClean="0"/>
              <a:pPr algn="ctr"/>
              <a:t>291</a:t>
            </a:fld>
            <a:endParaRPr lang="en"/>
          </a:p>
        </p:txBody>
      </p:sp>
      <p:sp>
        <p:nvSpPr>
          <p:cNvPr id="3" name="Rectangle 2">
            <a:extLst>
              <a:ext uri="{FF2B5EF4-FFF2-40B4-BE49-F238E27FC236}">
                <a16:creationId xmlns:a16="http://schemas.microsoft.com/office/drawing/2014/main" id="{F61017F3-E076-4180-A962-D2B547F55C7C}"/>
              </a:ext>
            </a:extLst>
          </p:cNvPr>
          <p:cNvSpPr txBox="1">
            <a:spLocks/>
          </p:cNvSpPr>
          <p:nvPr/>
        </p:nvSpPr>
        <p:spPr>
          <a:xfrm>
            <a:off x="3220463" y="366272"/>
            <a:ext cx="7014669" cy="1727200"/>
          </a:xfrm>
          <a:prstGeom prst="rect">
            <a:avLst/>
          </a:prstGeom>
          <a:ln/>
        </p:spPr>
        <p:txBody>
          <a:bodyPr vert="horz" wrap="square" lIns="121920" tIns="60960" rIns="121920" bIns="60960"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tLang="vi-VN" sz="2667" dirty="0">
                <a:latin typeface="Raleway ExtraBold" pitchFamily="2" charset="0"/>
              </a:rPr>
              <a:t>C</a:t>
            </a:r>
            <a:r>
              <a:rPr lang="vi-VN" altLang="vi-VN" sz="2667" dirty="0">
                <a:latin typeface="Raleway ExtraBold" pitchFamily="2" charset="0"/>
              </a:rPr>
              <a:t>hỉ đạo</a:t>
            </a:r>
            <a:r>
              <a:rPr lang="en-US" altLang="vi-VN" sz="2667" dirty="0">
                <a:latin typeface="Raleway ExtraBold" pitchFamily="2" charset="0"/>
              </a:rPr>
              <a:t> </a:t>
            </a:r>
            <a:r>
              <a:rPr lang="en-US" altLang="vi-VN" sz="2667" dirty="0" err="1">
                <a:latin typeface="Raleway ExtraBold" pitchFamily="2" charset="0"/>
              </a:rPr>
              <a:t>của</a:t>
            </a:r>
            <a:r>
              <a:rPr lang="en-US" altLang="vi-VN" sz="2667" dirty="0">
                <a:latin typeface="Raleway ExtraBold" pitchFamily="2" charset="0"/>
              </a:rPr>
              <a:t> </a:t>
            </a:r>
            <a:r>
              <a:rPr lang="en-US" altLang="vi-VN" sz="2667" dirty="0" err="1">
                <a:solidFill>
                  <a:srgbClr val="FFC000"/>
                </a:solidFill>
                <a:latin typeface="Raleway ExtraBold" pitchFamily="2" charset="0"/>
              </a:rPr>
              <a:t>Trung</a:t>
            </a:r>
            <a:r>
              <a:rPr lang="en-US" altLang="vi-VN" sz="2667" dirty="0">
                <a:solidFill>
                  <a:srgbClr val="FFC000"/>
                </a:solidFill>
                <a:latin typeface="Raleway ExtraBold" pitchFamily="2" charset="0"/>
              </a:rPr>
              <a:t> </a:t>
            </a:r>
            <a:r>
              <a:rPr lang="en-US" altLang="vi-VN" sz="2667" dirty="0" err="1">
                <a:solidFill>
                  <a:srgbClr val="FFC000"/>
                </a:solidFill>
                <a:latin typeface="Raleway ExtraBold" pitchFamily="2" charset="0"/>
              </a:rPr>
              <a:t>ương</a:t>
            </a:r>
            <a:r>
              <a:rPr lang="en-US" altLang="vi-VN" sz="2667" dirty="0">
                <a:solidFill>
                  <a:srgbClr val="FFC000"/>
                </a:solidFill>
                <a:latin typeface="Raleway ExtraBold" pitchFamily="2" charset="0"/>
              </a:rPr>
              <a:t> </a:t>
            </a:r>
            <a:r>
              <a:rPr lang="en-US" altLang="vi-VN" sz="2667" dirty="0" err="1">
                <a:solidFill>
                  <a:srgbClr val="FFC000"/>
                </a:solidFill>
                <a:latin typeface="Raleway ExtraBold" pitchFamily="2" charset="0"/>
              </a:rPr>
              <a:t>Đảng</a:t>
            </a:r>
            <a:r>
              <a:rPr lang="vi-VN" altLang="vi-VN" sz="2667" dirty="0">
                <a:latin typeface="Raleway ExtraBold" pitchFamily="2" charset="0"/>
              </a:rPr>
              <a:t> </a:t>
            </a:r>
            <a:r>
              <a:rPr lang="it-IT" altLang="vi-VN" sz="2667" dirty="0">
                <a:latin typeface="Raleway ExtraBold" pitchFamily="2" charset="0"/>
              </a:rPr>
              <a:t>thực hiện đổi mới </a:t>
            </a:r>
            <a:r>
              <a:rPr lang="vi-VN" altLang="vi-VN" sz="2667" dirty="0">
                <a:solidFill>
                  <a:srgbClr val="FFC000"/>
                </a:solidFill>
                <a:latin typeface="Raleway ExtraBold" pitchFamily="2" charset="0"/>
              </a:rPr>
              <a:t>chính trị</a:t>
            </a:r>
            <a:r>
              <a:rPr lang="en-US" altLang="vi-VN" sz="2667" dirty="0">
                <a:solidFill>
                  <a:srgbClr val="FFC000"/>
                </a:solidFill>
                <a:latin typeface="Raleway ExtraBold" pitchFamily="2" charset="0"/>
              </a:rPr>
              <a:t> - </a:t>
            </a:r>
            <a:r>
              <a:rPr lang="en-US" altLang="vi-VN" sz="2667" dirty="0" err="1">
                <a:solidFill>
                  <a:srgbClr val="FFC000"/>
                </a:solidFill>
                <a:latin typeface="Raleway ExtraBold" pitchFamily="2" charset="0"/>
              </a:rPr>
              <a:t>xã</a:t>
            </a:r>
            <a:r>
              <a:rPr lang="en-US" altLang="vi-VN" sz="2667" dirty="0">
                <a:solidFill>
                  <a:srgbClr val="FFC000"/>
                </a:solidFill>
                <a:latin typeface="Raleway ExtraBold" pitchFamily="2" charset="0"/>
              </a:rPr>
              <a:t> </a:t>
            </a:r>
            <a:r>
              <a:rPr lang="en-US" altLang="vi-VN" sz="2667" dirty="0" err="1">
                <a:solidFill>
                  <a:srgbClr val="FFC000"/>
                </a:solidFill>
                <a:latin typeface="Raleway ExtraBold" pitchFamily="2" charset="0"/>
              </a:rPr>
              <a:t>hội</a:t>
            </a:r>
            <a:r>
              <a:rPr lang="en-US" altLang="vi-VN" sz="2667" dirty="0">
                <a:solidFill>
                  <a:srgbClr val="FFC000"/>
                </a:solidFill>
                <a:latin typeface="Raleway ExtraBold" pitchFamily="2" charset="0"/>
              </a:rPr>
              <a:t> </a:t>
            </a:r>
            <a:endParaRPr lang="vi-VN" altLang="vi-VN" sz="2667" dirty="0">
              <a:solidFill>
                <a:srgbClr val="FFC000"/>
              </a:solidFill>
              <a:latin typeface="Raleway ExtraBold" pitchFamily="2" charset="0"/>
            </a:endParaRPr>
          </a:p>
        </p:txBody>
      </p:sp>
      <p:sp>
        <p:nvSpPr>
          <p:cNvPr id="4" name="Rectangle 3">
            <a:extLst>
              <a:ext uri="{FF2B5EF4-FFF2-40B4-BE49-F238E27FC236}">
                <a16:creationId xmlns:a16="http://schemas.microsoft.com/office/drawing/2014/main" id="{ADCD2CEB-F3D4-4A10-8B5B-B66AAD3A963B}"/>
              </a:ext>
            </a:extLst>
          </p:cNvPr>
          <p:cNvSpPr txBox="1">
            <a:spLocks/>
          </p:cNvSpPr>
          <p:nvPr/>
        </p:nvSpPr>
        <p:spPr>
          <a:xfrm>
            <a:off x="812800" y="1931247"/>
            <a:ext cx="10160000" cy="2166904"/>
          </a:xfrm>
          <a:prstGeom prst="rect">
            <a:avLst/>
          </a:prstGeom>
          <a:ln/>
        </p:spPr>
        <p:txBody>
          <a:bodyPr vert="horz" wrap="square" lIns="121920" tIns="60960" rIns="121920" bIns="60960"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80990" indent="-380990" algn="just">
              <a:buFont typeface="Arial" panose="020B0604020202020204" pitchFamily="34" charset="0"/>
              <a:buChar char="•"/>
            </a:pPr>
            <a:r>
              <a:rPr lang="vi-VN" altLang="vi-VN" sz="2133" dirty="0">
                <a:latin typeface="Raleway Light" pitchFamily="2" charset="0"/>
              </a:rPr>
              <a:t>Hội nghị </a:t>
            </a:r>
            <a:r>
              <a:rPr lang="en-US" altLang="vi-VN" sz="2133" dirty="0" err="1">
                <a:latin typeface="Raleway Light" pitchFamily="2" charset="0"/>
              </a:rPr>
              <a:t>Trung</a:t>
            </a:r>
            <a:r>
              <a:rPr lang="en-US" altLang="vi-VN" sz="2133" dirty="0">
                <a:latin typeface="Raleway Light" pitchFamily="2" charset="0"/>
              </a:rPr>
              <a:t> </a:t>
            </a:r>
            <a:r>
              <a:rPr lang="en-US" altLang="vi-VN" sz="2133" dirty="0" err="1">
                <a:latin typeface="Raleway Light" pitchFamily="2" charset="0"/>
              </a:rPr>
              <a:t>ương</a:t>
            </a:r>
            <a:r>
              <a:rPr lang="en-US" altLang="vi-VN" sz="2133" dirty="0">
                <a:latin typeface="Raleway Light" pitchFamily="2" charset="0"/>
              </a:rPr>
              <a:t> </a:t>
            </a:r>
            <a:r>
              <a:rPr lang="da-DK" altLang="vi-VN" sz="2133" dirty="0">
                <a:latin typeface="Raleway Light" pitchFamily="2" charset="0"/>
              </a:rPr>
              <a:t>4</a:t>
            </a:r>
            <a:r>
              <a:rPr lang="vi-VN" altLang="vi-VN" sz="2133" dirty="0">
                <a:latin typeface="Raleway Light" pitchFamily="2" charset="0"/>
              </a:rPr>
              <a:t> (</a:t>
            </a:r>
            <a:r>
              <a:rPr lang="da-DK" altLang="vi-VN" sz="2133" dirty="0">
                <a:latin typeface="Raleway Light" pitchFamily="2" charset="0"/>
              </a:rPr>
              <a:t>10</a:t>
            </a:r>
            <a:r>
              <a:rPr lang="vi-VN" altLang="vi-VN" sz="2133" dirty="0">
                <a:latin typeface="Raleway Light" pitchFamily="2" charset="0"/>
              </a:rPr>
              <a:t>-201</a:t>
            </a:r>
            <a:r>
              <a:rPr lang="da-DK" altLang="vi-VN" sz="2133" dirty="0">
                <a:latin typeface="Raleway Light" pitchFamily="2" charset="0"/>
              </a:rPr>
              <a:t>6</a:t>
            </a:r>
            <a:r>
              <a:rPr lang="vi-VN" altLang="vi-VN" sz="2133" dirty="0">
                <a:latin typeface="Raleway Light" pitchFamily="2" charset="0"/>
              </a:rPr>
              <a:t>)</a:t>
            </a:r>
            <a:r>
              <a:rPr lang="da-DK" altLang="vi-VN" sz="2133" dirty="0">
                <a:latin typeface="Raleway Light" pitchFamily="2" charset="0"/>
              </a:rPr>
              <a:t> ra Nghị quyết về tăng cường xây dựng, chỉnh đốn Đảng.</a:t>
            </a:r>
          </a:p>
          <a:p>
            <a:pPr marL="380990" indent="-380990" algn="just">
              <a:buFont typeface="Arial" panose="020B0604020202020204" pitchFamily="34" charset="0"/>
              <a:buChar char="•"/>
            </a:pPr>
            <a:r>
              <a:rPr lang="da-DK" altLang="x-none" sz="2133" dirty="0">
                <a:latin typeface="Raleway Light" pitchFamily="2" charset="0"/>
              </a:rPr>
              <a:t>Hội nghị </a:t>
            </a:r>
            <a:r>
              <a:rPr lang="en-US" altLang="vi-VN" sz="2133" dirty="0" err="1">
                <a:latin typeface="Raleway Light" pitchFamily="2" charset="0"/>
              </a:rPr>
              <a:t>Trung</a:t>
            </a:r>
            <a:r>
              <a:rPr lang="en-US" altLang="vi-VN" sz="2133" dirty="0">
                <a:latin typeface="Raleway Light" pitchFamily="2" charset="0"/>
              </a:rPr>
              <a:t> </a:t>
            </a:r>
            <a:r>
              <a:rPr lang="en-US" altLang="vi-VN" sz="2133" dirty="0" err="1">
                <a:latin typeface="Raleway Light" pitchFamily="2" charset="0"/>
              </a:rPr>
              <a:t>ương</a:t>
            </a:r>
            <a:r>
              <a:rPr lang="en-US" altLang="vi-VN" sz="2133" dirty="0">
                <a:latin typeface="Raleway Light" pitchFamily="2" charset="0"/>
              </a:rPr>
              <a:t> </a:t>
            </a:r>
            <a:r>
              <a:rPr lang="en-US" altLang="zh-CN" sz="2133" dirty="0">
                <a:latin typeface="Raleway Light" pitchFamily="2" charset="0"/>
              </a:rPr>
              <a:t>6</a:t>
            </a:r>
            <a:r>
              <a:rPr lang="da-DK" altLang="x-none" sz="2133" dirty="0">
                <a:latin typeface="Raleway Light" pitchFamily="2" charset="0"/>
              </a:rPr>
              <a:t> khoá XII (10-2017)</a:t>
            </a:r>
            <a:r>
              <a:rPr lang="vi-VN" altLang="x-none" sz="2133" dirty="0">
                <a:latin typeface="Raleway Light" pitchFamily="2" charset="0"/>
              </a:rPr>
              <a:t> </a:t>
            </a:r>
            <a:r>
              <a:rPr lang="da-DK" altLang="x-none" sz="2133" dirty="0">
                <a:latin typeface="Raleway Light" pitchFamily="2" charset="0"/>
              </a:rPr>
              <a:t>ban hành </a:t>
            </a:r>
            <a:r>
              <a:rPr lang="vi-VN" altLang="x-none" sz="2133" dirty="0">
                <a:latin typeface="Raleway Light" pitchFamily="2" charset="0"/>
              </a:rPr>
              <a:t>2 </a:t>
            </a:r>
            <a:r>
              <a:rPr lang="da-DK" altLang="x-none" sz="2133" dirty="0">
                <a:latin typeface="Raleway Light" pitchFamily="2" charset="0"/>
              </a:rPr>
              <a:t>Nghị quyết</a:t>
            </a:r>
            <a:r>
              <a:rPr lang="vi-VN" altLang="x-none" sz="2133" dirty="0">
                <a:latin typeface="Raleway Light" pitchFamily="2" charset="0"/>
              </a:rPr>
              <a:t>:</a:t>
            </a:r>
          </a:p>
          <a:p>
            <a:pPr marL="457189" indent="-457189" algn="just">
              <a:buFont typeface="+mj-lt"/>
              <a:buAutoNum type="arabicPeriod"/>
            </a:pPr>
            <a:r>
              <a:rPr lang="en-US" altLang="vi-VN" sz="2133" dirty="0">
                <a:latin typeface="Raleway Light" pitchFamily="2" charset="0"/>
              </a:rPr>
              <a:t>T</a:t>
            </a:r>
            <a:r>
              <a:rPr lang="vi-VN" altLang="vi-VN" sz="2133" dirty="0">
                <a:latin typeface="Raleway Light" pitchFamily="2" charset="0"/>
              </a:rPr>
              <a:t>ăng cường công tác bảo vệ, chăm sóc và nâng cao sức khoẻ nhân dân trong tình hình mới.</a:t>
            </a:r>
          </a:p>
          <a:p>
            <a:pPr marL="457189" indent="-457189" algn="just">
              <a:buFont typeface="+mj-lt"/>
              <a:buAutoNum type="arabicPeriod"/>
            </a:pPr>
            <a:r>
              <a:rPr lang="en-US" altLang="vi-VN" sz="2133" dirty="0">
                <a:latin typeface="Raleway Light" pitchFamily="2" charset="0"/>
              </a:rPr>
              <a:t>C</a:t>
            </a:r>
            <a:r>
              <a:rPr lang="vi-VN" altLang="vi-VN" sz="2133" dirty="0">
                <a:latin typeface="Raleway Light" pitchFamily="2" charset="0"/>
              </a:rPr>
              <a:t>ông tác dân số trong tình hình mới.</a:t>
            </a:r>
          </a:p>
          <a:p>
            <a:pPr indent="480895" algn="just"/>
            <a:endParaRPr lang="vi-VN" altLang="vi-VN" sz="2133" dirty="0">
              <a:latin typeface="Raleway Light" pitchFamily="2" charset="0"/>
            </a:endParaRPr>
          </a:p>
        </p:txBody>
      </p:sp>
    </p:spTree>
    <p:extLst>
      <p:ext uri="{BB962C8B-B14F-4D97-AF65-F5344CB8AC3E}">
        <p14:creationId xmlns:p14="http://schemas.microsoft.com/office/powerpoint/2010/main" val="3324704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grpSp>
        <p:nvGrpSpPr>
          <p:cNvPr id="11" name="Group 9">
            <a:extLst>
              <a:ext uri="{FF2B5EF4-FFF2-40B4-BE49-F238E27FC236}">
                <a16:creationId xmlns:a16="http://schemas.microsoft.com/office/drawing/2014/main" id="{9B0D90B0-F2C3-470A-8480-CBAC842236C0}"/>
              </a:ext>
            </a:extLst>
          </p:cNvPr>
          <p:cNvGrpSpPr/>
          <p:nvPr/>
        </p:nvGrpSpPr>
        <p:grpSpPr>
          <a:xfrm>
            <a:off x="594785" y="898953"/>
            <a:ext cx="9989952" cy="1684951"/>
            <a:chOff x="-802" y="15839"/>
            <a:chExt cx="3962749" cy="391476"/>
          </a:xfrm>
        </p:grpSpPr>
        <p:sp>
          <p:nvSpPr>
            <p:cNvPr id="12" name="Freeform 10">
              <a:extLst>
                <a:ext uri="{FF2B5EF4-FFF2-40B4-BE49-F238E27FC236}">
                  <a16:creationId xmlns:a16="http://schemas.microsoft.com/office/drawing/2014/main" id="{64D6AB77-C2B4-448D-8B00-1DB484446D84}"/>
                </a:ext>
              </a:extLst>
            </p:cNvPr>
            <p:cNvSpPr/>
            <p:nvPr/>
          </p:nvSpPr>
          <p:spPr>
            <a:xfrm>
              <a:off x="-802" y="1583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25" name="Group 9">
            <a:extLst>
              <a:ext uri="{FF2B5EF4-FFF2-40B4-BE49-F238E27FC236}">
                <a16:creationId xmlns:a16="http://schemas.microsoft.com/office/drawing/2014/main" id="{5C7DB213-837E-4710-8DDF-7BCAADD96F11}"/>
              </a:ext>
            </a:extLst>
          </p:cNvPr>
          <p:cNvGrpSpPr/>
          <p:nvPr/>
        </p:nvGrpSpPr>
        <p:grpSpPr>
          <a:xfrm>
            <a:off x="881053" y="3158250"/>
            <a:ext cx="10024535" cy="1004620"/>
            <a:chOff x="0" y="0"/>
            <a:chExt cx="3952468" cy="386602"/>
          </a:xfrm>
        </p:grpSpPr>
        <p:sp>
          <p:nvSpPr>
            <p:cNvPr id="26" name="Freeform 10">
              <a:extLst>
                <a:ext uri="{FF2B5EF4-FFF2-40B4-BE49-F238E27FC236}">
                  <a16:creationId xmlns:a16="http://schemas.microsoft.com/office/drawing/2014/main" id="{B590BB35-716A-4560-BD35-35D4A9D432EF}"/>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sp>
        <p:nvSpPr>
          <p:cNvPr id="133" name="Google Shape;133;p19"/>
          <p:cNvSpPr txBox="1">
            <a:spLocks noGrp="1"/>
          </p:cNvSpPr>
          <p:nvPr>
            <p:ph type="sldNum" sz="quarter"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292</a:t>
            </a:fld>
            <a:endParaRPr/>
          </a:p>
        </p:txBody>
      </p:sp>
      <p:sp>
        <p:nvSpPr>
          <p:cNvPr id="118" name="Google Shape;118;p19"/>
          <p:cNvSpPr txBox="1">
            <a:spLocks noGrp="1"/>
          </p:cNvSpPr>
          <p:nvPr>
            <p:ph type="ctrTitle" idx="4294967295"/>
          </p:nvPr>
        </p:nvSpPr>
        <p:spPr>
          <a:xfrm>
            <a:off x="1080467" y="968315"/>
            <a:ext cx="9018587" cy="1546225"/>
          </a:xfrm>
          <a:prstGeom prst="rect">
            <a:avLst/>
          </a:prstGeom>
        </p:spPr>
        <p:txBody>
          <a:bodyPr spcFirstLastPara="1" vert="horz" wrap="square" lIns="121900" tIns="121900" rIns="121900" bIns="121900" rtlCol="0" anchor="b" anchorCtr="0">
            <a:noAutofit/>
          </a:bodyPr>
          <a:lstStyle/>
          <a:p>
            <a:pPr>
              <a:spcBef>
                <a:spcPts val="0"/>
              </a:spcBef>
            </a:pPr>
            <a:r>
              <a:rPr lang="en-US" sz="2133" dirty="0" err="1"/>
              <a:t>Đại</a:t>
            </a:r>
            <a:r>
              <a:rPr lang="en-US" sz="2133" dirty="0"/>
              <a:t> </a:t>
            </a:r>
            <a:r>
              <a:rPr lang="en-US" sz="2133" dirty="0" err="1"/>
              <a:t>hội</a:t>
            </a:r>
            <a:r>
              <a:rPr lang="en-US" sz="2133" dirty="0"/>
              <a:t> </a:t>
            </a:r>
            <a:r>
              <a:rPr lang="en-US" sz="2133" dirty="0" err="1"/>
              <a:t>đại</a:t>
            </a:r>
            <a:r>
              <a:rPr lang="en-US" sz="2133" dirty="0"/>
              <a:t> </a:t>
            </a:r>
            <a:r>
              <a:rPr lang="en-US" sz="2133" dirty="0" err="1"/>
              <a:t>biểu</a:t>
            </a:r>
            <a:r>
              <a:rPr lang="en-US" sz="2133" dirty="0"/>
              <a:t> </a:t>
            </a:r>
            <a:r>
              <a:rPr lang="en-US" sz="2133" dirty="0" err="1"/>
              <a:t>toàn</a:t>
            </a:r>
            <a:r>
              <a:rPr lang="en-US" sz="2133" dirty="0"/>
              <a:t> </a:t>
            </a:r>
            <a:r>
              <a:rPr lang="en-US" sz="2133" dirty="0" err="1"/>
              <a:t>quốc</a:t>
            </a:r>
            <a:r>
              <a:rPr lang="en-US" sz="2133" dirty="0"/>
              <a:t> </a:t>
            </a:r>
            <a:r>
              <a:rPr lang="en-US" sz="2133" dirty="0" err="1"/>
              <a:t>lần</a:t>
            </a:r>
            <a:r>
              <a:rPr lang="en-US" sz="2133" dirty="0"/>
              <a:t> </a:t>
            </a:r>
            <a:r>
              <a:rPr lang="en-US" sz="2133" dirty="0" err="1"/>
              <a:t>thứ</a:t>
            </a:r>
            <a:r>
              <a:rPr lang="en-US" sz="2133" dirty="0"/>
              <a:t> XIII </a:t>
            </a:r>
            <a:r>
              <a:rPr lang="en-US" sz="2133" dirty="0" err="1"/>
              <a:t>của</a:t>
            </a:r>
            <a:r>
              <a:rPr lang="en-US" sz="2133" dirty="0"/>
              <a:t> </a:t>
            </a:r>
            <a:r>
              <a:rPr lang="en-US" sz="2133" dirty="0" err="1"/>
              <a:t>Đảng</a:t>
            </a:r>
            <a:r>
              <a:rPr lang="en-US" sz="2133" dirty="0"/>
              <a:t> </a:t>
            </a:r>
            <a:r>
              <a:rPr lang="en-US" sz="2133" dirty="0" err="1"/>
              <a:t>tiếp</a:t>
            </a:r>
            <a:r>
              <a:rPr lang="en-US" sz="2133" dirty="0"/>
              <a:t> </a:t>
            </a:r>
            <a:r>
              <a:rPr lang="en-US" sz="2133" dirty="0" err="1"/>
              <a:t>tục</a:t>
            </a:r>
            <a:r>
              <a:rPr lang="en-US" sz="2133" dirty="0"/>
              <a:t> </a:t>
            </a:r>
            <a:r>
              <a:rPr lang="en-US" sz="2133" dirty="0" err="1"/>
              <a:t>đẩy</a:t>
            </a:r>
            <a:r>
              <a:rPr lang="en-US" sz="2133" dirty="0"/>
              <a:t> </a:t>
            </a:r>
            <a:r>
              <a:rPr lang="en-US" sz="2133" dirty="0" err="1"/>
              <a:t>mạnh</a:t>
            </a:r>
            <a:r>
              <a:rPr lang="en-US" sz="2133" dirty="0"/>
              <a:t> </a:t>
            </a:r>
            <a:r>
              <a:rPr lang="en-US" sz="2133" dirty="0" err="1"/>
              <a:t>toàn</a:t>
            </a:r>
            <a:r>
              <a:rPr lang="en-US" sz="2133" dirty="0"/>
              <a:t> </a:t>
            </a:r>
            <a:r>
              <a:rPr lang="en-US" sz="2133" dirty="0" err="1"/>
              <a:t>diện</a:t>
            </a:r>
            <a:r>
              <a:rPr lang="en-US" sz="2133" dirty="0"/>
              <a:t>, </a:t>
            </a:r>
            <a:r>
              <a:rPr lang="en-US" sz="2133" dirty="0" err="1"/>
              <a:t>đồng</a:t>
            </a:r>
            <a:r>
              <a:rPr lang="en-US" sz="2133" dirty="0"/>
              <a:t> </a:t>
            </a:r>
            <a:r>
              <a:rPr lang="en-US" sz="2133" dirty="0" err="1"/>
              <a:t>bộ</a:t>
            </a:r>
            <a:r>
              <a:rPr lang="en-US" sz="2133" dirty="0"/>
              <a:t> </a:t>
            </a:r>
            <a:r>
              <a:rPr lang="en-US" sz="2133" dirty="0" err="1"/>
              <a:t>công</a:t>
            </a:r>
            <a:r>
              <a:rPr lang="en-US" sz="2133" dirty="0"/>
              <a:t> </a:t>
            </a:r>
            <a:r>
              <a:rPr lang="en-US" sz="2133" dirty="0" err="1"/>
              <a:t>cuộc</a:t>
            </a:r>
            <a:r>
              <a:rPr lang="en-US" sz="2133" dirty="0"/>
              <a:t> </a:t>
            </a:r>
            <a:r>
              <a:rPr lang="en-US" sz="2133" dirty="0" err="1"/>
              <a:t>đổi</a:t>
            </a:r>
            <a:r>
              <a:rPr lang="en-US" sz="2133" dirty="0"/>
              <a:t> </a:t>
            </a:r>
            <a:r>
              <a:rPr lang="en-US" sz="2133" dirty="0" err="1"/>
              <a:t>mới</a:t>
            </a:r>
            <a:r>
              <a:rPr lang="en-US" sz="2133" dirty="0"/>
              <a:t>, </a:t>
            </a:r>
            <a:r>
              <a:rPr lang="en-US" sz="2133" dirty="0" err="1"/>
              <a:t>phấn</a:t>
            </a:r>
            <a:r>
              <a:rPr lang="en-US" sz="2133" dirty="0"/>
              <a:t> </a:t>
            </a:r>
            <a:r>
              <a:rPr lang="en-US" sz="2133" dirty="0" err="1"/>
              <a:t>đấu</a:t>
            </a:r>
            <a:r>
              <a:rPr lang="en-US" sz="2133" dirty="0"/>
              <a:t> </a:t>
            </a:r>
            <a:r>
              <a:rPr lang="en-US" sz="2133" dirty="0" err="1"/>
              <a:t>đến</a:t>
            </a:r>
            <a:r>
              <a:rPr lang="en-US" sz="2133" dirty="0"/>
              <a:t> </a:t>
            </a:r>
            <a:r>
              <a:rPr lang="en-US" sz="2133" dirty="0" err="1"/>
              <a:t>giữa</a:t>
            </a:r>
            <a:r>
              <a:rPr lang="en-US" sz="2133" dirty="0"/>
              <a:t> </a:t>
            </a:r>
            <a:r>
              <a:rPr lang="en-US" sz="2133" dirty="0" err="1"/>
              <a:t>thế</a:t>
            </a:r>
            <a:r>
              <a:rPr lang="en-US" sz="2133" dirty="0"/>
              <a:t> </a:t>
            </a:r>
            <a:r>
              <a:rPr lang="en-US" sz="2133" dirty="0" err="1"/>
              <a:t>kỷ</a:t>
            </a:r>
            <a:r>
              <a:rPr lang="en-US" sz="2133" dirty="0"/>
              <a:t> XXI </a:t>
            </a:r>
            <a:r>
              <a:rPr lang="en-US" sz="2133" dirty="0" err="1"/>
              <a:t>nước</a:t>
            </a:r>
            <a:r>
              <a:rPr lang="en-US" sz="2133" dirty="0"/>
              <a:t> ta </a:t>
            </a:r>
            <a:r>
              <a:rPr lang="en-US" sz="2133" dirty="0" err="1"/>
              <a:t>trở</a:t>
            </a:r>
            <a:r>
              <a:rPr lang="en-US" sz="2133" dirty="0"/>
              <a:t> </a:t>
            </a:r>
            <a:r>
              <a:rPr lang="en-US" sz="2133" dirty="0" err="1"/>
              <a:t>thành</a:t>
            </a:r>
            <a:r>
              <a:rPr lang="en-US" sz="2133" dirty="0"/>
              <a:t> </a:t>
            </a:r>
            <a:r>
              <a:rPr lang="en-US" sz="2133" dirty="0" err="1"/>
              <a:t>nước</a:t>
            </a:r>
            <a:r>
              <a:rPr lang="en-US" sz="2133" dirty="0"/>
              <a:t> </a:t>
            </a:r>
            <a:r>
              <a:rPr lang="en-US" sz="2133" dirty="0" err="1"/>
              <a:t>phát</a:t>
            </a:r>
            <a:r>
              <a:rPr lang="en-US" sz="2133" dirty="0"/>
              <a:t> </a:t>
            </a:r>
            <a:r>
              <a:rPr lang="en-US" sz="2133" dirty="0" err="1"/>
              <a:t>triển</a:t>
            </a:r>
            <a:r>
              <a:rPr lang="en-US" sz="2133" dirty="0"/>
              <a:t> </a:t>
            </a:r>
            <a:r>
              <a:rPr lang="en-US" sz="2133" dirty="0" err="1"/>
              <a:t>theo</a:t>
            </a:r>
            <a:r>
              <a:rPr lang="en-US" sz="2133" dirty="0"/>
              <a:t> </a:t>
            </a:r>
            <a:r>
              <a:rPr lang="en-US" sz="2133" dirty="0" err="1"/>
              <a:t>định</a:t>
            </a:r>
            <a:r>
              <a:rPr lang="en-US" sz="2133" dirty="0"/>
              <a:t> </a:t>
            </a:r>
            <a:r>
              <a:rPr lang="en-US" sz="2133" dirty="0" err="1"/>
              <a:t>hướng</a:t>
            </a:r>
            <a:r>
              <a:rPr lang="en-US" sz="2133" dirty="0"/>
              <a:t> </a:t>
            </a:r>
            <a:r>
              <a:rPr lang="en-US" sz="2133" dirty="0" err="1"/>
              <a:t>xã</a:t>
            </a:r>
            <a:r>
              <a:rPr lang="en-US" sz="2133" dirty="0"/>
              <a:t> </a:t>
            </a:r>
            <a:r>
              <a:rPr lang="en-US" sz="2133" dirty="0" err="1"/>
              <a:t>hội</a:t>
            </a:r>
            <a:r>
              <a:rPr lang="en-US" sz="2133" dirty="0"/>
              <a:t> </a:t>
            </a:r>
            <a:r>
              <a:rPr lang="en-US" sz="2133" dirty="0" err="1"/>
              <a:t>chủ</a:t>
            </a:r>
            <a:r>
              <a:rPr lang="en-US" sz="2133" dirty="0"/>
              <a:t> </a:t>
            </a:r>
            <a:r>
              <a:rPr lang="en-US" sz="2133" dirty="0" err="1"/>
              <a:t>nghĩa</a:t>
            </a:r>
            <a:endParaRPr lang="en-US" sz="2133" dirty="0"/>
          </a:p>
        </p:txBody>
      </p:sp>
      <p:sp>
        <p:nvSpPr>
          <p:cNvPr id="119" name="Google Shape;119;p19"/>
          <p:cNvSpPr txBox="1">
            <a:spLocks noGrp="1"/>
          </p:cNvSpPr>
          <p:nvPr>
            <p:ph type="subTitle" idx="4294967295"/>
          </p:nvPr>
        </p:nvSpPr>
        <p:spPr>
          <a:xfrm>
            <a:off x="2681555" y="3399500"/>
            <a:ext cx="9407525" cy="1046163"/>
          </a:xfrm>
          <a:prstGeom prst="rect">
            <a:avLst/>
          </a:prstGeom>
        </p:spPr>
        <p:txBody>
          <a:bodyPr spcFirstLastPara="1" vert="horz" wrap="square" lIns="121900" tIns="121900" rIns="121900" bIns="121900" rtlCol="0" anchor="t" anchorCtr="0">
            <a:noAutofit/>
          </a:bodyPr>
          <a:lstStyle/>
          <a:p>
            <a:pPr marL="0" indent="0">
              <a:spcBef>
                <a:spcPts val="800"/>
              </a:spcBef>
              <a:buNone/>
            </a:pPr>
            <a:r>
              <a:rPr lang="en-US" b="1" dirty="0" err="1">
                <a:solidFill>
                  <a:srgbClr val="FF0000"/>
                </a:solidFill>
              </a:rPr>
              <a:t>Đại</a:t>
            </a:r>
            <a:r>
              <a:rPr lang="en-US" b="1" dirty="0">
                <a:solidFill>
                  <a:srgbClr val="FF0000"/>
                </a:solidFill>
              </a:rPr>
              <a:t> </a:t>
            </a:r>
            <a:r>
              <a:rPr lang="en-US" b="1" dirty="0" err="1">
                <a:solidFill>
                  <a:srgbClr val="FF0000"/>
                </a:solidFill>
              </a:rPr>
              <a:t>hội</a:t>
            </a:r>
            <a:r>
              <a:rPr lang="en-US" b="1" dirty="0">
                <a:solidFill>
                  <a:srgbClr val="FF0000"/>
                </a:solidFill>
              </a:rPr>
              <a:t> XIII </a:t>
            </a:r>
            <a:r>
              <a:rPr lang="en-US" b="1" dirty="0" err="1">
                <a:solidFill>
                  <a:srgbClr val="FF0000"/>
                </a:solidFill>
              </a:rPr>
              <a:t>diễn</a:t>
            </a:r>
            <a:r>
              <a:rPr lang="en-US" b="1" dirty="0">
                <a:solidFill>
                  <a:srgbClr val="FF0000"/>
                </a:solidFill>
              </a:rPr>
              <a:t> ra </a:t>
            </a:r>
            <a:r>
              <a:rPr lang="en-US" b="1" dirty="0" err="1">
                <a:solidFill>
                  <a:srgbClr val="FF0000"/>
                </a:solidFill>
              </a:rPr>
              <a:t>từ</a:t>
            </a:r>
            <a:r>
              <a:rPr lang="en-US" b="1" dirty="0">
                <a:solidFill>
                  <a:srgbClr val="FF0000"/>
                </a:solidFill>
              </a:rPr>
              <a:t> 25/1 </a:t>
            </a:r>
            <a:r>
              <a:rPr lang="en-US" b="1" dirty="0" err="1">
                <a:solidFill>
                  <a:srgbClr val="FF0000"/>
                </a:solidFill>
              </a:rPr>
              <a:t>đến</a:t>
            </a:r>
            <a:r>
              <a:rPr lang="en-US" b="1" dirty="0">
                <a:solidFill>
                  <a:srgbClr val="FF0000"/>
                </a:solidFill>
              </a:rPr>
              <a:t> 1/2/2021 </a:t>
            </a:r>
            <a:r>
              <a:rPr lang="en-US" b="1" dirty="0" err="1">
                <a:solidFill>
                  <a:srgbClr val="FF0000"/>
                </a:solidFill>
              </a:rPr>
              <a:t>tại</a:t>
            </a:r>
            <a:r>
              <a:rPr lang="en-US" b="1" dirty="0">
                <a:solidFill>
                  <a:srgbClr val="FF0000"/>
                </a:solidFill>
              </a:rPr>
              <a:t> </a:t>
            </a:r>
            <a:r>
              <a:rPr lang="en-US" b="1" dirty="0" err="1">
                <a:solidFill>
                  <a:srgbClr val="FF0000"/>
                </a:solidFill>
              </a:rPr>
              <a:t>Hà</a:t>
            </a:r>
            <a:r>
              <a:rPr lang="en-US" b="1" dirty="0">
                <a:solidFill>
                  <a:srgbClr val="FF0000"/>
                </a:solidFill>
              </a:rPr>
              <a:t> </a:t>
            </a:r>
            <a:r>
              <a:rPr lang="en-US" b="1" dirty="0" err="1">
                <a:solidFill>
                  <a:srgbClr val="FF0000"/>
                </a:solidFill>
              </a:rPr>
              <a:t>nội</a:t>
            </a:r>
            <a:r>
              <a:rPr lang="en-US" b="1" dirty="0">
                <a:solidFill>
                  <a:srgbClr val="FF0000"/>
                </a:solidFill>
              </a:rPr>
              <a:t> </a:t>
            </a:r>
            <a:endParaRPr b="1" dirty="0">
              <a:solidFill>
                <a:srgbClr val="FF0000"/>
              </a:solidFill>
            </a:endParaRPr>
          </a:p>
        </p:txBody>
      </p:sp>
      <p:sp>
        <p:nvSpPr>
          <p:cNvPr id="131" name="Google Shape;131;p19"/>
          <p:cNvSpPr/>
          <p:nvPr/>
        </p:nvSpPr>
        <p:spPr>
          <a:xfrm rot="2926063">
            <a:off x="10995384" y="2003827"/>
            <a:ext cx="299305" cy="28578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nvGrpSpPr>
          <p:cNvPr id="13" name="Group 9">
            <a:extLst>
              <a:ext uri="{FF2B5EF4-FFF2-40B4-BE49-F238E27FC236}">
                <a16:creationId xmlns:a16="http://schemas.microsoft.com/office/drawing/2014/main" id="{6AF0E679-5A30-4387-A93A-980B68F677CB}"/>
              </a:ext>
            </a:extLst>
          </p:cNvPr>
          <p:cNvGrpSpPr/>
          <p:nvPr/>
        </p:nvGrpSpPr>
        <p:grpSpPr>
          <a:xfrm>
            <a:off x="822429" y="4282249"/>
            <a:ext cx="10024535" cy="1769591"/>
            <a:chOff x="0" y="0"/>
            <a:chExt cx="3952468" cy="386602"/>
          </a:xfrm>
        </p:grpSpPr>
        <p:sp>
          <p:nvSpPr>
            <p:cNvPr id="14" name="Freeform 10">
              <a:extLst>
                <a:ext uri="{FF2B5EF4-FFF2-40B4-BE49-F238E27FC236}">
                  <a16:creationId xmlns:a16="http://schemas.microsoft.com/office/drawing/2014/main" id="{79AAB6BC-D808-46F6-8295-BD392B90CF3E}"/>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sp>
        <p:nvSpPr>
          <p:cNvPr id="16" name="TextBox 15">
            <a:extLst>
              <a:ext uri="{FF2B5EF4-FFF2-40B4-BE49-F238E27FC236}">
                <a16:creationId xmlns:a16="http://schemas.microsoft.com/office/drawing/2014/main" id="{BFB1CE98-2F3A-4107-93E0-7136E8ADDD67}"/>
              </a:ext>
            </a:extLst>
          </p:cNvPr>
          <p:cNvSpPr txBox="1"/>
          <p:nvPr/>
        </p:nvSpPr>
        <p:spPr>
          <a:xfrm>
            <a:off x="1254340" y="4445663"/>
            <a:ext cx="9252313" cy="1409681"/>
          </a:xfrm>
          <a:prstGeom prst="rect">
            <a:avLst/>
          </a:prstGeom>
          <a:noFill/>
        </p:spPr>
        <p:txBody>
          <a:bodyPr wrap="square">
            <a:spAutoFit/>
          </a:bodyPr>
          <a:lstStyle/>
          <a:p>
            <a:pPr algn="just">
              <a:lnSpc>
                <a:spcPct val="107000"/>
              </a:lnSpc>
              <a:spcBef>
                <a:spcPts val="400"/>
              </a:spcBef>
              <a:spcAft>
                <a:spcPts val="400"/>
              </a:spcAft>
            </a:pPr>
            <a:r>
              <a:rPr lang="en-US" sz="1600" dirty="0">
                <a:latin typeface="Raleway Light" pitchFamily="2" charset="0"/>
              </a:rPr>
              <a:t>C</a:t>
            </a:r>
            <a:r>
              <a:rPr lang="vi-VN" sz="1600" dirty="0">
                <a:latin typeface="Raleway Light" pitchFamily="2" charset="0"/>
              </a:rPr>
              <a:t>hủ đề của Đại hội </a:t>
            </a:r>
            <a:r>
              <a:rPr lang="vi-VN" sz="1600" i="1" dirty="0">
                <a:latin typeface="Raleway Light" pitchFamily="2" charset="0"/>
              </a:rPr>
              <a:t>“</a:t>
            </a:r>
            <a:r>
              <a:rPr lang="en-US" sz="1600" i="1" dirty="0" err="1">
                <a:latin typeface="Raleway Light" pitchFamily="2" charset="0"/>
              </a:rPr>
              <a:t>Tăng</a:t>
            </a:r>
            <a:r>
              <a:rPr lang="en-US" sz="1600" i="1" dirty="0">
                <a:latin typeface="Raleway Light" pitchFamily="2" charset="0"/>
              </a:rPr>
              <a:t> </a:t>
            </a:r>
            <a:r>
              <a:rPr lang="en-US" sz="1600" i="1" dirty="0" err="1">
                <a:latin typeface="Raleway Light" pitchFamily="2" charset="0"/>
              </a:rPr>
              <a:t>cường</a:t>
            </a:r>
            <a:r>
              <a:rPr lang="en-US" sz="1600" i="1" dirty="0">
                <a:latin typeface="Raleway Light" pitchFamily="2" charset="0"/>
              </a:rPr>
              <a:t> </a:t>
            </a:r>
            <a:r>
              <a:rPr lang="en-US" sz="1600" i="1" dirty="0" err="1">
                <a:latin typeface="Raleway Light" pitchFamily="2" charset="0"/>
              </a:rPr>
              <a:t>xây</a:t>
            </a:r>
            <a:r>
              <a:rPr lang="en-US" sz="1600" i="1" dirty="0">
                <a:latin typeface="Raleway Light" pitchFamily="2" charset="0"/>
              </a:rPr>
              <a:t> </a:t>
            </a:r>
            <a:r>
              <a:rPr lang="en-US" sz="1600" i="1" dirty="0" err="1">
                <a:latin typeface="Raleway Light" pitchFamily="2" charset="0"/>
              </a:rPr>
              <a:t>dựng</a:t>
            </a:r>
            <a:r>
              <a:rPr lang="en-US" sz="1600" i="1" dirty="0">
                <a:latin typeface="Raleway Light" pitchFamily="2" charset="0"/>
              </a:rPr>
              <a:t> </a:t>
            </a:r>
            <a:r>
              <a:rPr lang="en-US" sz="1600" i="1" dirty="0" err="1">
                <a:latin typeface="Raleway Light" pitchFamily="2" charset="0"/>
              </a:rPr>
              <a:t>chỉnh</a:t>
            </a:r>
            <a:r>
              <a:rPr lang="en-US" sz="1600" i="1" dirty="0">
                <a:latin typeface="Raleway Light" pitchFamily="2" charset="0"/>
              </a:rPr>
              <a:t> </a:t>
            </a:r>
            <a:r>
              <a:rPr lang="en-US" sz="1600" i="1" dirty="0" err="1">
                <a:latin typeface="Raleway Light" pitchFamily="2" charset="0"/>
              </a:rPr>
              <a:t>đốn</a:t>
            </a:r>
            <a:r>
              <a:rPr lang="en-US" sz="1600" i="1" dirty="0">
                <a:latin typeface="Raleway Light" pitchFamily="2" charset="0"/>
              </a:rPr>
              <a:t> </a:t>
            </a:r>
            <a:r>
              <a:rPr lang="en-US" sz="1600" i="1" dirty="0" err="1">
                <a:latin typeface="Raleway Light" pitchFamily="2" charset="0"/>
              </a:rPr>
              <a:t>Đảng</a:t>
            </a:r>
            <a:r>
              <a:rPr lang="en-US" sz="1600" i="1" dirty="0">
                <a:latin typeface="Raleway Light" pitchFamily="2" charset="0"/>
              </a:rPr>
              <a:t> </a:t>
            </a:r>
            <a:r>
              <a:rPr lang="en-US" sz="1600" i="1" dirty="0" err="1">
                <a:latin typeface="Raleway Light" pitchFamily="2" charset="0"/>
              </a:rPr>
              <a:t>và</a:t>
            </a:r>
            <a:r>
              <a:rPr lang="en-US" sz="1600" i="1" dirty="0">
                <a:latin typeface="Raleway Light" pitchFamily="2" charset="0"/>
              </a:rPr>
              <a:t> </a:t>
            </a:r>
            <a:r>
              <a:rPr lang="en-US" sz="1600" i="1" dirty="0" err="1">
                <a:latin typeface="Raleway Light" pitchFamily="2" charset="0"/>
              </a:rPr>
              <a:t>hệ</a:t>
            </a:r>
            <a:r>
              <a:rPr lang="en-US" sz="1600" i="1" dirty="0">
                <a:latin typeface="Raleway Light" pitchFamily="2" charset="0"/>
              </a:rPr>
              <a:t> </a:t>
            </a:r>
            <a:r>
              <a:rPr lang="en-US" sz="1600" i="1" dirty="0" err="1">
                <a:latin typeface="Raleway Light" pitchFamily="2" charset="0"/>
              </a:rPr>
              <a:t>thống</a:t>
            </a:r>
            <a:r>
              <a:rPr lang="en-US" sz="1600" i="1" dirty="0">
                <a:latin typeface="Raleway Light" pitchFamily="2" charset="0"/>
              </a:rPr>
              <a:t> </a:t>
            </a:r>
            <a:r>
              <a:rPr lang="en-US" sz="1600" i="1" dirty="0" err="1">
                <a:latin typeface="Raleway Light" pitchFamily="2" charset="0"/>
              </a:rPr>
              <a:t>chính</a:t>
            </a:r>
            <a:r>
              <a:rPr lang="en-US" sz="1600" i="1" dirty="0">
                <a:latin typeface="Raleway Light" pitchFamily="2" charset="0"/>
              </a:rPr>
              <a:t> </a:t>
            </a:r>
            <a:r>
              <a:rPr lang="en-US" sz="1600" i="1" dirty="0" err="1">
                <a:latin typeface="Raleway Light" pitchFamily="2" charset="0"/>
              </a:rPr>
              <a:t>trị</a:t>
            </a:r>
            <a:r>
              <a:rPr lang="en-US" sz="1600" i="1" dirty="0">
                <a:latin typeface="Raleway Light" pitchFamily="2" charset="0"/>
              </a:rPr>
              <a:t> </a:t>
            </a:r>
            <a:r>
              <a:rPr lang="en-US" sz="1600" i="1" dirty="0" err="1">
                <a:latin typeface="Raleway Light" pitchFamily="2" charset="0"/>
              </a:rPr>
              <a:t>trong</a:t>
            </a:r>
            <a:r>
              <a:rPr lang="en-US" sz="1600" i="1" dirty="0">
                <a:latin typeface="Raleway Light" pitchFamily="2" charset="0"/>
              </a:rPr>
              <a:t> </a:t>
            </a:r>
            <a:r>
              <a:rPr lang="en-US" sz="1600" i="1" dirty="0" err="1">
                <a:latin typeface="Raleway Light" pitchFamily="2" charset="0"/>
              </a:rPr>
              <a:t>sạch</a:t>
            </a:r>
            <a:r>
              <a:rPr lang="en-US" sz="1600" i="1" dirty="0">
                <a:latin typeface="Raleway Light" pitchFamily="2" charset="0"/>
              </a:rPr>
              <a:t>, </a:t>
            </a:r>
            <a:r>
              <a:rPr lang="en-US" sz="1600" i="1" dirty="0" err="1">
                <a:latin typeface="Raleway Light" pitchFamily="2" charset="0"/>
              </a:rPr>
              <a:t>vững</a:t>
            </a:r>
            <a:r>
              <a:rPr lang="en-US" sz="1600" i="1" dirty="0">
                <a:latin typeface="Raleway Light" pitchFamily="2" charset="0"/>
              </a:rPr>
              <a:t> </a:t>
            </a:r>
            <a:r>
              <a:rPr lang="en-US" sz="1600" i="1" dirty="0" err="1">
                <a:latin typeface="Raleway Light" pitchFamily="2" charset="0"/>
              </a:rPr>
              <a:t>mạnh</a:t>
            </a:r>
            <a:r>
              <a:rPr lang="en-US" sz="1600" i="1" dirty="0">
                <a:latin typeface="Raleway Light" pitchFamily="2" charset="0"/>
              </a:rPr>
              <a:t>, </a:t>
            </a:r>
            <a:r>
              <a:rPr lang="en-US" sz="1600" i="1" dirty="0" err="1">
                <a:latin typeface="Raleway Light" pitchFamily="2" charset="0"/>
              </a:rPr>
              <a:t>khơi</a:t>
            </a:r>
            <a:r>
              <a:rPr lang="en-US" sz="1600" i="1" dirty="0">
                <a:latin typeface="Raleway Light" pitchFamily="2" charset="0"/>
              </a:rPr>
              <a:t> </a:t>
            </a:r>
            <a:r>
              <a:rPr lang="en-US" sz="1600" i="1" dirty="0" err="1">
                <a:latin typeface="Raleway Light" pitchFamily="2" charset="0"/>
              </a:rPr>
              <a:t>dậy</a:t>
            </a:r>
            <a:r>
              <a:rPr lang="en-US" sz="1600" i="1" dirty="0">
                <a:latin typeface="Raleway Light" pitchFamily="2" charset="0"/>
              </a:rPr>
              <a:t> </a:t>
            </a:r>
            <a:r>
              <a:rPr lang="en-US" sz="1600" i="1" dirty="0" err="1">
                <a:latin typeface="Raleway Light" pitchFamily="2" charset="0"/>
              </a:rPr>
              <a:t>khát</a:t>
            </a:r>
            <a:r>
              <a:rPr lang="en-US" sz="1600" i="1" dirty="0">
                <a:latin typeface="Raleway Light" pitchFamily="2" charset="0"/>
              </a:rPr>
              <a:t> </a:t>
            </a:r>
            <a:r>
              <a:rPr lang="en-US" sz="1600" i="1" dirty="0" err="1">
                <a:latin typeface="Raleway Light" pitchFamily="2" charset="0"/>
              </a:rPr>
              <a:t>vọng</a:t>
            </a:r>
            <a:r>
              <a:rPr lang="en-US" sz="1600" i="1" dirty="0">
                <a:latin typeface="Raleway Light" pitchFamily="2" charset="0"/>
              </a:rPr>
              <a:t> </a:t>
            </a:r>
            <a:r>
              <a:rPr lang="en-US" sz="1600" i="1" dirty="0" err="1">
                <a:latin typeface="Raleway Light" pitchFamily="2" charset="0"/>
              </a:rPr>
              <a:t>phát</a:t>
            </a:r>
            <a:r>
              <a:rPr lang="en-US" sz="1600" i="1" dirty="0">
                <a:latin typeface="Raleway Light" pitchFamily="2" charset="0"/>
              </a:rPr>
              <a:t> </a:t>
            </a:r>
            <a:r>
              <a:rPr lang="en-US" sz="1600" i="1" dirty="0" err="1">
                <a:latin typeface="Raleway Light" pitchFamily="2" charset="0"/>
              </a:rPr>
              <a:t>triển</a:t>
            </a:r>
            <a:r>
              <a:rPr lang="en-US" sz="1600" i="1" dirty="0">
                <a:latin typeface="Raleway Light" pitchFamily="2" charset="0"/>
              </a:rPr>
              <a:t> </a:t>
            </a:r>
            <a:r>
              <a:rPr lang="en-US" sz="1600" i="1" dirty="0" err="1">
                <a:latin typeface="Raleway Light" pitchFamily="2" charset="0"/>
              </a:rPr>
              <a:t>đất</a:t>
            </a:r>
            <a:r>
              <a:rPr lang="en-US" sz="1600" i="1" dirty="0">
                <a:latin typeface="Raleway Light" pitchFamily="2" charset="0"/>
              </a:rPr>
              <a:t> </a:t>
            </a:r>
            <a:r>
              <a:rPr lang="en-US" sz="1600" i="1" dirty="0" err="1">
                <a:latin typeface="Raleway Light" pitchFamily="2" charset="0"/>
              </a:rPr>
              <a:t>nước</a:t>
            </a:r>
            <a:r>
              <a:rPr lang="en-US" sz="1600" i="1" dirty="0">
                <a:latin typeface="Raleway Light" pitchFamily="2" charset="0"/>
              </a:rPr>
              <a:t>, </a:t>
            </a:r>
            <a:r>
              <a:rPr lang="en-US" sz="1600" i="1" dirty="0" err="1">
                <a:latin typeface="Raleway Light" pitchFamily="2" charset="0"/>
              </a:rPr>
              <a:t>phát</a:t>
            </a:r>
            <a:r>
              <a:rPr lang="en-US" sz="1600" i="1" dirty="0">
                <a:latin typeface="Raleway Light" pitchFamily="2" charset="0"/>
              </a:rPr>
              <a:t> </a:t>
            </a:r>
            <a:r>
              <a:rPr lang="en-US" sz="1600" i="1" dirty="0" err="1">
                <a:latin typeface="Raleway Light" pitchFamily="2" charset="0"/>
              </a:rPr>
              <a:t>huy</a:t>
            </a:r>
            <a:r>
              <a:rPr lang="en-US" sz="1600" i="1" dirty="0">
                <a:latin typeface="Raleway Light" pitchFamily="2" charset="0"/>
              </a:rPr>
              <a:t> ý </a:t>
            </a:r>
            <a:r>
              <a:rPr lang="en-US" sz="1600" i="1" dirty="0" err="1">
                <a:latin typeface="Raleway Light" pitchFamily="2" charset="0"/>
              </a:rPr>
              <a:t>chí</a:t>
            </a:r>
            <a:r>
              <a:rPr lang="en-US" sz="1600" i="1" dirty="0">
                <a:latin typeface="Raleway Light" pitchFamily="2" charset="0"/>
              </a:rPr>
              <a:t>, </a:t>
            </a:r>
            <a:r>
              <a:rPr lang="en-US" sz="1600" i="1" dirty="0" err="1">
                <a:latin typeface="Raleway Light" pitchFamily="2" charset="0"/>
              </a:rPr>
              <a:t>sức</a:t>
            </a:r>
            <a:r>
              <a:rPr lang="en-US" sz="1600" i="1" dirty="0">
                <a:latin typeface="Raleway Light" pitchFamily="2" charset="0"/>
              </a:rPr>
              <a:t> </a:t>
            </a:r>
            <a:r>
              <a:rPr lang="en-US" sz="1600" i="1" dirty="0" err="1">
                <a:latin typeface="Raleway Light" pitchFamily="2" charset="0"/>
              </a:rPr>
              <a:t>mạnhđại</a:t>
            </a:r>
            <a:r>
              <a:rPr lang="en-US" sz="1600" i="1" dirty="0">
                <a:latin typeface="Raleway Light" pitchFamily="2" charset="0"/>
              </a:rPr>
              <a:t> </a:t>
            </a:r>
            <a:r>
              <a:rPr lang="en-US" sz="1600" i="1" dirty="0" err="1">
                <a:latin typeface="Raleway Light" pitchFamily="2" charset="0"/>
              </a:rPr>
              <a:t>đoàn</a:t>
            </a:r>
            <a:r>
              <a:rPr lang="en-US" sz="1600" i="1" dirty="0">
                <a:latin typeface="Raleway Light" pitchFamily="2" charset="0"/>
              </a:rPr>
              <a:t> </a:t>
            </a:r>
            <a:r>
              <a:rPr lang="en-US" sz="1600" i="1" dirty="0" err="1">
                <a:latin typeface="Raleway Light" pitchFamily="2" charset="0"/>
              </a:rPr>
              <a:t>kết</a:t>
            </a:r>
            <a:r>
              <a:rPr lang="en-US" sz="1600" i="1" dirty="0">
                <a:latin typeface="Raleway Light" pitchFamily="2" charset="0"/>
              </a:rPr>
              <a:t> </a:t>
            </a:r>
            <a:r>
              <a:rPr lang="en-US" sz="1600" i="1" dirty="0" err="1">
                <a:latin typeface="Raleway Light" pitchFamily="2" charset="0"/>
              </a:rPr>
              <a:t>toàn</a:t>
            </a:r>
            <a:r>
              <a:rPr lang="en-US" sz="1600" i="1" dirty="0">
                <a:latin typeface="Raleway Light" pitchFamily="2" charset="0"/>
              </a:rPr>
              <a:t> </a:t>
            </a:r>
            <a:r>
              <a:rPr lang="en-US" sz="1600" i="1" dirty="0" err="1">
                <a:latin typeface="Raleway Light" pitchFamily="2" charset="0"/>
              </a:rPr>
              <a:t>dân</a:t>
            </a:r>
            <a:r>
              <a:rPr lang="en-US" sz="1600" i="1" dirty="0">
                <a:latin typeface="Raleway Light" pitchFamily="2" charset="0"/>
              </a:rPr>
              <a:t> </a:t>
            </a:r>
            <a:r>
              <a:rPr lang="en-US" sz="1600" i="1" dirty="0" err="1">
                <a:latin typeface="Raleway Light" pitchFamily="2" charset="0"/>
              </a:rPr>
              <a:t>tộc</a:t>
            </a:r>
            <a:r>
              <a:rPr lang="en-US" sz="1600" i="1" dirty="0">
                <a:latin typeface="Raleway Light" pitchFamily="2" charset="0"/>
              </a:rPr>
              <a:t> </a:t>
            </a:r>
            <a:r>
              <a:rPr lang="en-US" sz="1600" i="1" dirty="0" err="1">
                <a:latin typeface="Raleway Light" pitchFamily="2" charset="0"/>
              </a:rPr>
              <a:t>kết</a:t>
            </a:r>
            <a:r>
              <a:rPr lang="en-US" sz="1600" i="1" dirty="0">
                <a:latin typeface="Raleway Light" pitchFamily="2" charset="0"/>
              </a:rPr>
              <a:t> </a:t>
            </a:r>
            <a:r>
              <a:rPr lang="en-US" sz="1600" i="1" dirty="0" err="1">
                <a:latin typeface="Raleway Light" pitchFamily="2" charset="0"/>
              </a:rPr>
              <a:t>hợp</a:t>
            </a:r>
            <a:r>
              <a:rPr lang="en-US" sz="1600" i="1" dirty="0">
                <a:latin typeface="Raleway Light" pitchFamily="2" charset="0"/>
              </a:rPr>
              <a:t> </a:t>
            </a:r>
            <a:r>
              <a:rPr lang="en-US" sz="1600" i="1" dirty="0" err="1">
                <a:latin typeface="Raleway Light" pitchFamily="2" charset="0"/>
              </a:rPr>
              <a:t>với</a:t>
            </a:r>
            <a:r>
              <a:rPr lang="en-US" sz="1600" i="1" dirty="0">
                <a:latin typeface="Raleway Light" pitchFamily="2" charset="0"/>
              </a:rPr>
              <a:t> </a:t>
            </a:r>
            <a:r>
              <a:rPr lang="en-US" sz="1600" i="1" dirty="0" err="1">
                <a:latin typeface="Raleway Light" pitchFamily="2" charset="0"/>
              </a:rPr>
              <a:t>sức</a:t>
            </a:r>
            <a:r>
              <a:rPr lang="en-US" sz="1600" i="1" dirty="0">
                <a:latin typeface="Raleway Light" pitchFamily="2" charset="0"/>
              </a:rPr>
              <a:t> </a:t>
            </a:r>
            <a:r>
              <a:rPr lang="en-US" sz="1600" i="1" dirty="0" err="1">
                <a:latin typeface="Raleway Light" pitchFamily="2" charset="0"/>
              </a:rPr>
              <a:t>mạnh</a:t>
            </a:r>
            <a:r>
              <a:rPr lang="en-US" sz="1600" i="1" dirty="0">
                <a:latin typeface="Raleway Light" pitchFamily="2" charset="0"/>
              </a:rPr>
              <a:t> </a:t>
            </a:r>
            <a:r>
              <a:rPr lang="en-US" sz="1600" i="1" dirty="0" err="1">
                <a:latin typeface="Raleway Light" pitchFamily="2" charset="0"/>
              </a:rPr>
              <a:t>thời</a:t>
            </a:r>
            <a:r>
              <a:rPr lang="en-US" sz="1600" i="1" dirty="0">
                <a:latin typeface="Raleway Light" pitchFamily="2" charset="0"/>
              </a:rPr>
              <a:t> </a:t>
            </a:r>
            <a:r>
              <a:rPr lang="en-US" sz="1600" i="1" dirty="0" err="1">
                <a:latin typeface="Raleway Light" pitchFamily="2" charset="0"/>
              </a:rPr>
              <a:t>đại</a:t>
            </a:r>
            <a:r>
              <a:rPr lang="en-US" sz="1600" i="1" dirty="0">
                <a:latin typeface="Raleway Light" pitchFamily="2" charset="0"/>
              </a:rPr>
              <a:t>, </a:t>
            </a:r>
            <a:r>
              <a:rPr lang="en-US" sz="1600" i="1" dirty="0" err="1">
                <a:latin typeface="Raleway Light" pitchFamily="2" charset="0"/>
              </a:rPr>
              <a:t>tiếp</a:t>
            </a:r>
            <a:r>
              <a:rPr lang="en-US" sz="1600" i="1" dirty="0">
                <a:latin typeface="Raleway Light" pitchFamily="2" charset="0"/>
              </a:rPr>
              <a:t> </a:t>
            </a:r>
            <a:r>
              <a:rPr lang="en-US" sz="1600" i="1" dirty="0" err="1">
                <a:latin typeface="Raleway Light" pitchFamily="2" charset="0"/>
              </a:rPr>
              <a:t>tục</a:t>
            </a:r>
            <a:r>
              <a:rPr lang="en-US" sz="1600" i="1" dirty="0">
                <a:latin typeface="Raleway Light" pitchFamily="2" charset="0"/>
              </a:rPr>
              <a:t> </a:t>
            </a:r>
            <a:r>
              <a:rPr lang="en-US" sz="1600" i="1" dirty="0" err="1">
                <a:latin typeface="Raleway Light" pitchFamily="2" charset="0"/>
              </a:rPr>
              <a:t>đẩy</a:t>
            </a:r>
            <a:r>
              <a:rPr lang="en-US" sz="1600" i="1" dirty="0">
                <a:latin typeface="Raleway Light" pitchFamily="2" charset="0"/>
              </a:rPr>
              <a:t> </a:t>
            </a:r>
            <a:r>
              <a:rPr lang="en-US" sz="1600" i="1" dirty="0" err="1">
                <a:latin typeface="Raleway Light" pitchFamily="2" charset="0"/>
              </a:rPr>
              <a:t>mạnh</a:t>
            </a:r>
            <a:r>
              <a:rPr lang="en-US" sz="1600" i="1" dirty="0">
                <a:latin typeface="Raleway Light" pitchFamily="2" charset="0"/>
              </a:rPr>
              <a:t> </a:t>
            </a:r>
            <a:r>
              <a:rPr lang="en-US" sz="1600" i="1" dirty="0" err="1">
                <a:latin typeface="Raleway Light" pitchFamily="2" charset="0"/>
              </a:rPr>
              <a:t>toàn</a:t>
            </a:r>
            <a:r>
              <a:rPr lang="en-US" sz="1600" i="1" dirty="0">
                <a:latin typeface="Raleway Light" pitchFamily="2" charset="0"/>
              </a:rPr>
              <a:t> </a:t>
            </a:r>
            <a:r>
              <a:rPr lang="en-US" sz="1600" i="1" dirty="0" err="1">
                <a:latin typeface="Raleway Light" pitchFamily="2" charset="0"/>
              </a:rPr>
              <a:t>diện</a:t>
            </a:r>
            <a:r>
              <a:rPr lang="en-US" sz="1600" i="1" dirty="0">
                <a:latin typeface="Raleway Light" pitchFamily="2" charset="0"/>
              </a:rPr>
              <a:t>, </a:t>
            </a:r>
            <a:r>
              <a:rPr lang="en-US" sz="1600" i="1" dirty="0" err="1">
                <a:latin typeface="Raleway Light" pitchFamily="2" charset="0"/>
              </a:rPr>
              <a:t>đồng</a:t>
            </a:r>
            <a:r>
              <a:rPr lang="en-US" sz="1600" i="1" dirty="0">
                <a:latin typeface="Raleway Light" pitchFamily="2" charset="0"/>
              </a:rPr>
              <a:t> </a:t>
            </a:r>
            <a:r>
              <a:rPr lang="en-US" sz="1600" i="1" dirty="0" err="1">
                <a:latin typeface="Raleway Light" pitchFamily="2" charset="0"/>
              </a:rPr>
              <a:t>bộ</a:t>
            </a:r>
            <a:r>
              <a:rPr lang="en-US" sz="1600" i="1" dirty="0">
                <a:latin typeface="Raleway Light" pitchFamily="2" charset="0"/>
              </a:rPr>
              <a:t> </a:t>
            </a:r>
            <a:r>
              <a:rPr lang="en-US" sz="1600" i="1" dirty="0" err="1">
                <a:latin typeface="Raleway Light" pitchFamily="2" charset="0"/>
              </a:rPr>
              <a:t>công</a:t>
            </a:r>
            <a:r>
              <a:rPr lang="en-US" sz="1600" i="1" dirty="0">
                <a:latin typeface="Raleway Light" pitchFamily="2" charset="0"/>
              </a:rPr>
              <a:t> </a:t>
            </a:r>
            <a:r>
              <a:rPr lang="en-US" sz="1600" i="1" dirty="0" err="1">
                <a:latin typeface="Raleway Light" pitchFamily="2" charset="0"/>
              </a:rPr>
              <a:t>cuộc</a:t>
            </a:r>
            <a:r>
              <a:rPr lang="en-US" sz="1600" i="1" dirty="0">
                <a:latin typeface="Raleway Light" pitchFamily="2" charset="0"/>
              </a:rPr>
              <a:t> </a:t>
            </a:r>
            <a:r>
              <a:rPr lang="en-US" sz="1600" i="1" dirty="0" err="1">
                <a:latin typeface="Raleway Light" pitchFamily="2" charset="0"/>
              </a:rPr>
              <a:t>đổi</a:t>
            </a:r>
            <a:r>
              <a:rPr lang="en-US" sz="1600" i="1" dirty="0">
                <a:latin typeface="Raleway Light" pitchFamily="2" charset="0"/>
              </a:rPr>
              <a:t> </a:t>
            </a:r>
            <a:r>
              <a:rPr lang="en-US" sz="1600" i="1" dirty="0" err="1">
                <a:latin typeface="Raleway Light" pitchFamily="2" charset="0"/>
              </a:rPr>
              <a:t>mới</a:t>
            </a:r>
            <a:r>
              <a:rPr lang="en-US" sz="1600" i="1" dirty="0">
                <a:latin typeface="Raleway Light" pitchFamily="2" charset="0"/>
              </a:rPr>
              <a:t>, </a:t>
            </a:r>
            <a:r>
              <a:rPr lang="en-US" sz="1600" i="1" dirty="0" err="1">
                <a:latin typeface="Raleway Light" pitchFamily="2" charset="0"/>
              </a:rPr>
              <a:t>xây</a:t>
            </a:r>
            <a:r>
              <a:rPr lang="en-US" sz="1600" i="1" dirty="0">
                <a:latin typeface="Raleway Light" pitchFamily="2" charset="0"/>
              </a:rPr>
              <a:t> </a:t>
            </a:r>
            <a:r>
              <a:rPr lang="en-US" sz="1600" i="1" dirty="0" err="1">
                <a:latin typeface="Raleway Light" pitchFamily="2" charset="0"/>
              </a:rPr>
              <a:t>dựng</a:t>
            </a:r>
            <a:r>
              <a:rPr lang="en-US" sz="1600" i="1" dirty="0">
                <a:latin typeface="Raleway Light" pitchFamily="2" charset="0"/>
              </a:rPr>
              <a:t> </a:t>
            </a:r>
            <a:r>
              <a:rPr lang="en-US" sz="1600" i="1" dirty="0" err="1">
                <a:latin typeface="Raleway Light" pitchFamily="2" charset="0"/>
              </a:rPr>
              <a:t>và</a:t>
            </a:r>
            <a:r>
              <a:rPr lang="en-US" sz="1600" i="1" dirty="0">
                <a:latin typeface="Raleway Light" pitchFamily="2" charset="0"/>
              </a:rPr>
              <a:t> </a:t>
            </a:r>
            <a:r>
              <a:rPr lang="en-US" sz="1600" i="1" dirty="0" err="1">
                <a:latin typeface="Raleway Light" pitchFamily="2" charset="0"/>
              </a:rPr>
              <a:t>bảo</a:t>
            </a:r>
            <a:r>
              <a:rPr lang="en-US" sz="1600" i="1" dirty="0">
                <a:latin typeface="Raleway Light" pitchFamily="2" charset="0"/>
              </a:rPr>
              <a:t> </a:t>
            </a:r>
            <a:r>
              <a:rPr lang="en-US" sz="1600" i="1" dirty="0" err="1">
                <a:latin typeface="Raleway Light" pitchFamily="2" charset="0"/>
              </a:rPr>
              <a:t>vệ</a:t>
            </a:r>
            <a:r>
              <a:rPr lang="en-US" sz="1600" i="1" dirty="0">
                <a:latin typeface="Raleway Light" pitchFamily="2" charset="0"/>
              </a:rPr>
              <a:t> </a:t>
            </a:r>
            <a:r>
              <a:rPr lang="en-US" sz="1600" i="1" dirty="0" err="1">
                <a:latin typeface="Raleway Light" pitchFamily="2" charset="0"/>
              </a:rPr>
              <a:t>vững</a:t>
            </a:r>
            <a:r>
              <a:rPr lang="en-US" sz="1600" i="1" dirty="0">
                <a:latin typeface="Raleway Light" pitchFamily="2" charset="0"/>
              </a:rPr>
              <a:t> </a:t>
            </a:r>
            <a:r>
              <a:rPr lang="en-US" sz="1600" i="1" dirty="0" err="1">
                <a:latin typeface="Raleway Light" pitchFamily="2" charset="0"/>
              </a:rPr>
              <a:t>chắc</a:t>
            </a:r>
            <a:r>
              <a:rPr lang="en-US" sz="1600" i="1" dirty="0">
                <a:latin typeface="Raleway Light" pitchFamily="2" charset="0"/>
              </a:rPr>
              <a:t> </a:t>
            </a:r>
            <a:r>
              <a:rPr lang="en-US" sz="1600" i="1" dirty="0" err="1">
                <a:latin typeface="Raleway Light" pitchFamily="2" charset="0"/>
              </a:rPr>
              <a:t>Tổ</a:t>
            </a:r>
            <a:r>
              <a:rPr lang="en-US" sz="1600" i="1" dirty="0">
                <a:latin typeface="Raleway Light" pitchFamily="2" charset="0"/>
              </a:rPr>
              <a:t> </a:t>
            </a:r>
            <a:r>
              <a:rPr lang="en-US" sz="1600" i="1" dirty="0" err="1">
                <a:latin typeface="Raleway Light" pitchFamily="2" charset="0"/>
              </a:rPr>
              <a:t>quốc</a:t>
            </a:r>
            <a:r>
              <a:rPr lang="en-US" sz="1600" i="1" dirty="0">
                <a:latin typeface="Raleway Light" pitchFamily="2" charset="0"/>
              </a:rPr>
              <a:t>, </a:t>
            </a:r>
            <a:r>
              <a:rPr lang="en-US" sz="1600" i="1" dirty="0" err="1">
                <a:latin typeface="Raleway Light" pitchFamily="2" charset="0"/>
              </a:rPr>
              <a:t>giữ</a:t>
            </a:r>
            <a:r>
              <a:rPr lang="en-US" sz="1600" i="1" dirty="0">
                <a:latin typeface="Raleway Light" pitchFamily="2" charset="0"/>
              </a:rPr>
              <a:t> </a:t>
            </a:r>
            <a:r>
              <a:rPr lang="en-US" sz="1600" i="1" dirty="0" err="1">
                <a:latin typeface="Raleway Light" pitchFamily="2" charset="0"/>
              </a:rPr>
              <a:t>vững</a:t>
            </a:r>
            <a:r>
              <a:rPr lang="en-US" sz="1600" i="1" dirty="0">
                <a:latin typeface="Raleway Light" pitchFamily="2" charset="0"/>
              </a:rPr>
              <a:t> </a:t>
            </a:r>
            <a:r>
              <a:rPr lang="en-US" sz="1600" i="1" dirty="0" err="1">
                <a:latin typeface="Raleway Light" pitchFamily="2" charset="0"/>
              </a:rPr>
              <a:t>môi</a:t>
            </a:r>
            <a:r>
              <a:rPr lang="en-US" sz="1600" i="1" dirty="0">
                <a:latin typeface="Raleway Light" pitchFamily="2" charset="0"/>
              </a:rPr>
              <a:t> </a:t>
            </a:r>
            <a:r>
              <a:rPr lang="en-US" sz="1600" i="1" dirty="0" err="1">
                <a:latin typeface="Raleway Light" pitchFamily="2" charset="0"/>
              </a:rPr>
              <a:t>trường</a:t>
            </a:r>
            <a:r>
              <a:rPr lang="en-US" sz="1600" i="1" dirty="0">
                <a:latin typeface="Raleway Light" pitchFamily="2" charset="0"/>
              </a:rPr>
              <a:t> </a:t>
            </a:r>
            <a:r>
              <a:rPr lang="en-US" sz="1600" i="1" dirty="0" err="1">
                <a:latin typeface="Raleway Light" pitchFamily="2" charset="0"/>
              </a:rPr>
              <a:t>hòa</a:t>
            </a:r>
            <a:r>
              <a:rPr lang="en-US" sz="1600" i="1" dirty="0">
                <a:latin typeface="Raleway Light" pitchFamily="2" charset="0"/>
              </a:rPr>
              <a:t> </a:t>
            </a:r>
            <a:r>
              <a:rPr lang="en-US" sz="1600" i="1" dirty="0" err="1">
                <a:latin typeface="Raleway Light" pitchFamily="2" charset="0"/>
              </a:rPr>
              <a:t>bình</a:t>
            </a:r>
            <a:r>
              <a:rPr lang="en-US" sz="1600" i="1" dirty="0">
                <a:latin typeface="Raleway Light" pitchFamily="2" charset="0"/>
              </a:rPr>
              <a:t>, </a:t>
            </a:r>
            <a:r>
              <a:rPr lang="en-US" sz="1600" i="1" dirty="0" err="1">
                <a:latin typeface="Raleway Light" pitchFamily="2" charset="0"/>
              </a:rPr>
              <a:t>ổn</a:t>
            </a:r>
            <a:r>
              <a:rPr lang="en-US" sz="1600" i="1" dirty="0">
                <a:latin typeface="Raleway Light" pitchFamily="2" charset="0"/>
              </a:rPr>
              <a:t> </a:t>
            </a:r>
            <a:r>
              <a:rPr lang="en-US" sz="1600" i="1" dirty="0" err="1">
                <a:latin typeface="Raleway Light" pitchFamily="2" charset="0"/>
              </a:rPr>
              <a:t>định</a:t>
            </a:r>
            <a:r>
              <a:rPr lang="en-US" sz="1600" i="1" dirty="0">
                <a:latin typeface="Raleway Light" pitchFamily="2" charset="0"/>
              </a:rPr>
              <a:t>, </a:t>
            </a:r>
            <a:r>
              <a:rPr lang="en-US" sz="1600" i="1" dirty="0" err="1">
                <a:latin typeface="Raleway Light" pitchFamily="2" charset="0"/>
              </a:rPr>
              <a:t>phấn</a:t>
            </a:r>
            <a:r>
              <a:rPr lang="en-US" sz="1600" i="1" dirty="0">
                <a:latin typeface="Raleway Light" pitchFamily="2" charset="0"/>
              </a:rPr>
              <a:t> </a:t>
            </a:r>
            <a:r>
              <a:rPr lang="en-US" sz="1600" i="1" dirty="0" err="1">
                <a:latin typeface="Raleway Light" pitchFamily="2" charset="0"/>
              </a:rPr>
              <a:t>đấu</a:t>
            </a:r>
            <a:r>
              <a:rPr lang="en-US" sz="1600" i="1" dirty="0">
                <a:latin typeface="Raleway Light" pitchFamily="2" charset="0"/>
              </a:rPr>
              <a:t> </a:t>
            </a:r>
            <a:r>
              <a:rPr lang="en-US" sz="1600" i="1" dirty="0" err="1">
                <a:latin typeface="Raleway Light" pitchFamily="2" charset="0"/>
              </a:rPr>
              <a:t>đến</a:t>
            </a:r>
            <a:r>
              <a:rPr lang="en-US" sz="1600" i="1" dirty="0">
                <a:latin typeface="Raleway Light" pitchFamily="2" charset="0"/>
              </a:rPr>
              <a:t> </a:t>
            </a:r>
            <a:r>
              <a:rPr lang="en-US" sz="1600" i="1" dirty="0" err="1">
                <a:latin typeface="Raleway Light" pitchFamily="2" charset="0"/>
              </a:rPr>
              <a:t>giữa</a:t>
            </a:r>
            <a:r>
              <a:rPr lang="en-US" sz="1600" i="1" dirty="0">
                <a:latin typeface="Raleway Light" pitchFamily="2" charset="0"/>
              </a:rPr>
              <a:t> </a:t>
            </a:r>
            <a:r>
              <a:rPr lang="en-US" sz="1600" i="1" dirty="0" err="1">
                <a:latin typeface="Raleway Light" pitchFamily="2" charset="0"/>
              </a:rPr>
              <a:t>thế</a:t>
            </a:r>
            <a:r>
              <a:rPr lang="en-US" sz="1600" i="1" dirty="0">
                <a:latin typeface="Raleway Light" pitchFamily="2" charset="0"/>
              </a:rPr>
              <a:t> </a:t>
            </a:r>
            <a:r>
              <a:rPr lang="en-US" sz="1600" i="1" dirty="0" err="1">
                <a:latin typeface="Raleway Light" pitchFamily="2" charset="0"/>
              </a:rPr>
              <a:t>kỷ</a:t>
            </a:r>
            <a:r>
              <a:rPr lang="en-US" sz="1600" i="1" dirty="0">
                <a:latin typeface="Raleway Light" pitchFamily="2" charset="0"/>
              </a:rPr>
              <a:t> XXI, </a:t>
            </a:r>
            <a:r>
              <a:rPr lang="en-US" sz="1600" i="1" dirty="0" err="1">
                <a:latin typeface="Raleway Light" pitchFamily="2" charset="0"/>
              </a:rPr>
              <a:t>nước</a:t>
            </a:r>
            <a:r>
              <a:rPr lang="en-US" sz="1600" i="1" dirty="0">
                <a:latin typeface="Raleway Light" pitchFamily="2" charset="0"/>
              </a:rPr>
              <a:t> ta </a:t>
            </a:r>
            <a:r>
              <a:rPr lang="en-US" sz="1600" i="1" dirty="0" err="1">
                <a:latin typeface="Raleway Light" pitchFamily="2" charset="0"/>
              </a:rPr>
              <a:t>trở</a:t>
            </a:r>
            <a:r>
              <a:rPr lang="en-US" sz="1600" i="1" dirty="0">
                <a:latin typeface="Raleway Light" pitchFamily="2" charset="0"/>
              </a:rPr>
              <a:t> </a:t>
            </a:r>
            <a:r>
              <a:rPr lang="en-US" sz="1600" i="1" dirty="0" err="1">
                <a:latin typeface="Raleway Light" pitchFamily="2" charset="0"/>
              </a:rPr>
              <a:t>thành</a:t>
            </a:r>
            <a:r>
              <a:rPr lang="en-US" sz="1600" i="1" dirty="0">
                <a:latin typeface="Raleway Light" pitchFamily="2" charset="0"/>
              </a:rPr>
              <a:t> </a:t>
            </a:r>
            <a:r>
              <a:rPr lang="en-US" sz="1600" i="1" dirty="0" err="1">
                <a:latin typeface="Raleway Light" pitchFamily="2" charset="0"/>
              </a:rPr>
              <a:t>nước</a:t>
            </a:r>
            <a:r>
              <a:rPr lang="en-US" sz="1600" i="1" dirty="0">
                <a:latin typeface="Raleway Light" pitchFamily="2" charset="0"/>
              </a:rPr>
              <a:t> </a:t>
            </a:r>
            <a:r>
              <a:rPr lang="en-US" sz="1600" i="1" dirty="0" err="1">
                <a:latin typeface="Raleway Light" pitchFamily="2" charset="0"/>
              </a:rPr>
              <a:t>phát</a:t>
            </a:r>
            <a:r>
              <a:rPr lang="en-US" sz="1600" i="1" dirty="0">
                <a:latin typeface="Raleway Light" pitchFamily="2" charset="0"/>
              </a:rPr>
              <a:t> </a:t>
            </a:r>
            <a:r>
              <a:rPr lang="en-US" sz="1600" i="1" dirty="0" err="1">
                <a:latin typeface="Raleway Light" pitchFamily="2" charset="0"/>
              </a:rPr>
              <a:t>triển</a:t>
            </a:r>
            <a:r>
              <a:rPr lang="en-US" sz="1600" i="1" dirty="0">
                <a:latin typeface="Raleway Light" pitchFamily="2" charset="0"/>
              </a:rPr>
              <a:t>, </a:t>
            </a:r>
            <a:r>
              <a:rPr lang="en-US" sz="1600" i="1" dirty="0" err="1">
                <a:latin typeface="Raleway Light" pitchFamily="2" charset="0"/>
              </a:rPr>
              <a:t>theo</a:t>
            </a:r>
            <a:r>
              <a:rPr lang="en-US" sz="1600" i="1" dirty="0">
                <a:latin typeface="Raleway Light" pitchFamily="2" charset="0"/>
              </a:rPr>
              <a:t> </a:t>
            </a:r>
            <a:r>
              <a:rPr lang="en-US" sz="1600" i="1" dirty="0" err="1">
                <a:latin typeface="Raleway Light" pitchFamily="2" charset="0"/>
              </a:rPr>
              <a:t>định</a:t>
            </a:r>
            <a:r>
              <a:rPr lang="en-US" sz="1600" i="1" dirty="0">
                <a:latin typeface="Raleway Light" pitchFamily="2" charset="0"/>
              </a:rPr>
              <a:t> </a:t>
            </a:r>
            <a:r>
              <a:rPr lang="en-US" sz="1600" i="1" dirty="0" err="1">
                <a:latin typeface="Raleway Light" pitchFamily="2" charset="0"/>
              </a:rPr>
              <a:t>hướng</a:t>
            </a:r>
            <a:r>
              <a:rPr lang="en-US" sz="1600" i="1" dirty="0">
                <a:latin typeface="Raleway Light" pitchFamily="2" charset="0"/>
              </a:rPr>
              <a:t> </a:t>
            </a:r>
            <a:r>
              <a:rPr lang="en-US" sz="1600" i="1" dirty="0" err="1">
                <a:latin typeface="Raleway Light" pitchFamily="2" charset="0"/>
              </a:rPr>
              <a:t>xã</a:t>
            </a:r>
            <a:r>
              <a:rPr lang="en-US" sz="1600" i="1" dirty="0">
                <a:latin typeface="Raleway Light" pitchFamily="2" charset="0"/>
              </a:rPr>
              <a:t> </a:t>
            </a:r>
            <a:r>
              <a:rPr lang="en-US" sz="1600" i="1" dirty="0" err="1">
                <a:latin typeface="Raleway Light" pitchFamily="2" charset="0"/>
              </a:rPr>
              <a:t>hội</a:t>
            </a:r>
            <a:r>
              <a:rPr lang="en-US" sz="1600" i="1" dirty="0">
                <a:latin typeface="Raleway Light" pitchFamily="2" charset="0"/>
              </a:rPr>
              <a:t> </a:t>
            </a:r>
            <a:r>
              <a:rPr lang="en-US" sz="1600" i="1" dirty="0" err="1">
                <a:latin typeface="Raleway Light" pitchFamily="2" charset="0"/>
              </a:rPr>
              <a:t>chủ</a:t>
            </a:r>
            <a:r>
              <a:rPr lang="en-US" sz="1600" i="1" dirty="0">
                <a:latin typeface="Raleway Light" pitchFamily="2" charset="0"/>
              </a:rPr>
              <a:t> </a:t>
            </a:r>
            <a:r>
              <a:rPr lang="en-US" sz="1600" i="1" dirty="0" err="1">
                <a:latin typeface="Raleway Light" pitchFamily="2" charset="0"/>
              </a:rPr>
              <a:t>nghĩa</a:t>
            </a:r>
            <a:r>
              <a:rPr lang="en-US" sz="1600" i="1" dirty="0">
                <a:latin typeface="Raleway Light" pitchFamily="2" charset="0"/>
              </a:rPr>
              <a:t>”.</a:t>
            </a:r>
          </a:p>
        </p:txBody>
      </p:sp>
    </p:spTree>
    <p:extLst>
      <p:ext uri="{BB962C8B-B14F-4D97-AF65-F5344CB8AC3E}">
        <p14:creationId xmlns:p14="http://schemas.microsoft.com/office/powerpoint/2010/main" val="2589197751"/>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B41A-8346-4B38-AA8F-D5A772A466F5}"/>
              </a:ext>
            </a:extLst>
          </p:cNvPr>
          <p:cNvSpPr>
            <a:spLocks noGrp="1"/>
          </p:cNvSpPr>
          <p:nvPr>
            <p:ph type="title"/>
          </p:nvPr>
        </p:nvSpPr>
        <p:spPr>
          <a:xfrm>
            <a:off x="1158867" y="1130133"/>
            <a:ext cx="8606720" cy="565103"/>
          </a:xfrm>
        </p:spPr>
        <p:txBody>
          <a:bodyPr/>
          <a:lstStyle/>
          <a:p>
            <a:r>
              <a:rPr lang="en-US" sz="2667" dirty="0" err="1">
                <a:solidFill>
                  <a:srgbClr val="FFC000"/>
                </a:solidFill>
              </a:rPr>
              <a:t>Đại</a:t>
            </a:r>
            <a:r>
              <a:rPr lang="en-US" sz="2667" dirty="0">
                <a:solidFill>
                  <a:srgbClr val="FFC000"/>
                </a:solidFill>
              </a:rPr>
              <a:t> </a:t>
            </a:r>
            <a:r>
              <a:rPr lang="en-US" sz="2667" dirty="0" err="1">
                <a:solidFill>
                  <a:srgbClr val="FFC000"/>
                </a:solidFill>
              </a:rPr>
              <a:t>hội</a:t>
            </a:r>
            <a:r>
              <a:rPr lang="en-US" sz="2667" dirty="0">
                <a:solidFill>
                  <a:srgbClr val="FFC000"/>
                </a:solidFill>
              </a:rPr>
              <a:t> XIII </a:t>
            </a:r>
            <a:r>
              <a:rPr lang="en-US" sz="2667" dirty="0" err="1"/>
              <a:t>đã</a:t>
            </a:r>
            <a:r>
              <a:rPr lang="en-US" sz="2667" dirty="0"/>
              <a:t> </a:t>
            </a:r>
            <a:r>
              <a:rPr lang="en-US" sz="2667" dirty="0" err="1"/>
              <a:t>xác</a:t>
            </a:r>
            <a:r>
              <a:rPr lang="en-US" sz="2667" dirty="0"/>
              <a:t> </a:t>
            </a:r>
            <a:r>
              <a:rPr lang="en-US" sz="2667" dirty="0" err="1"/>
              <a:t>định</a:t>
            </a:r>
            <a:r>
              <a:rPr lang="en-US" sz="2667" dirty="0"/>
              <a:t> </a:t>
            </a:r>
            <a:r>
              <a:rPr lang="en-US" sz="2667" dirty="0" err="1">
                <a:solidFill>
                  <a:srgbClr val="FFC000"/>
                </a:solidFill>
              </a:rPr>
              <a:t>quan</a:t>
            </a:r>
            <a:r>
              <a:rPr lang="en-US" sz="2667" dirty="0">
                <a:solidFill>
                  <a:srgbClr val="FFC000"/>
                </a:solidFill>
              </a:rPr>
              <a:t> </a:t>
            </a:r>
            <a:r>
              <a:rPr lang="en-US" sz="2667" dirty="0" err="1">
                <a:solidFill>
                  <a:srgbClr val="FFC000"/>
                </a:solidFill>
              </a:rPr>
              <a:t>điểm</a:t>
            </a:r>
            <a:r>
              <a:rPr lang="en-US" sz="2667" dirty="0">
                <a:solidFill>
                  <a:srgbClr val="FFC000"/>
                </a:solidFill>
              </a:rPr>
              <a:t> </a:t>
            </a:r>
            <a:r>
              <a:rPr lang="en-US" sz="2667" dirty="0" err="1"/>
              <a:t>chỉ</a:t>
            </a:r>
            <a:r>
              <a:rPr lang="en-US" sz="2667" dirty="0"/>
              <a:t> </a:t>
            </a:r>
            <a:r>
              <a:rPr lang="en-US" sz="2667" dirty="0" err="1"/>
              <a:t>đạo</a:t>
            </a:r>
            <a:r>
              <a:rPr lang="en-US" sz="2667" dirty="0"/>
              <a:t>:</a:t>
            </a:r>
          </a:p>
        </p:txBody>
      </p:sp>
      <p:sp>
        <p:nvSpPr>
          <p:cNvPr id="3" name="Text Placeholder 2">
            <a:extLst>
              <a:ext uri="{FF2B5EF4-FFF2-40B4-BE49-F238E27FC236}">
                <a16:creationId xmlns:a16="http://schemas.microsoft.com/office/drawing/2014/main" id="{39272E1E-6504-4896-A524-DB576A721515}"/>
              </a:ext>
            </a:extLst>
          </p:cNvPr>
          <p:cNvSpPr>
            <a:spLocks noGrp="1"/>
          </p:cNvSpPr>
          <p:nvPr>
            <p:ph type="body" idx="1"/>
          </p:nvPr>
        </p:nvSpPr>
        <p:spPr>
          <a:xfrm>
            <a:off x="1158867" y="2063864"/>
            <a:ext cx="9154800" cy="3154800"/>
          </a:xfrm>
        </p:spPr>
        <p:txBody>
          <a:bodyPr/>
          <a:lstStyle/>
          <a:p>
            <a:pPr marL="0" indent="609585" algn="just">
              <a:lnSpc>
                <a:spcPct val="107000"/>
              </a:lnSpc>
              <a:spcBef>
                <a:spcPts val="400"/>
              </a:spcBef>
              <a:spcAft>
                <a:spcPts val="400"/>
              </a:spcAft>
            </a:pPr>
            <a:r>
              <a:rPr lang="en-US" dirty="0" err="1"/>
              <a:t>Kiên</a:t>
            </a:r>
            <a:r>
              <a:rPr lang="en-US" dirty="0"/>
              <a:t> </a:t>
            </a:r>
            <a:r>
              <a:rPr lang="en-US" dirty="0" err="1"/>
              <a:t>định</a:t>
            </a:r>
            <a:r>
              <a:rPr lang="en-US" dirty="0"/>
              <a:t> </a:t>
            </a:r>
            <a:r>
              <a:rPr lang="en-US" dirty="0" err="1"/>
              <a:t>và</a:t>
            </a:r>
            <a:r>
              <a:rPr lang="en-US" dirty="0"/>
              <a:t> </a:t>
            </a:r>
            <a:r>
              <a:rPr lang="en-US" dirty="0" err="1"/>
              <a:t>vận</a:t>
            </a:r>
            <a:r>
              <a:rPr lang="en-US" dirty="0"/>
              <a:t> </a:t>
            </a:r>
            <a:r>
              <a:rPr lang="en-US" dirty="0" err="1"/>
              <a:t>dụng</a:t>
            </a:r>
            <a:r>
              <a:rPr lang="en-US" dirty="0"/>
              <a:t>, </a:t>
            </a:r>
            <a:r>
              <a:rPr lang="en-US" dirty="0" err="1"/>
              <a:t>phát</a:t>
            </a:r>
            <a:r>
              <a:rPr lang="en-US" dirty="0"/>
              <a:t> </a:t>
            </a:r>
            <a:r>
              <a:rPr lang="en-US" dirty="0" err="1"/>
              <a:t>triển</a:t>
            </a:r>
            <a:r>
              <a:rPr lang="en-US" dirty="0"/>
              <a:t> </a:t>
            </a:r>
            <a:r>
              <a:rPr lang="en-US" dirty="0" err="1"/>
              <a:t>sáng</a:t>
            </a:r>
            <a:r>
              <a:rPr lang="en-US" dirty="0"/>
              <a:t> </a:t>
            </a:r>
            <a:r>
              <a:rPr lang="en-US" dirty="0" err="1"/>
              <a:t>tạo</a:t>
            </a:r>
            <a:r>
              <a:rPr lang="en-US" dirty="0"/>
              <a:t> </a:t>
            </a:r>
            <a:r>
              <a:rPr lang="en-US" dirty="0" err="1"/>
              <a:t>chủ</a:t>
            </a:r>
            <a:r>
              <a:rPr lang="en-US" dirty="0"/>
              <a:t> </a:t>
            </a:r>
            <a:r>
              <a:rPr lang="en-US" dirty="0" err="1"/>
              <a:t>nghĩa</a:t>
            </a:r>
            <a:r>
              <a:rPr lang="en-US" dirty="0"/>
              <a:t> </a:t>
            </a:r>
            <a:r>
              <a:rPr lang="en-US" dirty="0" err="1"/>
              <a:t>Mác</a:t>
            </a:r>
            <a:r>
              <a:rPr lang="en-US" dirty="0"/>
              <a:t> – </a:t>
            </a:r>
            <a:r>
              <a:rPr lang="en-US" dirty="0" err="1"/>
              <a:t>Lênin</a:t>
            </a:r>
            <a:r>
              <a:rPr lang="en-US" dirty="0"/>
              <a:t>, </a:t>
            </a:r>
            <a:r>
              <a:rPr lang="en-US" dirty="0" err="1"/>
              <a:t>tư</a:t>
            </a:r>
            <a:r>
              <a:rPr lang="en-US" dirty="0"/>
              <a:t> </a:t>
            </a:r>
            <a:r>
              <a:rPr lang="en-US" dirty="0" err="1"/>
              <a:t>tưởng</a:t>
            </a:r>
            <a:r>
              <a:rPr lang="en-US" dirty="0"/>
              <a:t> </a:t>
            </a:r>
            <a:r>
              <a:rPr lang="en-US" dirty="0" err="1"/>
              <a:t>Hồ</a:t>
            </a:r>
            <a:r>
              <a:rPr lang="en-US" dirty="0"/>
              <a:t> </a:t>
            </a:r>
            <a:r>
              <a:rPr lang="en-US" dirty="0" err="1"/>
              <a:t>Chí</a:t>
            </a:r>
            <a:r>
              <a:rPr lang="en-US" dirty="0"/>
              <a:t> Minh; </a:t>
            </a:r>
          </a:p>
          <a:p>
            <a:pPr marL="0" indent="609585" algn="just">
              <a:lnSpc>
                <a:spcPct val="107000"/>
              </a:lnSpc>
              <a:spcBef>
                <a:spcPts val="400"/>
              </a:spcBef>
              <a:spcAft>
                <a:spcPts val="400"/>
              </a:spcAft>
            </a:pPr>
            <a:r>
              <a:rPr lang="en-US" dirty="0" err="1"/>
              <a:t>Bảo</a:t>
            </a:r>
            <a:r>
              <a:rPr lang="en-US" dirty="0"/>
              <a:t> </a:t>
            </a:r>
            <a:r>
              <a:rPr lang="en-US" dirty="0" err="1"/>
              <a:t>đảm</a:t>
            </a:r>
            <a:r>
              <a:rPr lang="en-US" dirty="0"/>
              <a:t> </a:t>
            </a:r>
            <a:r>
              <a:rPr lang="en-US" dirty="0" err="1"/>
              <a:t>cao</a:t>
            </a:r>
            <a:r>
              <a:rPr lang="en-US" dirty="0"/>
              <a:t> </a:t>
            </a:r>
            <a:r>
              <a:rPr lang="en-US" dirty="0" err="1"/>
              <a:t>nhất</a:t>
            </a:r>
            <a:r>
              <a:rPr lang="en-US" dirty="0"/>
              <a:t> </a:t>
            </a:r>
            <a:r>
              <a:rPr lang="en-US" dirty="0" err="1"/>
              <a:t>lợi</a:t>
            </a:r>
            <a:r>
              <a:rPr lang="en-US" dirty="0"/>
              <a:t> </a:t>
            </a:r>
            <a:r>
              <a:rPr lang="en-US" dirty="0" err="1"/>
              <a:t>ích</a:t>
            </a:r>
            <a:r>
              <a:rPr lang="en-US" dirty="0"/>
              <a:t> </a:t>
            </a:r>
            <a:r>
              <a:rPr lang="en-US" dirty="0" err="1"/>
              <a:t>quốc</a:t>
            </a:r>
            <a:r>
              <a:rPr lang="en-US" dirty="0"/>
              <a:t> </a:t>
            </a:r>
            <a:r>
              <a:rPr lang="en-US" dirty="0" err="1"/>
              <a:t>gia</a:t>
            </a:r>
            <a:r>
              <a:rPr lang="en-US" dirty="0"/>
              <a:t> - </a:t>
            </a:r>
            <a:r>
              <a:rPr lang="en-US" dirty="0" err="1"/>
              <a:t>dân</a:t>
            </a:r>
            <a:r>
              <a:rPr lang="en-US" dirty="0"/>
              <a:t> </a:t>
            </a:r>
            <a:r>
              <a:rPr lang="en-US" dirty="0" err="1"/>
              <a:t>tộc</a:t>
            </a:r>
            <a:r>
              <a:rPr lang="en-US" dirty="0"/>
              <a:t> </a:t>
            </a:r>
            <a:r>
              <a:rPr lang="en-US" dirty="0" err="1"/>
              <a:t>trên</a:t>
            </a:r>
            <a:r>
              <a:rPr lang="en-US" dirty="0"/>
              <a:t> </a:t>
            </a:r>
            <a:r>
              <a:rPr lang="en-US" dirty="0" err="1"/>
              <a:t>cơ</a:t>
            </a:r>
            <a:r>
              <a:rPr lang="en-US" dirty="0"/>
              <a:t> </a:t>
            </a:r>
            <a:r>
              <a:rPr lang="en-US" dirty="0" err="1"/>
              <a:t>sở</a:t>
            </a:r>
            <a:r>
              <a:rPr lang="en-US" dirty="0"/>
              <a:t> </a:t>
            </a:r>
            <a:r>
              <a:rPr lang="en-US" dirty="0" err="1"/>
              <a:t>các</a:t>
            </a:r>
            <a:r>
              <a:rPr lang="en-US" dirty="0"/>
              <a:t> </a:t>
            </a:r>
            <a:r>
              <a:rPr lang="en-US" dirty="0" err="1"/>
              <a:t>nguyên</a:t>
            </a:r>
            <a:r>
              <a:rPr lang="en-US" dirty="0"/>
              <a:t> </a:t>
            </a:r>
            <a:r>
              <a:rPr lang="en-US" dirty="0" err="1"/>
              <a:t>tắc</a:t>
            </a:r>
            <a:r>
              <a:rPr lang="en-US" dirty="0"/>
              <a:t> </a:t>
            </a:r>
            <a:r>
              <a:rPr lang="en-US" dirty="0" err="1"/>
              <a:t>cơ</a:t>
            </a:r>
            <a:r>
              <a:rPr lang="en-US" dirty="0"/>
              <a:t> </a:t>
            </a:r>
            <a:r>
              <a:rPr lang="en-US" dirty="0" err="1"/>
              <a:t>bản</a:t>
            </a:r>
            <a:r>
              <a:rPr lang="en-US" dirty="0"/>
              <a:t> </a:t>
            </a:r>
            <a:r>
              <a:rPr lang="en-US" dirty="0" err="1"/>
              <a:t>của</a:t>
            </a:r>
            <a:r>
              <a:rPr lang="en-US" dirty="0"/>
              <a:t> </a:t>
            </a:r>
            <a:r>
              <a:rPr lang="en-US" dirty="0" err="1"/>
              <a:t>Hiến</a:t>
            </a:r>
            <a:r>
              <a:rPr lang="en-US" dirty="0"/>
              <a:t> </a:t>
            </a:r>
            <a:r>
              <a:rPr lang="en-US" dirty="0" err="1"/>
              <a:t>chương</a:t>
            </a:r>
            <a:r>
              <a:rPr lang="en-US" dirty="0"/>
              <a:t> </a:t>
            </a:r>
            <a:r>
              <a:rPr lang="en-US" dirty="0" err="1"/>
              <a:t>Liên</a:t>
            </a:r>
            <a:r>
              <a:rPr lang="en-US" dirty="0"/>
              <a:t> </a:t>
            </a:r>
            <a:r>
              <a:rPr lang="en-US" dirty="0" err="1"/>
              <a:t>hợp</a:t>
            </a:r>
            <a:r>
              <a:rPr lang="en-US" dirty="0"/>
              <a:t> </a:t>
            </a:r>
            <a:r>
              <a:rPr lang="en-US" dirty="0" err="1"/>
              <a:t>quốc</a:t>
            </a:r>
            <a:r>
              <a:rPr lang="en-US" dirty="0"/>
              <a:t> </a:t>
            </a:r>
            <a:r>
              <a:rPr lang="en-US" dirty="0" err="1"/>
              <a:t>và</a:t>
            </a:r>
            <a:r>
              <a:rPr lang="en-US" dirty="0"/>
              <a:t> </a:t>
            </a:r>
            <a:r>
              <a:rPr lang="en-US" dirty="0" err="1"/>
              <a:t>luật</a:t>
            </a:r>
            <a:r>
              <a:rPr lang="en-US" dirty="0"/>
              <a:t> </a:t>
            </a:r>
            <a:r>
              <a:rPr lang="en-US" dirty="0" err="1"/>
              <a:t>pháp</a:t>
            </a:r>
            <a:r>
              <a:rPr lang="en-US" dirty="0"/>
              <a:t> </a:t>
            </a:r>
            <a:r>
              <a:rPr lang="en-US" dirty="0" err="1"/>
              <a:t>quốc</a:t>
            </a:r>
            <a:r>
              <a:rPr lang="en-US" dirty="0"/>
              <a:t> </a:t>
            </a:r>
            <a:r>
              <a:rPr lang="en-US" dirty="0" err="1"/>
              <a:t>tế</a:t>
            </a:r>
            <a:r>
              <a:rPr lang="en-US" dirty="0"/>
              <a:t>, </a:t>
            </a:r>
            <a:r>
              <a:rPr lang="en-US" dirty="0" err="1"/>
              <a:t>bình</a:t>
            </a:r>
            <a:r>
              <a:rPr lang="en-US" dirty="0"/>
              <a:t> </a:t>
            </a:r>
            <a:r>
              <a:rPr lang="en-US" dirty="0" err="1"/>
              <a:t>đẳng</a:t>
            </a:r>
            <a:r>
              <a:rPr lang="en-US" dirty="0"/>
              <a:t>, </a:t>
            </a:r>
            <a:r>
              <a:rPr lang="en-US" dirty="0" err="1"/>
              <a:t>hợp</a:t>
            </a:r>
            <a:r>
              <a:rPr lang="en-US" dirty="0"/>
              <a:t> </a:t>
            </a:r>
            <a:r>
              <a:rPr lang="en-US" dirty="0" err="1"/>
              <a:t>tác</a:t>
            </a:r>
            <a:r>
              <a:rPr lang="en-US" dirty="0"/>
              <a:t>, </a:t>
            </a:r>
            <a:r>
              <a:rPr lang="en-US" dirty="0" err="1"/>
              <a:t>cùng</a:t>
            </a:r>
            <a:r>
              <a:rPr lang="en-US" dirty="0"/>
              <a:t> có </a:t>
            </a:r>
            <a:r>
              <a:rPr lang="en-US" dirty="0" err="1"/>
              <a:t>lợi</a:t>
            </a:r>
            <a:r>
              <a:rPr lang="en-US" dirty="0"/>
              <a:t>. </a:t>
            </a:r>
          </a:p>
          <a:p>
            <a:pPr marL="0" indent="609585" algn="just">
              <a:lnSpc>
                <a:spcPct val="107000"/>
              </a:lnSpc>
              <a:spcBef>
                <a:spcPts val="400"/>
              </a:spcBef>
              <a:spcAft>
                <a:spcPts val="400"/>
              </a:spcAft>
            </a:pPr>
            <a:r>
              <a:rPr lang="en-US" dirty="0" err="1"/>
              <a:t>Khơi</a:t>
            </a:r>
            <a:r>
              <a:rPr lang="en-US" dirty="0"/>
              <a:t> </a:t>
            </a:r>
            <a:r>
              <a:rPr lang="en-US" dirty="0" err="1"/>
              <a:t>dậy</a:t>
            </a:r>
            <a:r>
              <a:rPr lang="en-US" dirty="0"/>
              <a:t> </a:t>
            </a:r>
            <a:r>
              <a:rPr lang="en-US" dirty="0" err="1"/>
              <a:t>mạnh</a:t>
            </a:r>
            <a:r>
              <a:rPr lang="en-US" dirty="0"/>
              <a:t> </a:t>
            </a:r>
            <a:r>
              <a:rPr lang="en-US" dirty="0" err="1"/>
              <a:t>mẽ</a:t>
            </a:r>
            <a:r>
              <a:rPr lang="en-US" dirty="0"/>
              <a:t> </a:t>
            </a:r>
            <a:r>
              <a:rPr lang="en-US" dirty="0" err="1"/>
              <a:t>tinh</a:t>
            </a:r>
            <a:r>
              <a:rPr lang="en-US" dirty="0"/>
              <a:t> </a:t>
            </a:r>
            <a:r>
              <a:rPr lang="en-US" dirty="0" err="1"/>
              <a:t>thần</a:t>
            </a:r>
            <a:r>
              <a:rPr lang="en-US" dirty="0"/>
              <a:t> </a:t>
            </a:r>
            <a:r>
              <a:rPr lang="en-US" dirty="0" err="1"/>
              <a:t>yêu</a:t>
            </a:r>
            <a:r>
              <a:rPr lang="en-US" dirty="0"/>
              <a:t> </a:t>
            </a:r>
            <a:r>
              <a:rPr lang="en-US" dirty="0" err="1"/>
              <a:t>nước</a:t>
            </a:r>
            <a:r>
              <a:rPr lang="en-US" dirty="0"/>
              <a:t>, ý </a:t>
            </a:r>
            <a:r>
              <a:rPr lang="en-US" dirty="0" err="1"/>
              <a:t>chí</a:t>
            </a:r>
            <a:r>
              <a:rPr lang="en-US" dirty="0"/>
              <a:t> </a:t>
            </a:r>
            <a:r>
              <a:rPr lang="en-US" dirty="0" err="1"/>
              <a:t>tự</a:t>
            </a:r>
            <a:r>
              <a:rPr lang="en-US" dirty="0"/>
              <a:t> </a:t>
            </a:r>
            <a:r>
              <a:rPr lang="en-US" dirty="0" err="1"/>
              <a:t>cường</a:t>
            </a:r>
            <a:r>
              <a:rPr lang="en-US" dirty="0"/>
              <a:t> </a:t>
            </a:r>
            <a:r>
              <a:rPr lang="en-US" dirty="0" err="1"/>
              <a:t>dân</a:t>
            </a:r>
            <a:r>
              <a:rPr lang="en-US" dirty="0"/>
              <a:t> </a:t>
            </a:r>
            <a:r>
              <a:rPr lang="en-US" dirty="0" err="1"/>
              <a:t>tộc</a:t>
            </a:r>
            <a:r>
              <a:rPr lang="en-US" dirty="0"/>
              <a:t>, </a:t>
            </a:r>
            <a:r>
              <a:rPr lang="en-US" dirty="0" err="1"/>
              <a:t>sức</a:t>
            </a:r>
            <a:r>
              <a:rPr lang="en-US" dirty="0"/>
              <a:t> </a:t>
            </a:r>
            <a:r>
              <a:rPr lang="en-US" dirty="0" err="1"/>
              <a:t>mạnh</a:t>
            </a:r>
            <a:r>
              <a:rPr lang="en-US" dirty="0"/>
              <a:t> </a:t>
            </a:r>
            <a:r>
              <a:rPr lang="en-US" dirty="0" err="1"/>
              <a:t>đại</a:t>
            </a:r>
            <a:r>
              <a:rPr lang="en-US" dirty="0"/>
              <a:t> </a:t>
            </a:r>
            <a:r>
              <a:rPr lang="en-US" dirty="0" err="1"/>
              <a:t>đoàn</a:t>
            </a:r>
            <a:r>
              <a:rPr lang="en-US" dirty="0"/>
              <a:t> </a:t>
            </a:r>
            <a:r>
              <a:rPr lang="en-US" dirty="0" err="1"/>
              <a:t>kết</a:t>
            </a:r>
            <a:r>
              <a:rPr lang="en-US" dirty="0"/>
              <a:t> </a:t>
            </a:r>
            <a:r>
              <a:rPr lang="en-US" dirty="0" err="1"/>
              <a:t>toàn</a:t>
            </a:r>
            <a:r>
              <a:rPr lang="en-US" dirty="0"/>
              <a:t> </a:t>
            </a:r>
            <a:r>
              <a:rPr lang="en-US" dirty="0" err="1"/>
              <a:t>dân</a:t>
            </a:r>
            <a:r>
              <a:rPr lang="en-US" dirty="0"/>
              <a:t> </a:t>
            </a:r>
            <a:r>
              <a:rPr lang="en-US" dirty="0" err="1"/>
              <a:t>tộc</a:t>
            </a:r>
            <a:r>
              <a:rPr lang="en-US" dirty="0"/>
              <a:t> </a:t>
            </a:r>
            <a:r>
              <a:rPr lang="en-US" dirty="0" err="1"/>
              <a:t>và</a:t>
            </a:r>
            <a:r>
              <a:rPr lang="en-US" dirty="0"/>
              <a:t> </a:t>
            </a:r>
            <a:r>
              <a:rPr lang="en-US" dirty="0" err="1"/>
              <a:t>khát</a:t>
            </a:r>
            <a:r>
              <a:rPr lang="en-US" dirty="0"/>
              <a:t> </a:t>
            </a:r>
            <a:r>
              <a:rPr lang="en-US" dirty="0" err="1"/>
              <a:t>vọng</a:t>
            </a:r>
            <a:r>
              <a:rPr lang="en-US" dirty="0"/>
              <a:t> </a:t>
            </a:r>
            <a:r>
              <a:rPr lang="en-US" dirty="0" err="1"/>
              <a:t>phát</a:t>
            </a:r>
            <a:r>
              <a:rPr lang="en-US" dirty="0"/>
              <a:t> </a:t>
            </a:r>
            <a:r>
              <a:rPr lang="en-US" dirty="0" err="1"/>
              <a:t>triển</a:t>
            </a:r>
            <a:r>
              <a:rPr lang="en-US" dirty="0"/>
              <a:t> </a:t>
            </a:r>
            <a:r>
              <a:rPr lang="en-US" dirty="0" err="1"/>
              <a:t>đất</a:t>
            </a:r>
            <a:r>
              <a:rPr lang="en-US" dirty="0"/>
              <a:t> </a:t>
            </a:r>
            <a:r>
              <a:rPr lang="en-US" dirty="0" err="1"/>
              <a:t>nước</a:t>
            </a:r>
            <a:r>
              <a:rPr lang="en-US" dirty="0"/>
              <a:t> </a:t>
            </a:r>
            <a:r>
              <a:rPr lang="en-US" dirty="0" err="1"/>
              <a:t>phồn</a:t>
            </a:r>
            <a:r>
              <a:rPr lang="en-US" dirty="0"/>
              <a:t> </a:t>
            </a:r>
            <a:r>
              <a:rPr lang="en-US" dirty="0" err="1"/>
              <a:t>vinh</a:t>
            </a:r>
            <a:r>
              <a:rPr lang="en-US" dirty="0"/>
              <a:t>, </a:t>
            </a:r>
            <a:r>
              <a:rPr lang="en-US" dirty="0" err="1"/>
              <a:t>hạnh</a:t>
            </a:r>
            <a:r>
              <a:rPr lang="en-US" dirty="0"/>
              <a:t> </a:t>
            </a:r>
            <a:r>
              <a:rPr lang="en-US" dirty="0" err="1"/>
              <a:t>phúc</a:t>
            </a:r>
            <a:r>
              <a:rPr lang="en-US" dirty="0"/>
              <a:t>. </a:t>
            </a:r>
          </a:p>
          <a:p>
            <a:endParaRPr lang="en-US" dirty="0"/>
          </a:p>
        </p:txBody>
      </p:sp>
      <p:sp>
        <p:nvSpPr>
          <p:cNvPr id="4" name="Slide Number Placeholder 3">
            <a:extLst>
              <a:ext uri="{FF2B5EF4-FFF2-40B4-BE49-F238E27FC236}">
                <a16:creationId xmlns:a16="http://schemas.microsoft.com/office/drawing/2014/main" id="{324B57AA-0C66-4871-830F-E50E1FEE4632}"/>
              </a:ext>
            </a:extLst>
          </p:cNvPr>
          <p:cNvSpPr>
            <a:spLocks noGrp="1"/>
          </p:cNvSpPr>
          <p:nvPr>
            <p:ph type="sldNum" idx="12"/>
          </p:nvPr>
        </p:nvSpPr>
        <p:spPr/>
        <p:txBody>
          <a:bodyPr/>
          <a:lstStyle/>
          <a:p>
            <a:pPr algn="ctr"/>
            <a:fld id="{00000000-1234-1234-1234-123412341234}" type="slidenum">
              <a:rPr lang="en" smtClean="0"/>
              <a:pPr algn="ctr"/>
              <a:t>293</a:t>
            </a:fld>
            <a:endParaRPr lang="en"/>
          </a:p>
        </p:txBody>
      </p:sp>
    </p:spTree>
    <p:extLst>
      <p:ext uri="{BB962C8B-B14F-4D97-AF65-F5344CB8AC3E}">
        <p14:creationId xmlns:p14="http://schemas.microsoft.com/office/powerpoint/2010/main" val="3667026485"/>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BBA0A-DC8A-4429-A9B8-B7206D2F750A}"/>
              </a:ext>
            </a:extLst>
          </p:cNvPr>
          <p:cNvSpPr>
            <a:spLocks noGrp="1"/>
          </p:cNvSpPr>
          <p:nvPr>
            <p:ph type="title"/>
          </p:nvPr>
        </p:nvSpPr>
        <p:spPr>
          <a:xfrm>
            <a:off x="1469203" y="1130133"/>
            <a:ext cx="6479263" cy="1053125"/>
          </a:xfrm>
        </p:spPr>
        <p:txBody>
          <a:bodyPr/>
          <a:lstStyle/>
          <a:p>
            <a:r>
              <a:rPr lang="en-US" sz="2667" dirty="0" err="1">
                <a:solidFill>
                  <a:srgbClr val="FFC000"/>
                </a:solidFill>
              </a:rPr>
              <a:t>Đại</a:t>
            </a:r>
            <a:r>
              <a:rPr lang="en-US" sz="2667" dirty="0">
                <a:solidFill>
                  <a:srgbClr val="FFC000"/>
                </a:solidFill>
              </a:rPr>
              <a:t> </a:t>
            </a:r>
            <a:r>
              <a:rPr lang="en-US" sz="2667" dirty="0" err="1">
                <a:solidFill>
                  <a:srgbClr val="FFC000"/>
                </a:solidFill>
              </a:rPr>
              <a:t>hội</a:t>
            </a:r>
            <a:r>
              <a:rPr lang="en-US" sz="2667" dirty="0">
                <a:solidFill>
                  <a:srgbClr val="FFC000"/>
                </a:solidFill>
              </a:rPr>
              <a:t> XIII </a:t>
            </a:r>
            <a:r>
              <a:rPr lang="en-US" sz="2667" dirty="0" err="1"/>
              <a:t>đã</a:t>
            </a:r>
            <a:r>
              <a:rPr lang="en-US" sz="2667" dirty="0"/>
              <a:t> </a:t>
            </a:r>
            <a:r>
              <a:rPr lang="en-US" sz="2667" dirty="0" err="1"/>
              <a:t>xác</a:t>
            </a:r>
            <a:r>
              <a:rPr lang="en-US" sz="2667" dirty="0"/>
              <a:t> </a:t>
            </a:r>
            <a:r>
              <a:rPr lang="en-US" sz="2667" dirty="0" err="1"/>
              <a:t>định</a:t>
            </a:r>
            <a:r>
              <a:rPr lang="en-US" sz="2667" dirty="0"/>
              <a:t> </a:t>
            </a:r>
            <a:r>
              <a:rPr lang="en-US" sz="2667" dirty="0" err="1">
                <a:solidFill>
                  <a:srgbClr val="FFC000"/>
                </a:solidFill>
              </a:rPr>
              <a:t>quan</a:t>
            </a:r>
            <a:r>
              <a:rPr lang="en-US" sz="2667" dirty="0">
                <a:solidFill>
                  <a:srgbClr val="FFC000"/>
                </a:solidFill>
              </a:rPr>
              <a:t> </a:t>
            </a:r>
            <a:r>
              <a:rPr lang="en-US" sz="2667" dirty="0" err="1">
                <a:solidFill>
                  <a:srgbClr val="FFC000"/>
                </a:solidFill>
              </a:rPr>
              <a:t>điểm</a:t>
            </a:r>
            <a:r>
              <a:rPr lang="en-US" sz="2667" dirty="0">
                <a:solidFill>
                  <a:srgbClr val="FFC000"/>
                </a:solidFill>
              </a:rPr>
              <a:t> </a:t>
            </a:r>
            <a:r>
              <a:rPr lang="en-US" sz="2667" dirty="0" err="1"/>
              <a:t>chỉ</a:t>
            </a:r>
            <a:r>
              <a:rPr lang="en-US" sz="2667" dirty="0"/>
              <a:t> </a:t>
            </a:r>
            <a:r>
              <a:rPr lang="en-US" sz="2667" dirty="0" err="1"/>
              <a:t>đạo</a:t>
            </a:r>
            <a:r>
              <a:rPr lang="en-US" sz="2667" dirty="0"/>
              <a:t>:</a:t>
            </a:r>
            <a:br>
              <a:rPr lang="en-US" sz="2667" dirty="0"/>
            </a:br>
            <a:endParaRPr lang="en-US" sz="2667" dirty="0"/>
          </a:p>
        </p:txBody>
      </p:sp>
      <p:sp>
        <p:nvSpPr>
          <p:cNvPr id="3" name="Text Placeholder 2">
            <a:extLst>
              <a:ext uri="{FF2B5EF4-FFF2-40B4-BE49-F238E27FC236}">
                <a16:creationId xmlns:a16="http://schemas.microsoft.com/office/drawing/2014/main" id="{F74A5B82-6251-456F-9D46-97871D6FE206}"/>
              </a:ext>
            </a:extLst>
          </p:cNvPr>
          <p:cNvSpPr>
            <a:spLocks noGrp="1"/>
          </p:cNvSpPr>
          <p:nvPr>
            <p:ph type="body" idx="1"/>
          </p:nvPr>
        </p:nvSpPr>
        <p:spPr>
          <a:xfrm>
            <a:off x="1518600" y="2018340"/>
            <a:ext cx="9154800" cy="4180115"/>
          </a:xfrm>
        </p:spPr>
        <p:txBody>
          <a:bodyPr/>
          <a:lstStyle/>
          <a:p>
            <a:pPr marL="0" indent="609585" algn="just">
              <a:lnSpc>
                <a:spcPct val="107000"/>
              </a:lnSpc>
              <a:spcBef>
                <a:spcPts val="400"/>
              </a:spcBef>
              <a:spcAft>
                <a:spcPts val="400"/>
              </a:spcAft>
            </a:pPr>
            <a:r>
              <a:rPr lang="en-US" dirty="0" err="1"/>
              <a:t>Kết</a:t>
            </a:r>
            <a:r>
              <a:rPr lang="en-US" dirty="0"/>
              <a:t> </a:t>
            </a:r>
            <a:r>
              <a:rPr lang="en-US" dirty="0" err="1"/>
              <a:t>hợp</a:t>
            </a:r>
            <a:r>
              <a:rPr lang="en-US" dirty="0"/>
              <a:t> </a:t>
            </a:r>
            <a:r>
              <a:rPr lang="en-US" dirty="0" err="1"/>
              <a:t>sức</a:t>
            </a:r>
            <a:r>
              <a:rPr lang="en-US" dirty="0"/>
              <a:t> </a:t>
            </a:r>
            <a:r>
              <a:rPr lang="en-US" dirty="0" err="1"/>
              <a:t>mạnh</a:t>
            </a:r>
            <a:r>
              <a:rPr lang="en-US" dirty="0"/>
              <a:t> </a:t>
            </a:r>
            <a:r>
              <a:rPr lang="en-US" dirty="0" err="1"/>
              <a:t>dân</a:t>
            </a:r>
            <a:r>
              <a:rPr lang="en-US" dirty="0"/>
              <a:t> </a:t>
            </a:r>
            <a:r>
              <a:rPr lang="en-US" dirty="0" err="1"/>
              <a:t>tộc</a:t>
            </a:r>
            <a:r>
              <a:rPr lang="en-US" dirty="0"/>
              <a:t> </a:t>
            </a:r>
            <a:r>
              <a:rPr lang="en-US" dirty="0" err="1"/>
              <a:t>với</a:t>
            </a:r>
            <a:r>
              <a:rPr lang="en-US" dirty="0"/>
              <a:t> </a:t>
            </a:r>
            <a:r>
              <a:rPr lang="en-US" dirty="0" err="1"/>
              <a:t>sức</a:t>
            </a:r>
            <a:r>
              <a:rPr lang="en-US" dirty="0"/>
              <a:t> </a:t>
            </a:r>
            <a:r>
              <a:rPr lang="en-US" dirty="0" err="1"/>
              <a:t>mạnh</a:t>
            </a:r>
            <a:r>
              <a:rPr lang="en-US" dirty="0"/>
              <a:t> </a:t>
            </a:r>
            <a:r>
              <a:rPr lang="en-US" dirty="0" err="1"/>
              <a:t>thời</a:t>
            </a:r>
            <a:r>
              <a:rPr lang="en-US" dirty="0"/>
              <a:t> </a:t>
            </a:r>
            <a:r>
              <a:rPr lang="en-US" dirty="0" err="1"/>
              <a:t>đại</a:t>
            </a:r>
            <a:r>
              <a:rPr lang="en-US" dirty="0"/>
              <a:t>; </a:t>
            </a:r>
            <a:r>
              <a:rPr lang="en-US" dirty="0" err="1"/>
              <a:t>nêu</a:t>
            </a:r>
            <a:r>
              <a:rPr lang="en-US" dirty="0"/>
              <a:t> </a:t>
            </a:r>
            <a:r>
              <a:rPr lang="en-US" dirty="0" err="1"/>
              <a:t>cao</a:t>
            </a:r>
            <a:r>
              <a:rPr lang="en-US" dirty="0"/>
              <a:t> ý </a:t>
            </a:r>
            <a:r>
              <a:rPr lang="en-US" dirty="0" err="1"/>
              <a:t>chí</a:t>
            </a:r>
            <a:r>
              <a:rPr lang="en-US" dirty="0"/>
              <a:t> </a:t>
            </a:r>
            <a:r>
              <a:rPr lang="en-US" dirty="0" err="1"/>
              <a:t>độc</a:t>
            </a:r>
            <a:r>
              <a:rPr lang="en-US" dirty="0"/>
              <a:t> </a:t>
            </a:r>
            <a:r>
              <a:rPr lang="en-US" dirty="0" err="1"/>
              <a:t>lập</a:t>
            </a:r>
            <a:r>
              <a:rPr lang="en-US" dirty="0"/>
              <a:t>, </a:t>
            </a:r>
            <a:r>
              <a:rPr lang="en-US" dirty="0" err="1"/>
              <a:t>tự</a:t>
            </a:r>
            <a:r>
              <a:rPr lang="en-US" dirty="0"/>
              <a:t> </a:t>
            </a:r>
            <a:r>
              <a:rPr lang="en-US" dirty="0" err="1"/>
              <a:t>chủ</a:t>
            </a:r>
            <a:r>
              <a:rPr lang="en-US" dirty="0"/>
              <a:t>, </a:t>
            </a:r>
            <a:r>
              <a:rPr lang="en-US" dirty="0" err="1"/>
              <a:t>tích</a:t>
            </a:r>
            <a:r>
              <a:rPr lang="en-US" dirty="0"/>
              <a:t> </a:t>
            </a:r>
            <a:r>
              <a:rPr lang="en-US" dirty="0" err="1"/>
              <a:t>cực</a:t>
            </a:r>
            <a:r>
              <a:rPr lang="en-US" dirty="0"/>
              <a:t> </a:t>
            </a:r>
            <a:r>
              <a:rPr lang="en-US" dirty="0" err="1"/>
              <a:t>hội</a:t>
            </a:r>
            <a:r>
              <a:rPr lang="en-US" dirty="0"/>
              <a:t> </a:t>
            </a:r>
            <a:r>
              <a:rPr lang="en-US" dirty="0" err="1"/>
              <a:t>nhập</a:t>
            </a:r>
            <a:r>
              <a:rPr lang="en-US" dirty="0"/>
              <a:t> </a:t>
            </a:r>
            <a:r>
              <a:rPr lang="en-US" dirty="0" err="1"/>
              <a:t>và</a:t>
            </a:r>
            <a:r>
              <a:rPr lang="en-US" dirty="0"/>
              <a:t> </a:t>
            </a:r>
            <a:r>
              <a:rPr lang="en-US" dirty="0" err="1"/>
              <a:t>nâng</a:t>
            </a:r>
            <a:r>
              <a:rPr lang="en-US" dirty="0"/>
              <a:t> </a:t>
            </a:r>
            <a:r>
              <a:rPr lang="en-US" dirty="0" err="1"/>
              <a:t>cao</a:t>
            </a:r>
            <a:r>
              <a:rPr lang="en-US" dirty="0"/>
              <a:t> </a:t>
            </a:r>
            <a:r>
              <a:rPr lang="en-US" dirty="0" err="1"/>
              <a:t>hiệu</a:t>
            </a:r>
            <a:r>
              <a:rPr lang="en-US" dirty="0"/>
              <a:t> </a:t>
            </a:r>
            <a:r>
              <a:rPr lang="en-US" dirty="0" err="1"/>
              <a:t>quả</a:t>
            </a:r>
            <a:r>
              <a:rPr lang="en-US" dirty="0"/>
              <a:t> </a:t>
            </a:r>
            <a:r>
              <a:rPr lang="en-US" dirty="0" err="1"/>
              <a:t>hợp</a:t>
            </a:r>
            <a:r>
              <a:rPr lang="en-US" dirty="0"/>
              <a:t> </a:t>
            </a:r>
            <a:r>
              <a:rPr lang="en-US" dirty="0" err="1"/>
              <a:t>tác</a:t>
            </a:r>
            <a:r>
              <a:rPr lang="en-US" dirty="0"/>
              <a:t> </a:t>
            </a:r>
            <a:r>
              <a:rPr lang="en-US" dirty="0" err="1"/>
              <a:t>quốc</a:t>
            </a:r>
            <a:r>
              <a:rPr lang="en-US" dirty="0"/>
              <a:t> </a:t>
            </a:r>
            <a:r>
              <a:rPr lang="en-US" dirty="0" err="1"/>
              <a:t>tế</a:t>
            </a:r>
            <a:r>
              <a:rPr lang="en-US" dirty="0"/>
              <a:t>, </a:t>
            </a:r>
            <a:r>
              <a:rPr lang="en-US" dirty="0" err="1"/>
              <a:t>phát</a:t>
            </a:r>
            <a:r>
              <a:rPr lang="en-US" dirty="0"/>
              <a:t> </a:t>
            </a:r>
            <a:r>
              <a:rPr lang="en-US" dirty="0" err="1"/>
              <a:t>huy</a:t>
            </a:r>
            <a:r>
              <a:rPr lang="en-US" dirty="0"/>
              <a:t> </a:t>
            </a:r>
            <a:r>
              <a:rPr lang="en-US" dirty="0" err="1"/>
              <a:t>tối</a:t>
            </a:r>
            <a:r>
              <a:rPr lang="en-US" dirty="0"/>
              <a:t> </a:t>
            </a:r>
            <a:r>
              <a:rPr lang="en-US" dirty="0" err="1"/>
              <a:t>đa</a:t>
            </a:r>
            <a:r>
              <a:rPr lang="en-US" dirty="0"/>
              <a:t> </a:t>
            </a:r>
            <a:r>
              <a:rPr lang="en-US" dirty="0" err="1"/>
              <a:t>nội</a:t>
            </a:r>
            <a:r>
              <a:rPr lang="en-US" dirty="0"/>
              <a:t> </a:t>
            </a:r>
            <a:r>
              <a:rPr lang="en-US" dirty="0" err="1"/>
              <a:t>lực</a:t>
            </a:r>
            <a:r>
              <a:rPr lang="en-US" dirty="0"/>
              <a:t>,  </a:t>
            </a:r>
            <a:r>
              <a:rPr lang="en-US" dirty="0" err="1"/>
              <a:t>nhất</a:t>
            </a:r>
            <a:r>
              <a:rPr lang="en-US" dirty="0"/>
              <a:t> là </a:t>
            </a:r>
            <a:r>
              <a:rPr lang="en-US" dirty="0" err="1"/>
              <a:t>nguồn</a:t>
            </a:r>
            <a:r>
              <a:rPr lang="en-US" dirty="0"/>
              <a:t> </a:t>
            </a:r>
            <a:r>
              <a:rPr lang="en-US" dirty="0" err="1"/>
              <a:t>lực</a:t>
            </a:r>
            <a:r>
              <a:rPr lang="en-US" dirty="0"/>
              <a:t> con </a:t>
            </a:r>
            <a:r>
              <a:rPr lang="en-US" dirty="0" err="1"/>
              <a:t>người</a:t>
            </a:r>
            <a:r>
              <a:rPr lang="en-US" dirty="0"/>
              <a:t> là </a:t>
            </a:r>
            <a:r>
              <a:rPr lang="en-US" dirty="0" err="1"/>
              <a:t>quan</a:t>
            </a:r>
            <a:r>
              <a:rPr lang="en-US" dirty="0"/>
              <a:t> </a:t>
            </a:r>
            <a:r>
              <a:rPr lang="en-US" dirty="0" err="1"/>
              <a:t>trọng</a:t>
            </a:r>
            <a:r>
              <a:rPr lang="en-US" dirty="0"/>
              <a:t> </a:t>
            </a:r>
            <a:r>
              <a:rPr lang="en-US" dirty="0" err="1"/>
              <a:t>nhất</a:t>
            </a:r>
            <a:r>
              <a:rPr lang="en-US" dirty="0"/>
              <a:t>.</a:t>
            </a:r>
          </a:p>
          <a:p>
            <a:pPr marL="0" indent="609585" algn="just">
              <a:lnSpc>
                <a:spcPct val="107000"/>
              </a:lnSpc>
              <a:spcBef>
                <a:spcPts val="400"/>
              </a:spcBef>
              <a:spcAft>
                <a:spcPts val="400"/>
              </a:spcAft>
            </a:pPr>
            <a:r>
              <a:rPr lang="en-US" dirty="0" err="1"/>
              <a:t>Tăng</a:t>
            </a:r>
            <a:r>
              <a:rPr lang="en-US" dirty="0"/>
              <a:t> </a:t>
            </a:r>
            <a:r>
              <a:rPr lang="en-US" dirty="0" err="1"/>
              <a:t>cường</a:t>
            </a:r>
            <a:r>
              <a:rPr lang="en-US" dirty="0"/>
              <a:t> </a:t>
            </a:r>
            <a:r>
              <a:rPr lang="en-US" dirty="0" err="1"/>
              <a:t>xây</a:t>
            </a:r>
            <a:r>
              <a:rPr lang="en-US" dirty="0"/>
              <a:t> </a:t>
            </a:r>
            <a:r>
              <a:rPr lang="en-US" dirty="0" err="1"/>
              <a:t>dựng</a:t>
            </a:r>
            <a:r>
              <a:rPr lang="en-US" dirty="0"/>
              <a:t>, </a:t>
            </a:r>
            <a:r>
              <a:rPr lang="en-US" dirty="0" err="1"/>
              <a:t>chỉnh</a:t>
            </a:r>
            <a:r>
              <a:rPr lang="en-US" dirty="0"/>
              <a:t> </a:t>
            </a:r>
            <a:r>
              <a:rPr lang="en-US" dirty="0" err="1"/>
              <a:t>đốn</a:t>
            </a:r>
            <a:r>
              <a:rPr lang="en-US" dirty="0"/>
              <a:t> </a:t>
            </a:r>
            <a:r>
              <a:rPr lang="en-US" dirty="0" err="1"/>
              <a:t>Đảng</a:t>
            </a:r>
            <a:r>
              <a:rPr lang="en-US" dirty="0"/>
              <a:t>, </a:t>
            </a:r>
            <a:r>
              <a:rPr lang="en-US" dirty="0" err="1"/>
              <a:t>nâng</a:t>
            </a:r>
            <a:r>
              <a:rPr lang="en-US" dirty="0"/>
              <a:t> </a:t>
            </a:r>
            <a:r>
              <a:rPr lang="en-US" dirty="0" err="1"/>
              <a:t>cao</a:t>
            </a:r>
            <a:r>
              <a:rPr lang="en-US" dirty="0"/>
              <a:t> </a:t>
            </a:r>
            <a:r>
              <a:rPr lang="en-US" dirty="0" err="1"/>
              <a:t>năng</a:t>
            </a:r>
            <a:r>
              <a:rPr lang="en-US" dirty="0"/>
              <a:t> </a:t>
            </a:r>
            <a:r>
              <a:rPr lang="en-US" dirty="0" err="1"/>
              <a:t>lực</a:t>
            </a:r>
            <a:r>
              <a:rPr lang="en-US" dirty="0"/>
              <a:t> </a:t>
            </a:r>
            <a:r>
              <a:rPr lang="en-US" dirty="0" err="1"/>
              <a:t>lãnh</a:t>
            </a:r>
            <a:r>
              <a:rPr lang="en-US" dirty="0"/>
              <a:t> </a:t>
            </a:r>
            <a:r>
              <a:rPr lang="en-US" dirty="0" err="1"/>
              <a:t>đạo</a:t>
            </a:r>
            <a:r>
              <a:rPr lang="en-US" dirty="0"/>
              <a:t>, </a:t>
            </a:r>
            <a:r>
              <a:rPr lang="en-US" dirty="0" err="1"/>
              <a:t>năng</a:t>
            </a:r>
            <a:r>
              <a:rPr lang="en-US" dirty="0"/>
              <a:t> </a:t>
            </a:r>
            <a:r>
              <a:rPr lang="en-US" dirty="0" err="1"/>
              <a:t>lực</a:t>
            </a:r>
            <a:r>
              <a:rPr lang="en-US" dirty="0"/>
              <a:t> </a:t>
            </a:r>
            <a:r>
              <a:rPr lang="en-US" dirty="0" err="1"/>
              <a:t>cầm</a:t>
            </a:r>
            <a:r>
              <a:rPr lang="en-US" dirty="0"/>
              <a:t> </a:t>
            </a:r>
            <a:r>
              <a:rPr lang="en-US" dirty="0" err="1"/>
              <a:t>quyền</a:t>
            </a:r>
            <a:r>
              <a:rPr lang="en-US" dirty="0"/>
              <a:t> </a:t>
            </a:r>
            <a:r>
              <a:rPr lang="en-US" dirty="0" err="1"/>
              <a:t>và</a:t>
            </a:r>
            <a:r>
              <a:rPr lang="en-US" dirty="0"/>
              <a:t> </a:t>
            </a:r>
            <a:r>
              <a:rPr lang="en-US" dirty="0" err="1"/>
              <a:t>sức</a:t>
            </a:r>
            <a:r>
              <a:rPr lang="en-US" dirty="0"/>
              <a:t> </a:t>
            </a:r>
            <a:r>
              <a:rPr lang="en-US" dirty="0" err="1"/>
              <a:t>chiến</a:t>
            </a:r>
            <a:r>
              <a:rPr lang="en-US" dirty="0"/>
              <a:t> </a:t>
            </a:r>
            <a:r>
              <a:rPr lang="en-US" dirty="0" err="1"/>
              <a:t>đấu</a:t>
            </a:r>
            <a:r>
              <a:rPr lang="en-US" dirty="0"/>
              <a:t> </a:t>
            </a:r>
            <a:r>
              <a:rPr lang="en-US" dirty="0" err="1"/>
              <a:t>của</a:t>
            </a:r>
            <a:r>
              <a:rPr lang="en-US" dirty="0"/>
              <a:t> </a:t>
            </a:r>
            <a:r>
              <a:rPr lang="en-US" dirty="0" err="1"/>
              <a:t>Đảng</a:t>
            </a:r>
            <a:r>
              <a:rPr lang="en-US" dirty="0"/>
              <a:t>; </a:t>
            </a:r>
            <a:r>
              <a:rPr lang="en-US" dirty="0" err="1"/>
              <a:t>xây</a:t>
            </a:r>
            <a:r>
              <a:rPr lang="en-US" dirty="0"/>
              <a:t> </a:t>
            </a:r>
            <a:r>
              <a:rPr lang="en-US" dirty="0" err="1"/>
              <a:t>dựng</a:t>
            </a:r>
            <a:r>
              <a:rPr lang="en-US" dirty="0"/>
              <a:t> </a:t>
            </a:r>
            <a:r>
              <a:rPr lang="en-US" dirty="0" err="1"/>
              <a:t>Đảng</a:t>
            </a:r>
            <a:r>
              <a:rPr lang="en-US" dirty="0"/>
              <a:t> </a:t>
            </a:r>
            <a:r>
              <a:rPr lang="en-US" dirty="0" err="1"/>
              <a:t>và</a:t>
            </a:r>
            <a:r>
              <a:rPr lang="en-US" dirty="0"/>
              <a:t> </a:t>
            </a:r>
            <a:r>
              <a:rPr lang="en-US" dirty="0" err="1"/>
              <a:t>hệ</a:t>
            </a:r>
            <a:r>
              <a:rPr lang="en-US" dirty="0"/>
              <a:t> </a:t>
            </a:r>
            <a:r>
              <a:rPr lang="en-US" dirty="0" err="1"/>
              <a:t>thống</a:t>
            </a:r>
            <a:r>
              <a:rPr lang="en-US" dirty="0"/>
              <a:t> </a:t>
            </a:r>
            <a:r>
              <a:rPr lang="en-US" dirty="0" err="1"/>
              <a:t>chính</a:t>
            </a:r>
            <a:r>
              <a:rPr lang="en-US" dirty="0"/>
              <a:t> </a:t>
            </a:r>
            <a:r>
              <a:rPr lang="en-US" dirty="0" err="1"/>
              <a:t>trị</a:t>
            </a:r>
            <a:r>
              <a:rPr lang="en-US" dirty="0"/>
              <a:t> </a:t>
            </a:r>
            <a:r>
              <a:rPr lang="en-US" dirty="0" err="1"/>
              <a:t>thật</a:t>
            </a:r>
            <a:r>
              <a:rPr lang="en-US" dirty="0"/>
              <a:t> </a:t>
            </a:r>
            <a:r>
              <a:rPr lang="en-US" dirty="0" err="1"/>
              <a:t>sự</a:t>
            </a:r>
            <a:r>
              <a:rPr lang="en-US" dirty="0"/>
              <a:t> </a:t>
            </a:r>
            <a:r>
              <a:rPr lang="en-US" dirty="0" err="1"/>
              <a:t>trong</a:t>
            </a:r>
            <a:r>
              <a:rPr lang="en-US" dirty="0"/>
              <a:t> </a:t>
            </a:r>
            <a:r>
              <a:rPr lang="en-US" dirty="0" err="1"/>
              <a:t>sạch</a:t>
            </a:r>
            <a:r>
              <a:rPr lang="en-US" dirty="0"/>
              <a:t>, </a:t>
            </a:r>
            <a:r>
              <a:rPr lang="en-US" dirty="0" err="1"/>
              <a:t>vững</a:t>
            </a:r>
            <a:r>
              <a:rPr lang="en-US" dirty="0"/>
              <a:t> </a:t>
            </a:r>
            <a:r>
              <a:rPr lang="en-US" dirty="0" err="1"/>
              <a:t>mạnh</a:t>
            </a:r>
            <a:r>
              <a:rPr lang="en-US" dirty="0"/>
              <a:t> </a:t>
            </a:r>
            <a:r>
              <a:rPr lang="en-US" dirty="0" err="1"/>
              <a:t>toàn</a:t>
            </a:r>
            <a:r>
              <a:rPr lang="en-US" dirty="0"/>
              <a:t> </a:t>
            </a:r>
            <a:r>
              <a:rPr lang="en-US" dirty="0" err="1"/>
              <a:t>diện</a:t>
            </a:r>
            <a:r>
              <a:rPr lang="en-US" dirty="0"/>
              <a:t>, </a:t>
            </a:r>
            <a:r>
              <a:rPr lang="en-US" dirty="0" err="1"/>
              <a:t>xây</a:t>
            </a:r>
            <a:r>
              <a:rPr lang="en-US" dirty="0"/>
              <a:t> </a:t>
            </a:r>
            <a:r>
              <a:rPr lang="en-US" dirty="0" err="1"/>
              <a:t>dựng</a:t>
            </a:r>
            <a:r>
              <a:rPr lang="en-US" dirty="0"/>
              <a:t> </a:t>
            </a:r>
            <a:r>
              <a:rPr lang="en-US" dirty="0" err="1"/>
              <a:t>Nhà</a:t>
            </a:r>
            <a:r>
              <a:rPr lang="en-US" dirty="0"/>
              <a:t> </a:t>
            </a:r>
            <a:r>
              <a:rPr lang="en-US" dirty="0" err="1"/>
              <a:t>nước</a:t>
            </a:r>
            <a:r>
              <a:rPr lang="en-US" dirty="0"/>
              <a:t> </a:t>
            </a:r>
            <a:r>
              <a:rPr lang="en-US" dirty="0" err="1"/>
              <a:t>tinh</a:t>
            </a:r>
            <a:r>
              <a:rPr lang="en-US" dirty="0"/>
              <a:t> </a:t>
            </a:r>
            <a:r>
              <a:rPr lang="en-US" dirty="0" err="1"/>
              <a:t>gọn</a:t>
            </a:r>
            <a:r>
              <a:rPr lang="en-US" dirty="0"/>
              <a:t>, </a:t>
            </a:r>
            <a:r>
              <a:rPr lang="en-US" dirty="0" err="1"/>
              <a:t>hiệu</a:t>
            </a:r>
            <a:r>
              <a:rPr lang="en-US" dirty="0"/>
              <a:t> </a:t>
            </a:r>
            <a:r>
              <a:rPr lang="en-US" dirty="0" err="1"/>
              <a:t>lực</a:t>
            </a:r>
            <a:r>
              <a:rPr lang="en-US" dirty="0"/>
              <a:t>, </a:t>
            </a:r>
            <a:r>
              <a:rPr lang="en-US" dirty="0" err="1"/>
              <a:t>hiệu</a:t>
            </a:r>
            <a:r>
              <a:rPr lang="en-US" dirty="0"/>
              <a:t> </a:t>
            </a:r>
            <a:r>
              <a:rPr lang="en-US" dirty="0" err="1"/>
              <a:t>quả</a:t>
            </a:r>
            <a:r>
              <a:rPr lang="en-US" dirty="0"/>
              <a:t>; </a:t>
            </a:r>
          </a:p>
        </p:txBody>
      </p:sp>
      <p:sp>
        <p:nvSpPr>
          <p:cNvPr id="4" name="Slide Number Placeholder 3">
            <a:extLst>
              <a:ext uri="{FF2B5EF4-FFF2-40B4-BE49-F238E27FC236}">
                <a16:creationId xmlns:a16="http://schemas.microsoft.com/office/drawing/2014/main" id="{0850D5E3-83BB-47F1-B449-0E00D02C3464}"/>
              </a:ext>
            </a:extLst>
          </p:cNvPr>
          <p:cNvSpPr>
            <a:spLocks noGrp="1"/>
          </p:cNvSpPr>
          <p:nvPr>
            <p:ph type="sldNum" idx="12"/>
          </p:nvPr>
        </p:nvSpPr>
        <p:spPr/>
        <p:txBody>
          <a:bodyPr/>
          <a:lstStyle/>
          <a:p>
            <a:pPr algn="ctr"/>
            <a:fld id="{00000000-1234-1234-1234-123412341234}" type="slidenum">
              <a:rPr lang="en" smtClean="0"/>
              <a:pPr algn="ctr"/>
              <a:t>294</a:t>
            </a:fld>
            <a:endParaRPr lang="en"/>
          </a:p>
        </p:txBody>
      </p:sp>
    </p:spTree>
    <p:extLst>
      <p:ext uri="{BB962C8B-B14F-4D97-AF65-F5344CB8AC3E}">
        <p14:creationId xmlns:p14="http://schemas.microsoft.com/office/powerpoint/2010/main" val="902771086"/>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4946BE-7F1E-4748-8FD0-346C656EBB72}"/>
              </a:ext>
            </a:extLst>
          </p:cNvPr>
          <p:cNvSpPr>
            <a:spLocks noGrp="1"/>
          </p:cNvSpPr>
          <p:nvPr>
            <p:ph type="body" idx="1"/>
          </p:nvPr>
        </p:nvSpPr>
        <p:spPr>
          <a:xfrm>
            <a:off x="973311" y="2330546"/>
            <a:ext cx="10040471" cy="3007689"/>
          </a:xfrm>
        </p:spPr>
        <p:txBody>
          <a:bodyPr/>
          <a:lstStyle/>
          <a:p>
            <a:pPr algn="just"/>
            <a:r>
              <a:rPr lang="en-US" sz="2133" dirty="0" err="1"/>
              <a:t>Nâng</a:t>
            </a:r>
            <a:r>
              <a:rPr lang="en-US" sz="2133" dirty="0"/>
              <a:t> </a:t>
            </a:r>
            <a:r>
              <a:rPr lang="en-US" sz="2133" dirty="0" err="1"/>
              <a:t>cao</a:t>
            </a:r>
            <a:r>
              <a:rPr lang="en-US" sz="2133" dirty="0"/>
              <a:t> </a:t>
            </a:r>
            <a:r>
              <a:rPr lang="en-US" sz="2133" dirty="0" err="1"/>
              <a:t>năng</a:t>
            </a:r>
            <a:r>
              <a:rPr lang="en-US" sz="2133" dirty="0"/>
              <a:t> </a:t>
            </a:r>
            <a:r>
              <a:rPr lang="en-US" sz="2133" dirty="0" err="1"/>
              <a:t>lực</a:t>
            </a:r>
            <a:r>
              <a:rPr lang="en-US" sz="2133" dirty="0"/>
              <a:t> </a:t>
            </a:r>
            <a:r>
              <a:rPr lang="en-US" sz="2133" dirty="0" err="1"/>
              <a:t>lãnh</a:t>
            </a:r>
            <a:r>
              <a:rPr lang="en-US" sz="2133" dirty="0"/>
              <a:t> </a:t>
            </a:r>
            <a:r>
              <a:rPr lang="en-US" sz="2133" dirty="0" err="1"/>
              <a:t>đạo</a:t>
            </a:r>
            <a:r>
              <a:rPr lang="en-US" sz="2133" dirty="0"/>
              <a:t>, </a:t>
            </a:r>
            <a:r>
              <a:rPr lang="en-US" sz="2133" dirty="0" err="1"/>
              <a:t>năng</a:t>
            </a:r>
            <a:r>
              <a:rPr lang="en-US" sz="2133" dirty="0"/>
              <a:t> </a:t>
            </a:r>
            <a:r>
              <a:rPr lang="en-US" sz="2133" dirty="0" err="1"/>
              <a:t>lực</a:t>
            </a:r>
            <a:r>
              <a:rPr lang="en-US" sz="2133" dirty="0"/>
              <a:t> </a:t>
            </a:r>
            <a:r>
              <a:rPr lang="en-US" sz="2133" dirty="0" err="1"/>
              <a:t>cầm</a:t>
            </a:r>
            <a:r>
              <a:rPr lang="en-US" sz="2133" dirty="0"/>
              <a:t> </a:t>
            </a:r>
            <a:r>
              <a:rPr lang="en-US" sz="2133" dirty="0" err="1"/>
              <a:t>quyền</a:t>
            </a:r>
            <a:r>
              <a:rPr lang="en-US" sz="2133" dirty="0"/>
              <a:t> </a:t>
            </a:r>
            <a:r>
              <a:rPr lang="en-US" sz="2133" dirty="0" err="1"/>
              <a:t>và</a:t>
            </a:r>
            <a:r>
              <a:rPr lang="en-US" sz="2133" dirty="0"/>
              <a:t> </a:t>
            </a:r>
            <a:r>
              <a:rPr lang="en-US" sz="2133" dirty="0" err="1"/>
              <a:t>sức</a:t>
            </a:r>
            <a:r>
              <a:rPr lang="en-US" sz="2133" dirty="0"/>
              <a:t> </a:t>
            </a:r>
            <a:r>
              <a:rPr lang="en-US" sz="2133" dirty="0" err="1"/>
              <a:t>chiến</a:t>
            </a:r>
            <a:r>
              <a:rPr lang="en-US" sz="2133" dirty="0"/>
              <a:t> </a:t>
            </a:r>
            <a:r>
              <a:rPr lang="en-US" sz="2133" dirty="0" err="1"/>
              <a:t>đấu</a:t>
            </a:r>
            <a:r>
              <a:rPr lang="en-US" sz="2133" dirty="0"/>
              <a:t> </a:t>
            </a:r>
            <a:r>
              <a:rPr lang="en-US" sz="2133" dirty="0" err="1"/>
              <a:t>của</a:t>
            </a:r>
            <a:r>
              <a:rPr lang="en-US" sz="2133" dirty="0"/>
              <a:t> </a:t>
            </a:r>
            <a:r>
              <a:rPr lang="en-US" sz="2133" dirty="0" err="1"/>
              <a:t>Đảng</a:t>
            </a:r>
            <a:r>
              <a:rPr lang="en-US" sz="2133" dirty="0"/>
              <a:t>; </a:t>
            </a:r>
            <a:r>
              <a:rPr lang="en-US" sz="2133" dirty="0" err="1"/>
              <a:t>xây</a:t>
            </a:r>
            <a:r>
              <a:rPr lang="en-US" sz="2133" dirty="0"/>
              <a:t> </a:t>
            </a:r>
            <a:r>
              <a:rPr lang="en-US" sz="2133" dirty="0" err="1"/>
              <a:t>dựng</a:t>
            </a:r>
            <a:r>
              <a:rPr lang="en-US" sz="2133" dirty="0"/>
              <a:t> </a:t>
            </a:r>
            <a:r>
              <a:rPr lang="en-US" sz="2133" dirty="0" err="1"/>
              <a:t>Đảng</a:t>
            </a:r>
            <a:r>
              <a:rPr lang="en-US" sz="2133" dirty="0"/>
              <a:t> </a:t>
            </a:r>
            <a:r>
              <a:rPr lang="en-US" sz="2133" dirty="0" err="1"/>
              <a:t>và</a:t>
            </a:r>
            <a:r>
              <a:rPr lang="en-US" sz="2133" dirty="0"/>
              <a:t> </a:t>
            </a:r>
            <a:r>
              <a:rPr lang="en-US" sz="2133" dirty="0" err="1"/>
              <a:t>hệ</a:t>
            </a:r>
            <a:r>
              <a:rPr lang="en-US" sz="2133" dirty="0"/>
              <a:t> </a:t>
            </a:r>
            <a:r>
              <a:rPr lang="en-US" sz="2133" dirty="0" err="1"/>
              <a:t>thống</a:t>
            </a:r>
            <a:r>
              <a:rPr lang="en-US" sz="2133" dirty="0"/>
              <a:t> </a:t>
            </a:r>
            <a:r>
              <a:rPr lang="en-US" sz="2133" dirty="0" err="1"/>
              <a:t>chính</a:t>
            </a:r>
            <a:r>
              <a:rPr lang="en-US" sz="2133" dirty="0"/>
              <a:t> </a:t>
            </a:r>
            <a:r>
              <a:rPr lang="en-US" sz="2133" dirty="0" err="1"/>
              <a:t>trị</a:t>
            </a:r>
            <a:r>
              <a:rPr lang="en-US" sz="2133" dirty="0"/>
              <a:t> </a:t>
            </a:r>
            <a:r>
              <a:rPr lang="en-US" sz="2133" dirty="0" err="1"/>
              <a:t>trong</a:t>
            </a:r>
            <a:r>
              <a:rPr lang="en-US" sz="2133" dirty="0"/>
              <a:t> </a:t>
            </a:r>
            <a:r>
              <a:rPr lang="en-US" sz="2133" dirty="0" err="1"/>
              <a:t>sạch</a:t>
            </a:r>
            <a:r>
              <a:rPr lang="en-US" sz="2133" dirty="0"/>
              <a:t>, </a:t>
            </a:r>
            <a:r>
              <a:rPr lang="en-US" sz="2133" dirty="0" err="1"/>
              <a:t>vững</a:t>
            </a:r>
            <a:r>
              <a:rPr lang="en-US" sz="2133" dirty="0"/>
              <a:t> </a:t>
            </a:r>
            <a:r>
              <a:rPr lang="en-US" sz="2133" dirty="0" err="1"/>
              <a:t>mạnh</a:t>
            </a:r>
            <a:r>
              <a:rPr lang="en-US" sz="2133" dirty="0"/>
              <a:t>; </a:t>
            </a:r>
            <a:r>
              <a:rPr lang="en-US" sz="2133" dirty="0" err="1"/>
              <a:t>vững</a:t>
            </a:r>
            <a:r>
              <a:rPr lang="en-US" sz="2133" dirty="0"/>
              <a:t> </a:t>
            </a:r>
            <a:r>
              <a:rPr lang="en-US" sz="2133" dirty="0" err="1"/>
              <a:t>mạnh</a:t>
            </a:r>
            <a:r>
              <a:rPr lang="en-US" sz="2133" dirty="0"/>
              <a:t> </a:t>
            </a:r>
            <a:r>
              <a:rPr lang="en-US" sz="2133" dirty="0" err="1"/>
              <a:t>toàn</a:t>
            </a:r>
            <a:r>
              <a:rPr lang="en-US" sz="2133" dirty="0"/>
              <a:t> </a:t>
            </a:r>
            <a:r>
              <a:rPr lang="en-US" sz="2133" dirty="0" err="1"/>
              <a:t>diện</a:t>
            </a:r>
            <a:r>
              <a:rPr lang="en-US" sz="2133" dirty="0"/>
              <a:t>, </a:t>
            </a:r>
            <a:r>
              <a:rPr lang="en-US" sz="2133" dirty="0" err="1"/>
              <a:t>củng</a:t>
            </a:r>
            <a:r>
              <a:rPr lang="en-US" sz="2133" dirty="0"/>
              <a:t> </a:t>
            </a:r>
            <a:r>
              <a:rPr lang="en-US" sz="2133" dirty="0" err="1"/>
              <a:t>cố</a:t>
            </a:r>
            <a:r>
              <a:rPr lang="en-US" sz="2133" dirty="0"/>
              <a:t>, tang </a:t>
            </a:r>
            <a:r>
              <a:rPr lang="en-US" sz="2133" dirty="0" err="1"/>
              <a:t>cường</a:t>
            </a:r>
            <a:r>
              <a:rPr lang="en-US" sz="2133" dirty="0"/>
              <a:t> </a:t>
            </a:r>
            <a:r>
              <a:rPr lang="en-US" sz="2133" dirty="0" err="1"/>
              <a:t>niềm</a:t>
            </a:r>
            <a:r>
              <a:rPr lang="en-US" sz="2133" dirty="0"/>
              <a:t> tin </a:t>
            </a:r>
            <a:r>
              <a:rPr lang="en-US" sz="2133" dirty="0" err="1"/>
              <a:t>của</a:t>
            </a:r>
            <a:r>
              <a:rPr lang="en-US" sz="2133" dirty="0"/>
              <a:t> </a:t>
            </a:r>
            <a:r>
              <a:rPr lang="en-US" sz="2133" dirty="0" err="1"/>
              <a:t>nhân</a:t>
            </a:r>
            <a:r>
              <a:rPr lang="en-US" sz="2133" dirty="0"/>
              <a:t> </a:t>
            </a:r>
            <a:r>
              <a:rPr lang="en-US" sz="2133" dirty="0" err="1"/>
              <a:t>dân</a:t>
            </a:r>
            <a:r>
              <a:rPr lang="en-US" sz="2133" dirty="0"/>
              <a:t> </a:t>
            </a:r>
            <a:r>
              <a:rPr lang="en-US" sz="2133" dirty="0" err="1"/>
              <a:t>đối</a:t>
            </a:r>
            <a:r>
              <a:rPr lang="en-US" sz="2133" dirty="0"/>
              <a:t> </a:t>
            </a:r>
            <a:r>
              <a:rPr lang="en-US" sz="2133" dirty="0" err="1"/>
              <a:t>với</a:t>
            </a:r>
            <a:r>
              <a:rPr lang="en-US" sz="2133" dirty="0"/>
              <a:t> </a:t>
            </a:r>
            <a:r>
              <a:rPr lang="en-US" sz="2133" dirty="0" err="1"/>
              <a:t>Đảng</a:t>
            </a:r>
            <a:r>
              <a:rPr lang="en-US" sz="2133" dirty="0"/>
              <a:t>, </a:t>
            </a:r>
            <a:r>
              <a:rPr lang="en-US" sz="2133" dirty="0" err="1"/>
              <a:t>nhà</a:t>
            </a:r>
            <a:r>
              <a:rPr lang="en-US" sz="2133" dirty="0"/>
              <a:t> </a:t>
            </a:r>
            <a:r>
              <a:rPr lang="en-US" sz="2133" dirty="0" err="1"/>
              <a:t>nước</a:t>
            </a:r>
            <a:r>
              <a:rPr lang="en-US" sz="2133" dirty="0"/>
              <a:t>; </a:t>
            </a:r>
            <a:r>
              <a:rPr lang="en-US" sz="2133" dirty="0" err="1"/>
              <a:t>chế</a:t>
            </a:r>
            <a:r>
              <a:rPr lang="en-US" sz="2133" dirty="0"/>
              <a:t> </a:t>
            </a:r>
            <a:r>
              <a:rPr lang="en-US" sz="2133" dirty="0" err="1"/>
              <a:t>độ</a:t>
            </a:r>
            <a:r>
              <a:rPr lang="en-US" sz="2133" dirty="0"/>
              <a:t> </a:t>
            </a:r>
            <a:r>
              <a:rPr lang="en-US" sz="2133" dirty="0" err="1"/>
              <a:t>xã</a:t>
            </a:r>
            <a:r>
              <a:rPr lang="en-US" sz="2133" dirty="0"/>
              <a:t> </a:t>
            </a:r>
            <a:r>
              <a:rPr lang="en-US" sz="2133" dirty="0" err="1"/>
              <a:t>hội</a:t>
            </a:r>
            <a:r>
              <a:rPr lang="en-US" sz="2133" dirty="0"/>
              <a:t> </a:t>
            </a:r>
            <a:r>
              <a:rPr lang="en-US" sz="2133" dirty="0" err="1"/>
              <a:t>chủ</a:t>
            </a:r>
            <a:r>
              <a:rPr lang="en-US" sz="2133" dirty="0"/>
              <a:t> </a:t>
            </a:r>
            <a:r>
              <a:rPr lang="en-US" sz="2133" dirty="0" err="1"/>
              <a:t>nghĩa</a:t>
            </a:r>
            <a:r>
              <a:rPr lang="en-US" sz="2133" dirty="0"/>
              <a:t>, </a:t>
            </a:r>
            <a:r>
              <a:rPr lang="en-US" sz="2133" dirty="0" err="1"/>
              <a:t>khơi</a:t>
            </a:r>
            <a:r>
              <a:rPr lang="en-US" sz="2133" dirty="0"/>
              <a:t> </a:t>
            </a:r>
            <a:r>
              <a:rPr lang="en-US" sz="2133" dirty="0" err="1"/>
              <a:t>dậy</a:t>
            </a:r>
            <a:r>
              <a:rPr lang="en-US" sz="2133" dirty="0"/>
              <a:t> </a:t>
            </a:r>
            <a:r>
              <a:rPr lang="en-US" sz="2133" dirty="0" err="1"/>
              <a:t>khát</a:t>
            </a:r>
            <a:r>
              <a:rPr lang="en-US" sz="2133" dirty="0"/>
              <a:t> </a:t>
            </a:r>
            <a:r>
              <a:rPr lang="en-US" sz="2133" dirty="0" err="1"/>
              <a:t>vọng</a:t>
            </a:r>
            <a:r>
              <a:rPr lang="en-US" sz="2133" dirty="0"/>
              <a:t> </a:t>
            </a:r>
            <a:r>
              <a:rPr lang="en-US" sz="2133" dirty="0" err="1"/>
              <a:t>phát</a:t>
            </a:r>
            <a:r>
              <a:rPr lang="en-US" sz="2133" dirty="0"/>
              <a:t> </a:t>
            </a:r>
            <a:r>
              <a:rPr lang="en-US" sz="2133" dirty="0" err="1"/>
              <a:t>triển</a:t>
            </a:r>
            <a:r>
              <a:rPr lang="en-US" sz="2133" dirty="0"/>
              <a:t> </a:t>
            </a:r>
            <a:r>
              <a:rPr lang="en-US" sz="2133" dirty="0" err="1"/>
              <a:t>đất</a:t>
            </a:r>
            <a:r>
              <a:rPr lang="en-US" sz="2133" dirty="0"/>
              <a:t> </a:t>
            </a:r>
            <a:r>
              <a:rPr lang="en-US" sz="2133" dirty="0" err="1"/>
              <a:t>nước</a:t>
            </a:r>
            <a:r>
              <a:rPr lang="en-US" sz="2133" dirty="0"/>
              <a:t> </a:t>
            </a:r>
            <a:r>
              <a:rPr lang="en-US" sz="2133" dirty="0" err="1"/>
              <a:t>phồn</a:t>
            </a:r>
            <a:r>
              <a:rPr lang="en-US" sz="2133" dirty="0"/>
              <a:t> </a:t>
            </a:r>
            <a:r>
              <a:rPr lang="en-US" sz="2133" dirty="0" err="1"/>
              <a:t>vinh</a:t>
            </a:r>
            <a:r>
              <a:rPr lang="en-US" sz="2133" dirty="0"/>
              <a:t>, </a:t>
            </a:r>
            <a:r>
              <a:rPr lang="en-US" sz="2133" dirty="0" err="1"/>
              <a:t>hạnh</a:t>
            </a:r>
            <a:r>
              <a:rPr lang="en-US" sz="2133" dirty="0"/>
              <a:t> </a:t>
            </a:r>
            <a:r>
              <a:rPr lang="en-US" sz="2133" dirty="0" err="1"/>
              <a:t>phúc</a:t>
            </a:r>
            <a:r>
              <a:rPr lang="en-US" sz="2133" dirty="0"/>
              <a:t>, </a:t>
            </a:r>
            <a:r>
              <a:rPr lang="en-US" sz="2133" dirty="0" err="1"/>
              <a:t>phát</a:t>
            </a:r>
            <a:r>
              <a:rPr lang="en-US" sz="2133" dirty="0"/>
              <a:t> </a:t>
            </a:r>
            <a:r>
              <a:rPr lang="en-US" sz="2133" dirty="0" err="1"/>
              <a:t>huy</a:t>
            </a:r>
            <a:r>
              <a:rPr lang="en-US" sz="2133" dirty="0"/>
              <a:t> ý </a:t>
            </a:r>
            <a:r>
              <a:rPr lang="en-US" sz="2133" dirty="0" err="1"/>
              <a:t>chí</a:t>
            </a:r>
            <a:r>
              <a:rPr lang="en-US" sz="2133" dirty="0"/>
              <a:t> </a:t>
            </a:r>
            <a:r>
              <a:rPr lang="en-US" sz="2133" dirty="0" err="1"/>
              <a:t>và</a:t>
            </a:r>
            <a:r>
              <a:rPr lang="en-US" sz="2133" dirty="0"/>
              <a:t> </a:t>
            </a:r>
            <a:r>
              <a:rPr lang="en-US" sz="2133" dirty="0" err="1"/>
              <a:t>sức</a:t>
            </a:r>
            <a:r>
              <a:rPr lang="en-US" sz="2133" dirty="0"/>
              <a:t> </a:t>
            </a:r>
            <a:r>
              <a:rPr lang="en-US" sz="2133" dirty="0" err="1"/>
              <a:t>mạnh</a:t>
            </a:r>
            <a:r>
              <a:rPr lang="en-US" sz="2133" dirty="0"/>
              <a:t> </a:t>
            </a:r>
            <a:r>
              <a:rPr lang="en-US" sz="2133" dirty="0" err="1"/>
              <a:t>đại</a:t>
            </a:r>
            <a:r>
              <a:rPr lang="en-US" sz="2133" dirty="0"/>
              <a:t> </a:t>
            </a:r>
            <a:r>
              <a:rPr lang="en-US" sz="2133" dirty="0" err="1"/>
              <a:t>đoàn</a:t>
            </a:r>
            <a:r>
              <a:rPr lang="en-US" sz="2133" dirty="0"/>
              <a:t> </a:t>
            </a:r>
            <a:r>
              <a:rPr lang="en-US" sz="2133" dirty="0" err="1"/>
              <a:t>kết</a:t>
            </a:r>
            <a:r>
              <a:rPr lang="en-US" sz="2133" dirty="0"/>
              <a:t> </a:t>
            </a:r>
            <a:r>
              <a:rPr lang="en-US" sz="2133" dirty="0" err="1"/>
              <a:t>toàn</a:t>
            </a:r>
            <a:r>
              <a:rPr lang="en-US" sz="2133" dirty="0"/>
              <a:t> </a:t>
            </a:r>
            <a:r>
              <a:rPr lang="en-US" sz="2133" dirty="0" err="1"/>
              <a:t>dân</a:t>
            </a:r>
            <a:r>
              <a:rPr lang="en-US" sz="2133" dirty="0"/>
              <a:t> </a:t>
            </a:r>
            <a:r>
              <a:rPr lang="en-US" sz="2133" dirty="0" err="1"/>
              <a:t>tộc</a:t>
            </a:r>
            <a:r>
              <a:rPr lang="en-US" sz="2133" dirty="0"/>
              <a:t> </a:t>
            </a:r>
            <a:r>
              <a:rPr lang="en-US" sz="2133" dirty="0" err="1"/>
              <a:t>kết</a:t>
            </a:r>
            <a:r>
              <a:rPr lang="en-US" sz="2133" dirty="0"/>
              <a:t> </a:t>
            </a:r>
            <a:r>
              <a:rPr lang="en-US" sz="2133" dirty="0" err="1"/>
              <a:t>hợp</a:t>
            </a:r>
            <a:r>
              <a:rPr lang="en-US" sz="2133" dirty="0"/>
              <a:t> </a:t>
            </a:r>
            <a:r>
              <a:rPr lang="en-US" sz="2133" dirty="0" err="1"/>
              <a:t>với</a:t>
            </a:r>
            <a:r>
              <a:rPr lang="en-US" sz="2133" dirty="0"/>
              <a:t> </a:t>
            </a:r>
            <a:r>
              <a:rPr lang="en-US" sz="2133" dirty="0" err="1"/>
              <a:t>sức</a:t>
            </a:r>
            <a:r>
              <a:rPr lang="en-US" sz="2133" dirty="0"/>
              <a:t> </a:t>
            </a:r>
            <a:r>
              <a:rPr lang="en-US" sz="2133" dirty="0" err="1"/>
              <a:t>mạnh</a:t>
            </a:r>
            <a:r>
              <a:rPr lang="en-US" sz="2133" dirty="0"/>
              <a:t> </a:t>
            </a:r>
            <a:r>
              <a:rPr lang="en-US" sz="2133" dirty="0" err="1"/>
              <a:t>thời</a:t>
            </a:r>
            <a:r>
              <a:rPr lang="en-US" sz="2133" dirty="0"/>
              <a:t> </a:t>
            </a:r>
            <a:r>
              <a:rPr lang="en-US" sz="2133" dirty="0" err="1"/>
              <a:t>đại</a:t>
            </a:r>
            <a:r>
              <a:rPr lang="en-US" sz="2133" dirty="0"/>
              <a:t>; </a:t>
            </a:r>
            <a:r>
              <a:rPr lang="en-US" sz="2133" dirty="0" err="1"/>
              <a:t>đẩy</a:t>
            </a:r>
            <a:r>
              <a:rPr lang="en-US" sz="2133" dirty="0"/>
              <a:t> </a:t>
            </a:r>
            <a:r>
              <a:rPr lang="en-US" sz="2133" dirty="0" err="1"/>
              <a:t>mạnh</a:t>
            </a:r>
            <a:r>
              <a:rPr lang="en-US" sz="2133" dirty="0"/>
              <a:t> </a:t>
            </a:r>
            <a:r>
              <a:rPr lang="en-US" sz="2133" dirty="0" err="1"/>
              <a:t>toàn</a:t>
            </a:r>
            <a:r>
              <a:rPr lang="en-US" sz="2133" dirty="0"/>
              <a:t> </a:t>
            </a:r>
            <a:r>
              <a:rPr lang="en-US" sz="2133" dirty="0" err="1"/>
              <a:t>diện</a:t>
            </a:r>
            <a:r>
              <a:rPr lang="en-US" sz="2133" dirty="0"/>
              <a:t>, </a:t>
            </a:r>
            <a:r>
              <a:rPr lang="en-US" sz="2133" dirty="0" err="1"/>
              <a:t>công</a:t>
            </a:r>
            <a:r>
              <a:rPr lang="en-US" sz="2133" dirty="0"/>
              <a:t> </a:t>
            </a:r>
            <a:r>
              <a:rPr lang="en-US" sz="2133" dirty="0" err="1"/>
              <a:t>cuộc</a:t>
            </a:r>
            <a:r>
              <a:rPr lang="en-US" sz="2133" dirty="0"/>
              <a:t> </a:t>
            </a:r>
            <a:r>
              <a:rPr lang="en-US" sz="2133" dirty="0" err="1"/>
              <a:t>đổi</a:t>
            </a:r>
            <a:r>
              <a:rPr lang="en-US" sz="2133" dirty="0"/>
              <a:t> </a:t>
            </a:r>
            <a:r>
              <a:rPr lang="en-US" sz="2133" dirty="0" err="1"/>
              <a:t>mới</a:t>
            </a:r>
            <a:r>
              <a:rPr lang="en-US" sz="2133" dirty="0"/>
              <a:t>, </a:t>
            </a:r>
            <a:r>
              <a:rPr lang="en-US" sz="2133" dirty="0" err="1"/>
              <a:t>công</a:t>
            </a:r>
            <a:r>
              <a:rPr lang="en-US" sz="2133" dirty="0"/>
              <a:t> </a:t>
            </a:r>
            <a:r>
              <a:rPr lang="en-US" sz="2133" dirty="0" err="1"/>
              <a:t>nghiệp</a:t>
            </a:r>
            <a:r>
              <a:rPr lang="en-US" sz="2133" dirty="0"/>
              <a:t> </a:t>
            </a:r>
            <a:r>
              <a:rPr lang="en-US" sz="2133" dirty="0" err="1"/>
              <a:t>hoá</a:t>
            </a:r>
            <a:r>
              <a:rPr lang="en-US" sz="2133" dirty="0"/>
              <a:t>, </a:t>
            </a:r>
            <a:r>
              <a:rPr lang="en-US" sz="2133" dirty="0" err="1"/>
              <a:t>hiện</a:t>
            </a:r>
            <a:r>
              <a:rPr lang="en-US" sz="2133" dirty="0"/>
              <a:t> </a:t>
            </a:r>
            <a:r>
              <a:rPr lang="en-US" sz="2133" dirty="0" err="1"/>
              <a:t>đại</a:t>
            </a:r>
            <a:r>
              <a:rPr lang="en-US" sz="2133" dirty="0"/>
              <a:t> </a:t>
            </a:r>
            <a:r>
              <a:rPr lang="en-US" sz="2133" dirty="0" err="1"/>
              <a:t>hoá</a:t>
            </a:r>
            <a:r>
              <a:rPr lang="en-US" sz="2133" dirty="0"/>
              <a:t>; </a:t>
            </a:r>
            <a:r>
              <a:rPr lang="en-US" sz="2133" dirty="0" err="1"/>
              <a:t>xây</a:t>
            </a:r>
            <a:r>
              <a:rPr lang="en-US" sz="2133" dirty="0"/>
              <a:t> </a:t>
            </a:r>
            <a:r>
              <a:rPr lang="en-US" sz="2133" dirty="0" err="1"/>
              <a:t>dựng</a:t>
            </a:r>
            <a:r>
              <a:rPr lang="en-US" sz="2133" dirty="0"/>
              <a:t> </a:t>
            </a:r>
            <a:r>
              <a:rPr lang="en-US" sz="2133" dirty="0" err="1"/>
              <a:t>và</a:t>
            </a:r>
            <a:r>
              <a:rPr lang="en-US" sz="2133" dirty="0"/>
              <a:t> </a:t>
            </a:r>
            <a:r>
              <a:rPr lang="en-US" sz="2133" dirty="0" err="1"/>
              <a:t>bảo</a:t>
            </a:r>
            <a:r>
              <a:rPr lang="en-US" sz="2133" dirty="0"/>
              <a:t> </a:t>
            </a:r>
            <a:r>
              <a:rPr lang="en-US" sz="2133" dirty="0" err="1"/>
              <a:t>vệ</a:t>
            </a:r>
            <a:r>
              <a:rPr lang="en-US" sz="2133" dirty="0"/>
              <a:t> </a:t>
            </a:r>
            <a:r>
              <a:rPr lang="en-US" sz="2133" dirty="0" err="1"/>
              <a:t>vững</a:t>
            </a:r>
            <a:r>
              <a:rPr lang="en-US" sz="2133" dirty="0"/>
              <a:t> </a:t>
            </a:r>
            <a:r>
              <a:rPr lang="en-US" sz="2133" dirty="0" err="1"/>
              <a:t>chắc</a:t>
            </a:r>
            <a:r>
              <a:rPr lang="en-US" sz="2133" dirty="0"/>
              <a:t> </a:t>
            </a:r>
            <a:r>
              <a:rPr lang="en-US" sz="2133" dirty="0" err="1"/>
              <a:t>Tổ</a:t>
            </a:r>
            <a:r>
              <a:rPr lang="en-US" sz="2133" dirty="0"/>
              <a:t> </a:t>
            </a:r>
            <a:r>
              <a:rPr lang="en-US" sz="2133" dirty="0" err="1"/>
              <a:t>quốc</a:t>
            </a:r>
            <a:r>
              <a:rPr lang="en-US" sz="2133" dirty="0"/>
              <a:t>, </a:t>
            </a:r>
            <a:r>
              <a:rPr lang="en-US" sz="2133" dirty="0" err="1"/>
              <a:t>giữ</a:t>
            </a:r>
            <a:r>
              <a:rPr lang="en-US" sz="2133" dirty="0"/>
              <a:t> </a:t>
            </a:r>
            <a:r>
              <a:rPr lang="en-US" sz="2133" dirty="0" err="1"/>
              <a:t>vững</a:t>
            </a:r>
            <a:r>
              <a:rPr lang="en-US" sz="2133" dirty="0"/>
              <a:t> </a:t>
            </a:r>
            <a:r>
              <a:rPr lang="en-US" sz="2133" dirty="0" err="1"/>
              <a:t>môi</a:t>
            </a:r>
            <a:r>
              <a:rPr lang="en-US" sz="2133" dirty="0"/>
              <a:t> </a:t>
            </a:r>
            <a:r>
              <a:rPr lang="en-US" sz="2133" dirty="0" err="1"/>
              <a:t>trường</a:t>
            </a:r>
            <a:r>
              <a:rPr lang="en-US" sz="2133" dirty="0"/>
              <a:t> </a:t>
            </a:r>
            <a:r>
              <a:rPr lang="en-US" sz="2133" dirty="0" err="1"/>
              <a:t>hòa</a:t>
            </a:r>
            <a:r>
              <a:rPr lang="en-US" sz="2133" dirty="0"/>
              <a:t> </a:t>
            </a:r>
            <a:r>
              <a:rPr lang="en-US" sz="2133" dirty="0" err="1"/>
              <a:t>bình</a:t>
            </a:r>
            <a:r>
              <a:rPr lang="en-US" sz="2133" dirty="0"/>
              <a:t>, </a:t>
            </a:r>
            <a:r>
              <a:rPr lang="en-US" sz="2133" dirty="0" err="1"/>
              <a:t>ổn</a:t>
            </a:r>
            <a:r>
              <a:rPr lang="en-US" sz="2133" dirty="0"/>
              <a:t> </a:t>
            </a:r>
            <a:r>
              <a:rPr lang="en-US" sz="2133" dirty="0" err="1"/>
              <a:t>định</a:t>
            </a:r>
            <a:r>
              <a:rPr lang="en-US" sz="2133" dirty="0"/>
              <a:t>, ; </a:t>
            </a:r>
            <a:r>
              <a:rPr lang="en-US" sz="2133" dirty="0" err="1"/>
              <a:t>phấn</a:t>
            </a:r>
            <a:r>
              <a:rPr lang="en-US" sz="2133" dirty="0"/>
              <a:t> </a:t>
            </a:r>
            <a:r>
              <a:rPr lang="en-US" sz="2133" dirty="0" err="1"/>
              <a:t>đấu</a:t>
            </a:r>
            <a:r>
              <a:rPr lang="en-US" sz="2133" dirty="0"/>
              <a:t> </a:t>
            </a:r>
            <a:r>
              <a:rPr lang="en-US" sz="2133" dirty="0" err="1"/>
              <a:t>đến</a:t>
            </a:r>
            <a:r>
              <a:rPr lang="en-US" sz="2133" dirty="0"/>
              <a:t> </a:t>
            </a:r>
            <a:r>
              <a:rPr lang="en-US" sz="2133" dirty="0" err="1"/>
              <a:t>giữa</a:t>
            </a:r>
            <a:r>
              <a:rPr lang="en-US" sz="2133" dirty="0"/>
              <a:t> </a:t>
            </a:r>
            <a:r>
              <a:rPr lang="en-US" sz="2133" dirty="0" err="1"/>
              <a:t>thế</a:t>
            </a:r>
            <a:r>
              <a:rPr lang="en-US" sz="2133" dirty="0"/>
              <a:t> </a:t>
            </a:r>
            <a:r>
              <a:rPr lang="en-US" sz="2133" dirty="0" err="1"/>
              <a:t>kỷ</a:t>
            </a:r>
            <a:r>
              <a:rPr lang="en-US" sz="2133" dirty="0"/>
              <a:t> XXI, </a:t>
            </a:r>
            <a:r>
              <a:rPr lang="en-US" sz="2133" dirty="0" err="1"/>
              <a:t>nước</a:t>
            </a:r>
            <a:r>
              <a:rPr lang="en-US" sz="2133" dirty="0"/>
              <a:t> ta </a:t>
            </a:r>
            <a:r>
              <a:rPr lang="en-US" sz="2133" dirty="0" err="1"/>
              <a:t>trở</a:t>
            </a:r>
            <a:r>
              <a:rPr lang="en-US" sz="2133" dirty="0"/>
              <a:t> </a:t>
            </a:r>
            <a:r>
              <a:rPr lang="en-US" sz="2133" dirty="0" err="1"/>
              <a:t>thành</a:t>
            </a:r>
            <a:r>
              <a:rPr lang="en-US" sz="2133" dirty="0"/>
              <a:t> </a:t>
            </a:r>
            <a:r>
              <a:rPr lang="en-US" sz="2133" dirty="0" err="1"/>
              <a:t>nước</a:t>
            </a:r>
            <a:r>
              <a:rPr lang="en-US" sz="2133" dirty="0"/>
              <a:t> </a:t>
            </a:r>
            <a:r>
              <a:rPr lang="en-US" sz="2133" dirty="0" err="1"/>
              <a:t>phát</a:t>
            </a:r>
            <a:r>
              <a:rPr lang="en-US" sz="2133" dirty="0"/>
              <a:t> </a:t>
            </a:r>
            <a:r>
              <a:rPr lang="en-US" sz="2133" dirty="0" err="1"/>
              <a:t>triển</a:t>
            </a:r>
            <a:r>
              <a:rPr lang="en-US" sz="2133" dirty="0"/>
              <a:t>, </a:t>
            </a:r>
            <a:r>
              <a:rPr lang="en-US" sz="2133" dirty="0" err="1"/>
              <a:t>theo</a:t>
            </a:r>
            <a:r>
              <a:rPr lang="en-US" sz="2133" dirty="0"/>
              <a:t> </a:t>
            </a:r>
            <a:r>
              <a:rPr lang="en-US" sz="2133" dirty="0" err="1"/>
              <a:t>định</a:t>
            </a:r>
            <a:r>
              <a:rPr lang="en-US" sz="2133" dirty="0"/>
              <a:t> </a:t>
            </a:r>
            <a:r>
              <a:rPr lang="en-US" sz="2133" dirty="0" err="1"/>
              <a:t>hướng</a:t>
            </a:r>
            <a:r>
              <a:rPr lang="en-US" sz="2133" dirty="0"/>
              <a:t> </a:t>
            </a:r>
            <a:r>
              <a:rPr lang="en-US" sz="2133" dirty="0" err="1"/>
              <a:t>xã</a:t>
            </a:r>
            <a:r>
              <a:rPr lang="en-US" sz="2133" dirty="0"/>
              <a:t> </a:t>
            </a:r>
            <a:r>
              <a:rPr lang="en-US" sz="2133" dirty="0" err="1"/>
              <a:t>hội</a:t>
            </a:r>
            <a:r>
              <a:rPr lang="en-US" sz="2133" dirty="0"/>
              <a:t> </a:t>
            </a:r>
            <a:r>
              <a:rPr lang="en-US" sz="2133" dirty="0" err="1"/>
              <a:t>chủ</a:t>
            </a:r>
            <a:r>
              <a:rPr lang="en-US" sz="2133" dirty="0"/>
              <a:t> </a:t>
            </a:r>
            <a:r>
              <a:rPr lang="en-US" sz="2133" dirty="0" err="1"/>
              <a:t>nghĩa</a:t>
            </a:r>
            <a:endParaRPr lang="en-US" sz="2133" dirty="0"/>
          </a:p>
        </p:txBody>
      </p:sp>
      <p:sp>
        <p:nvSpPr>
          <p:cNvPr id="3" name="Slide Number Placeholder 2">
            <a:extLst>
              <a:ext uri="{FF2B5EF4-FFF2-40B4-BE49-F238E27FC236}">
                <a16:creationId xmlns:a16="http://schemas.microsoft.com/office/drawing/2014/main" id="{C4117B24-997F-48DA-8AC4-B3E59DE9FF88}"/>
              </a:ext>
            </a:extLst>
          </p:cNvPr>
          <p:cNvSpPr>
            <a:spLocks noGrp="1"/>
          </p:cNvSpPr>
          <p:nvPr>
            <p:ph type="sldNum" idx="12"/>
          </p:nvPr>
        </p:nvSpPr>
        <p:spPr/>
        <p:txBody>
          <a:bodyPr/>
          <a:lstStyle/>
          <a:p>
            <a:pPr algn="ctr"/>
            <a:fld id="{00000000-1234-1234-1234-123412341234}" type="slidenum">
              <a:rPr lang="en" smtClean="0"/>
              <a:pPr algn="ctr"/>
              <a:t>295</a:t>
            </a:fld>
            <a:endParaRPr lang="en"/>
          </a:p>
        </p:txBody>
      </p:sp>
      <p:sp>
        <p:nvSpPr>
          <p:cNvPr id="5" name="TextBox 4">
            <a:extLst>
              <a:ext uri="{FF2B5EF4-FFF2-40B4-BE49-F238E27FC236}">
                <a16:creationId xmlns:a16="http://schemas.microsoft.com/office/drawing/2014/main" id="{33B1FDE1-A404-4B17-9792-45EFB3C81B6F}"/>
              </a:ext>
            </a:extLst>
          </p:cNvPr>
          <p:cNvSpPr txBox="1"/>
          <p:nvPr/>
        </p:nvSpPr>
        <p:spPr>
          <a:xfrm>
            <a:off x="1849291" y="1253026"/>
            <a:ext cx="7433021" cy="502766"/>
          </a:xfrm>
          <a:prstGeom prst="rect">
            <a:avLst/>
          </a:prstGeom>
          <a:noFill/>
        </p:spPr>
        <p:txBody>
          <a:bodyPr wrap="square">
            <a:spAutoFit/>
          </a:bodyPr>
          <a:lstStyle/>
          <a:p>
            <a:r>
              <a:rPr lang="en-US" sz="2667" dirty="0" err="1">
                <a:solidFill>
                  <a:srgbClr val="FF0000"/>
                </a:solidFill>
                <a:latin typeface="Raleway ExtraBold" pitchFamily="2" charset="0"/>
              </a:rPr>
              <a:t>Đại</a:t>
            </a:r>
            <a:r>
              <a:rPr lang="en-US" sz="2667" dirty="0">
                <a:solidFill>
                  <a:srgbClr val="FF0000"/>
                </a:solidFill>
                <a:latin typeface="Raleway ExtraBold" pitchFamily="2" charset="0"/>
              </a:rPr>
              <a:t> </a:t>
            </a:r>
            <a:r>
              <a:rPr lang="en-US" sz="2667" dirty="0" err="1">
                <a:solidFill>
                  <a:srgbClr val="FF0000"/>
                </a:solidFill>
                <a:latin typeface="Raleway ExtraBold" pitchFamily="2" charset="0"/>
              </a:rPr>
              <a:t>hội</a:t>
            </a:r>
            <a:r>
              <a:rPr lang="en-US" sz="2667" dirty="0">
                <a:solidFill>
                  <a:srgbClr val="FF0000"/>
                </a:solidFill>
                <a:latin typeface="Raleway ExtraBold" pitchFamily="2" charset="0"/>
              </a:rPr>
              <a:t> XIII </a:t>
            </a:r>
            <a:r>
              <a:rPr lang="en-US" sz="2667" dirty="0" err="1">
                <a:solidFill>
                  <a:schemeClr val="tx1">
                    <a:lumMod val="50000"/>
                  </a:schemeClr>
                </a:solidFill>
                <a:latin typeface="Raleway ExtraBold" pitchFamily="2" charset="0"/>
              </a:rPr>
              <a:t>đã</a:t>
            </a:r>
            <a:r>
              <a:rPr lang="en-US" sz="2667" dirty="0">
                <a:solidFill>
                  <a:schemeClr val="tx1">
                    <a:lumMod val="50000"/>
                  </a:schemeClr>
                </a:solidFill>
                <a:latin typeface="Raleway ExtraBold" pitchFamily="2" charset="0"/>
              </a:rPr>
              <a:t> </a:t>
            </a:r>
            <a:r>
              <a:rPr lang="en-US" sz="2667" dirty="0" err="1">
                <a:solidFill>
                  <a:schemeClr val="tx1">
                    <a:lumMod val="50000"/>
                  </a:schemeClr>
                </a:solidFill>
                <a:latin typeface="Raleway ExtraBold" pitchFamily="2" charset="0"/>
              </a:rPr>
              <a:t>xác</a:t>
            </a:r>
            <a:r>
              <a:rPr lang="en-US" sz="2667" dirty="0">
                <a:solidFill>
                  <a:schemeClr val="tx1">
                    <a:lumMod val="50000"/>
                  </a:schemeClr>
                </a:solidFill>
                <a:latin typeface="Raleway ExtraBold" pitchFamily="2" charset="0"/>
              </a:rPr>
              <a:t> </a:t>
            </a:r>
            <a:r>
              <a:rPr lang="en-US" sz="2667" dirty="0" err="1">
                <a:solidFill>
                  <a:schemeClr val="tx1">
                    <a:lumMod val="50000"/>
                  </a:schemeClr>
                </a:solidFill>
                <a:latin typeface="Raleway ExtraBold" pitchFamily="2" charset="0"/>
              </a:rPr>
              <a:t>định</a:t>
            </a:r>
            <a:r>
              <a:rPr lang="en-US" sz="2667" dirty="0">
                <a:solidFill>
                  <a:schemeClr val="tx1">
                    <a:lumMod val="50000"/>
                  </a:schemeClr>
                </a:solidFill>
                <a:latin typeface="Raleway ExtraBold" pitchFamily="2" charset="0"/>
              </a:rPr>
              <a:t> </a:t>
            </a:r>
            <a:r>
              <a:rPr lang="en-US" sz="2667" dirty="0" err="1">
                <a:solidFill>
                  <a:srgbClr val="FF0000"/>
                </a:solidFill>
                <a:latin typeface="Raleway ExtraBold" pitchFamily="2" charset="0"/>
              </a:rPr>
              <a:t>mục</a:t>
            </a:r>
            <a:r>
              <a:rPr lang="en-US" sz="2667" dirty="0">
                <a:solidFill>
                  <a:srgbClr val="FF0000"/>
                </a:solidFill>
                <a:latin typeface="Raleway ExtraBold" pitchFamily="2" charset="0"/>
              </a:rPr>
              <a:t> </a:t>
            </a:r>
            <a:r>
              <a:rPr lang="en-US" sz="2667" dirty="0" err="1">
                <a:solidFill>
                  <a:srgbClr val="FF0000"/>
                </a:solidFill>
                <a:latin typeface="Raleway ExtraBold" pitchFamily="2" charset="0"/>
              </a:rPr>
              <a:t>tiêu</a:t>
            </a:r>
            <a:r>
              <a:rPr lang="en-US" sz="2667" dirty="0">
                <a:solidFill>
                  <a:srgbClr val="FF0000"/>
                </a:solidFill>
                <a:latin typeface="Raleway ExtraBold" pitchFamily="2" charset="0"/>
              </a:rPr>
              <a:t> </a:t>
            </a:r>
            <a:r>
              <a:rPr lang="en-US" sz="2667" dirty="0" err="1">
                <a:solidFill>
                  <a:schemeClr val="tx1">
                    <a:lumMod val="50000"/>
                  </a:schemeClr>
                </a:solidFill>
                <a:latin typeface="Raleway ExtraBold" pitchFamily="2" charset="0"/>
              </a:rPr>
              <a:t>tổng</a:t>
            </a:r>
            <a:r>
              <a:rPr lang="en-US" sz="2667" dirty="0">
                <a:solidFill>
                  <a:schemeClr val="tx1">
                    <a:lumMod val="50000"/>
                  </a:schemeClr>
                </a:solidFill>
                <a:latin typeface="Raleway ExtraBold" pitchFamily="2" charset="0"/>
              </a:rPr>
              <a:t> </a:t>
            </a:r>
            <a:r>
              <a:rPr lang="en-US" sz="2667" dirty="0" err="1">
                <a:solidFill>
                  <a:schemeClr val="tx1">
                    <a:lumMod val="50000"/>
                  </a:schemeClr>
                </a:solidFill>
                <a:latin typeface="Raleway ExtraBold" pitchFamily="2" charset="0"/>
              </a:rPr>
              <a:t>quát</a:t>
            </a:r>
            <a:r>
              <a:rPr lang="en-US" sz="2667" dirty="0">
                <a:solidFill>
                  <a:schemeClr val="tx1">
                    <a:lumMod val="50000"/>
                  </a:schemeClr>
                </a:solidFill>
                <a:latin typeface="Raleway ExtraBold" pitchFamily="2" charset="0"/>
              </a:rPr>
              <a:t> </a:t>
            </a:r>
          </a:p>
        </p:txBody>
      </p:sp>
    </p:spTree>
    <p:extLst>
      <p:ext uri="{BB962C8B-B14F-4D97-AF65-F5344CB8AC3E}">
        <p14:creationId xmlns:p14="http://schemas.microsoft.com/office/powerpoint/2010/main" val="3316098768"/>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0"/>
          <p:cNvSpPr txBox="1">
            <a:spLocks noGrp="1"/>
          </p:cNvSpPr>
          <p:nvPr>
            <p:ph type="title"/>
          </p:nvPr>
        </p:nvSpPr>
        <p:spPr>
          <a:xfrm>
            <a:off x="1229333" y="1189033"/>
            <a:ext cx="9154800" cy="1143200"/>
          </a:xfrm>
          <a:prstGeom prst="rect">
            <a:avLst/>
          </a:prstGeom>
        </p:spPr>
        <p:txBody>
          <a:bodyPr spcFirstLastPara="1" vert="horz" wrap="square" lIns="121900" tIns="121900" rIns="121900" bIns="121900" rtlCol="0" anchor="t" anchorCtr="0">
            <a:noAutofit/>
          </a:bodyPr>
          <a:lstStyle/>
          <a:p>
            <a:r>
              <a:rPr lang="en-US" sz="2667" dirty="0" err="1"/>
              <a:t>Đại</a:t>
            </a:r>
            <a:r>
              <a:rPr lang="en-US" sz="2667" dirty="0"/>
              <a:t> </a:t>
            </a:r>
            <a:r>
              <a:rPr lang="en-US" sz="2667" dirty="0" err="1"/>
              <a:t>hội</a:t>
            </a:r>
            <a:r>
              <a:rPr lang="en-US" sz="2667" dirty="0"/>
              <a:t> XIII </a:t>
            </a:r>
            <a:r>
              <a:rPr lang="en-US" sz="2667" dirty="0" err="1"/>
              <a:t>đã</a:t>
            </a:r>
            <a:r>
              <a:rPr lang="en-US" sz="2667" dirty="0"/>
              <a:t> </a:t>
            </a:r>
            <a:r>
              <a:rPr lang="en-US" sz="2667" dirty="0" err="1"/>
              <a:t>nêu</a:t>
            </a:r>
            <a:r>
              <a:rPr lang="en-US" sz="2667" dirty="0"/>
              <a:t> 6 </a:t>
            </a:r>
            <a:r>
              <a:rPr lang="en-US" sz="2667" dirty="0" err="1"/>
              <a:t>nhiệm</a:t>
            </a:r>
            <a:r>
              <a:rPr lang="en-US" sz="2667" dirty="0"/>
              <a:t> </a:t>
            </a:r>
            <a:r>
              <a:rPr lang="en-US" sz="2667" dirty="0" err="1"/>
              <a:t>vụ</a:t>
            </a:r>
            <a:r>
              <a:rPr lang="en-US" sz="2667" dirty="0"/>
              <a:t> </a:t>
            </a:r>
            <a:r>
              <a:rPr lang="en-US" sz="2667" dirty="0" err="1"/>
              <a:t>trọng</a:t>
            </a:r>
            <a:r>
              <a:rPr lang="en-US" sz="2667" dirty="0"/>
              <a:t> </a:t>
            </a:r>
            <a:r>
              <a:rPr lang="en-US" sz="2667" dirty="0" err="1"/>
              <a:t>tâm</a:t>
            </a:r>
            <a:r>
              <a:rPr lang="en-US" sz="2667" dirty="0"/>
              <a:t> </a:t>
            </a:r>
            <a:r>
              <a:rPr lang="en-US" sz="2667" dirty="0" err="1"/>
              <a:t>trong</a:t>
            </a:r>
            <a:r>
              <a:rPr lang="en-US" sz="2667" dirty="0"/>
              <a:t> </a:t>
            </a:r>
            <a:r>
              <a:rPr lang="en-US" sz="2667" dirty="0" err="1"/>
              <a:t>nhiệm</a:t>
            </a:r>
            <a:r>
              <a:rPr lang="en-US" sz="2667" dirty="0"/>
              <a:t> </a:t>
            </a:r>
            <a:r>
              <a:rPr lang="en-US" sz="2667" dirty="0" err="1"/>
              <a:t>kỳ</a:t>
            </a:r>
            <a:r>
              <a:rPr lang="en-US" sz="2667" dirty="0"/>
              <a:t> </a:t>
            </a:r>
            <a:r>
              <a:rPr lang="en-US" sz="2667" dirty="0" err="1"/>
              <a:t>đại</a:t>
            </a:r>
            <a:r>
              <a:rPr lang="en-US" sz="2667" dirty="0"/>
              <a:t> </a:t>
            </a:r>
            <a:r>
              <a:rPr lang="en-US" sz="2667" dirty="0" err="1"/>
              <a:t>hội</a:t>
            </a:r>
            <a:endParaRPr sz="2667" dirty="0"/>
          </a:p>
        </p:txBody>
      </p:sp>
      <p:sp>
        <p:nvSpPr>
          <p:cNvPr id="292" name="Google Shape;292;p30"/>
          <p:cNvSpPr txBox="1">
            <a:spLocks noGrp="1"/>
          </p:cNvSpPr>
          <p:nvPr>
            <p:ph type="body" idx="1"/>
          </p:nvPr>
        </p:nvSpPr>
        <p:spPr>
          <a:xfrm>
            <a:off x="873683" y="2244795"/>
            <a:ext cx="3109600" cy="3297955"/>
          </a:xfrm>
          <a:prstGeom prst="rect">
            <a:avLst/>
          </a:prstGeom>
        </p:spPr>
        <p:txBody>
          <a:bodyPr spcFirstLastPara="1" vert="horz" wrap="square" lIns="121900" tIns="121900" rIns="121900" bIns="121900" rtlCol="0" anchor="t" anchorCtr="0">
            <a:noAutofit/>
          </a:bodyPr>
          <a:lstStyle/>
          <a:p>
            <a:pPr marL="0" indent="0" algn="just">
              <a:buNone/>
            </a:pPr>
            <a:r>
              <a:rPr lang="en-US" dirty="0" err="1"/>
              <a:t>Tiếp</a:t>
            </a:r>
            <a:r>
              <a:rPr lang="en-US" dirty="0"/>
              <a:t> </a:t>
            </a:r>
            <a:r>
              <a:rPr lang="en-US" dirty="0" err="1"/>
              <a:t>tục</a:t>
            </a:r>
            <a:r>
              <a:rPr lang="en-US" dirty="0"/>
              <a:t> </a:t>
            </a:r>
            <a:r>
              <a:rPr lang="en-US" dirty="0" err="1"/>
              <a:t>đẩy</a:t>
            </a:r>
            <a:r>
              <a:rPr lang="en-US" dirty="0"/>
              <a:t> </a:t>
            </a:r>
            <a:r>
              <a:rPr lang="en-US" dirty="0" err="1"/>
              <a:t>mạnh</a:t>
            </a:r>
            <a:r>
              <a:rPr lang="en-US" dirty="0"/>
              <a:t> </a:t>
            </a:r>
            <a:r>
              <a:rPr lang="en-US" dirty="0" err="1"/>
              <a:t>xây</a:t>
            </a:r>
            <a:r>
              <a:rPr lang="en-US" dirty="0"/>
              <a:t> </a:t>
            </a:r>
            <a:r>
              <a:rPr lang="en-US" dirty="0" err="1"/>
              <a:t>dựng</a:t>
            </a:r>
            <a:r>
              <a:rPr lang="en-US" dirty="0"/>
              <a:t>, </a:t>
            </a:r>
            <a:r>
              <a:rPr lang="en-US" dirty="0" err="1"/>
              <a:t>chỉnh</a:t>
            </a:r>
            <a:r>
              <a:rPr lang="en-US" dirty="0"/>
              <a:t> </a:t>
            </a:r>
            <a:r>
              <a:rPr lang="en-US" dirty="0" err="1"/>
              <a:t>đốn</a:t>
            </a:r>
            <a:r>
              <a:rPr lang="en-US" dirty="0"/>
              <a:t> </a:t>
            </a:r>
            <a:r>
              <a:rPr lang="en-US" dirty="0" err="1"/>
              <a:t>Đảng</a:t>
            </a:r>
            <a:r>
              <a:rPr lang="en-US" dirty="0"/>
              <a:t>, </a:t>
            </a:r>
            <a:r>
              <a:rPr lang="en-US" dirty="0" err="1"/>
              <a:t>xây</a:t>
            </a:r>
            <a:r>
              <a:rPr lang="en-US" dirty="0"/>
              <a:t> </a:t>
            </a:r>
            <a:r>
              <a:rPr lang="en-US" dirty="0" err="1"/>
              <a:t>dựng</a:t>
            </a:r>
            <a:r>
              <a:rPr lang="en-US" dirty="0"/>
              <a:t> </a:t>
            </a:r>
            <a:r>
              <a:rPr lang="en-US" dirty="0" err="1"/>
              <a:t>Nhà</a:t>
            </a:r>
            <a:r>
              <a:rPr lang="en-US" dirty="0"/>
              <a:t> </a:t>
            </a:r>
            <a:r>
              <a:rPr lang="en-US" dirty="0" err="1"/>
              <a:t>nước</a:t>
            </a:r>
            <a:r>
              <a:rPr lang="en-US" dirty="0"/>
              <a:t> </a:t>
            </a:r>
            <a:r>
              <a:rPr lang="en-US" dirty="0" err="1"/>
              <a:t>pháp</a:t>
            </a:r>
            <a:r>
              <a:rPr lang="en-US" dirty="0"/>
              <a:t> </a:t>
            </a:r>
            <a:r>
              <a:rPr lang="en-US" dirty="0" err="1"/>
              <a:t>quyền</a:t>
            </a:r>
            <a:r>
              <a:rPr lang="en-US" dirty="0"/>
              <a:t> </a:t>
            </a:r>
            <a:r>
              <a:rPr lang="en-US" dirty="0" err="1"/>
              <a:t>xã</a:t>
            </a:r>
            <a:r>
              <a:rPr lang="en-US" dirty="0"/>
              <a:t> </a:t>
            </a:r>
            <a:r>
              <a:rPr lang="en-US" dirty="0" err="1"/>
              <a:t>hội</a:t>
            </a:r>
            <a:r>
              <a:rPr lang="en-US" dirty="0"/>
              <a:t> </a:t>
            </a:r>
            <a:r>
              <a:rPr lang="en-US" dirty="0" err="1"/>
              <a:t>chủ</a:t>
            </a:r>
            <a:r>
              <a:rPr lang="en-US" dirty="0"/>
              <a:t> </a:t>
            </a:r>
            <a:r>
              <a:rPr lang="en-US" dirty="0" err="1"/>
              <a:t>nghĩa</a:t>
            </a:r>
            <a:r>
              <a:rPr lang="en-US" dirty="0"/>
              <a:t> </a:t>
            </a:r>
            <a:r>
              <a:rPr lang="en-US" dirty="0" err="1"/>
              <a:t>và</a:t>
            </a:r>
            <a:r>
              <a:rPr lang="en-US" dirty="0"/>
              <a:t> </a:t>
            </a:r>
            <a:r>
              <a:rPr lang="en-US" dirty="0" err="1"/>
              <a:t>hệ</a:t>
            </a:r>
            <a:r>
              <a:rPr lang="en-US" dirty="0"/>
              <a:t> </a:t>
            </a:r>
            <a:r>
              <a:rPr lang="en-US" dirty="0" err="1"/>
              <a:t>thống</a:t>
            </a:r>
            <a:r>
              <a:rPr lang="en-US" dirty="0"/>
              <a:t> </a:t>
            </a:r>
            <a:r>
              <a:rPr lang="en-US" dirty="0" err="1"/>
              <a:t>chính</a:t>
            </a:r>
            <a:r>
              <a:rPr lang="en-US" dirty="0"/>
              <a:t> </a:t>
            </a:r>
            <a:r>
              <a:rPr lang="en-US" dirty="0" err="1"/>
              <a:t>trị</a:t>
            </a:r>
            <a:r>
              <a:rPr lang="en-US" dirty="0"/>
              <a:t> </a:t>
            </a:r>
            <a:r>
              <a:rPr lang="en-US" dirty="0" err="1"/>
              <a:t>toàn</a:t>
            </a:r>
            <a:r>
              <a:rPr lang="en-US" dirty="0"/>
              <a:t> </a:t>
            </a:r>
            <a:r>
              <a:rPr lang="en-US" dirty="0" err="1"/>
              <a:t>diện</a:t>
            </a:r>
            <a:r>
              <a:rPr lang="en-US" dirty="0"/>
              <a:t>, </a:t>
            </a:r>
            <a:r>
              <a:rPr lang="en-US" dirty="0" err="1"/>
              <a:t>trong</a:t>
            </a:r>
            <a:r>
              <a:rPr lang="en-US" dirty="0"/>
              <a:t> </a:t>
            </a:r>
            <a:r>
              <a:rPr lang="en-US" dirty="0" err="1"/>
              <a:t>sạch</a:t>
            </a:r>
            <a:r>
              <a:rPr lang="en-US" dirty="0"/>
              <a:t>, </a:t>
            </a:r>
            <a:r>
              <a:rPr lang="en-US" dirty="0" err="1"/>
              <a:t>vững</a:t>
            </a:r>
            <a:r>
              <a:rPr lang="en-US" dirty="0"/>
              <a:t> </a:t>
            </a:r>
            <a:r>
              <a:rPr lang="en-US" dirty="0" err="1"/>
              <a:t>mạnh</a:t>
            </a:r>
            <a:r>
              <a:rPr lang="en-US" dirty="0"/>
              <a:t>. </a:t>
            </a:r>
            <a:r>
              <a:rPr lang="en-US" dirty="0" err="1"/>
              <a:t>Đổi</a:t>
            </a:r>
            <a:r>
              <a:rPr lang="en-US" dirty="0"/>
              <a:t> </a:t>
            </a:r>
            <a:r>
              <a:rPr lang="en-US" dirty="0" err="1"/>
              <a:t>mới</a:t>
            </a:r>
            <a:r>
              <a:rPr lang="en-US" dirty="0"/>
              <a:t> </a:t>
            </a:r>
            <a:r>
              <a:rPr lang="en-US" dirty="0" err="1"/>
              <a:t>phương</a:t>
            </a:r>
            <a:r>
              <a:rPr lang="en-US" dirty="0"/>
              <a:t> </a:t>
            </a:r>
            <a:r>
              <a:rPr lang="en-US" dirty="0" err="1"/>
              <a:t>thức</a:t>
            </a:r>
            <a:r>
              <a:rPr lang="en-US" dirty="0"/>
              <a:t> </a:t>
            </a:r>
            <a:r>
              <a:rPr lang="en-US" dirty="0" err="1"/>
              <a:t>lãnh</a:t>
            </a:r>
            <a:r>
              <a:rPr lang="en-US" dirty="0"/>
              <a:t> </a:t>
            </a:r>
            <a:r>
              <a:rPr lang="en-US" dirty="0" err="1"/>
              <a:t>đạo</a:t>
            </a:r>
            <a:r>
              <a:rPr lang="en-US" dirty="0"/>
              <a:t>, </a:t>
            </a:r>
            <a:r>
              <a:rPr lang="en-US" dirty="0" err="1"/>
              <a:t>cầm</a:t>
            </a:r>
            <a:r>
              <a:rPr lang="en-US" dirty="0"/>
              <a:t> </a:t>
            </a:r>
            <a:r>
              <a:rPr lang="en-US" dirty="0" err="1"/>
              <a:t>quyền</a:t>
            </a:r>
            <a:r>
              <a:rPr lang="en-US" dirty="0"/>
              <a:t> </a:t>
            </a:r>
            <a:r>
              <a:rPr lang="en-US" dirty="0" err="1"/>
              <a:t>của</a:t>
            </a:r>
            <a:r>
              <a:rPr lang="en-US" dirty="0"/>
              <a:t> </a:t>
            </a:r>
            <a:r>
              <a:rPr lang="en-US" dirty="0" err="1"/>
              <a:t>Đảng</a:t>
            </a:r>
            <a:endParaRPr dirty="0"/>
          </a:p>
        </p:txBody>
      </p:sp>
      <p:sp>
        <p:nvSpPr>
          <p:cNvPr id="293" name="Google Shape;293;p30"/>
          <p:cNvSpPr txBox="1">
            <a:spLocks noGrp="1"/>
          </p:cNvSpPr>
          <p:nvPr>
            <p:ph type="body" idx="2"/>
          </p:nvPr>
        </p:nvSpPr>
        <p:spPr>
          <a:xfrm>
            <a:off x="4148503" y="2157354"/>
            <a:ext cx="3109600" cy="3733737"/>
          </a:xfrm>
          <a:prstGeom prst="rect">
            <a:avLst/>
          </a:prstGeom>
        </p:spPr>
        <p:txBody>
          <a:bodyPr spcFirstLastPara="1" vert="horz" wrap="square" lIns="121900" tIns="121900" rIns="121900" bIns="121900" rtlCol="0" anchor="t" anchorCtr="0">
            <a:noAutofit/>
          </a:bodyPr>
          <a:lstStyle/>
          <a:p>
            <a:pPr marL="0" indent="0" algn="just">
              <a:buNone/>
            </a:pPr>
            <a:r>
              <a:rPr lang="en-US" dirty="0" err="1"/>
              <a:t>Tập</a:t>
            </a:r>
            <a:r>
              <a:rPr lang="en-US" dirty="0"/>
              <a:t> </a:t>
            </a:r>
            <a:r>
              <a:rPr lang="en-US" dirty="0" err="1"/>
              <a:t>trung</a:t>
            </a:r>
            <a:r>
              <a:rPr lang="en-US" dirty="0"/>
              <a:t> </a:t>
            </a:r>
            <a:r>
              <a:rPr lang="en-US" dirty="0" err="1"/>
              <a:t>kiểm</a:t>
            </a:r>
            <a:r>
              <a:rPr lang="en-US" dirty="0"/>
              <a:t> </a:t>
            </a:r>
            <a:r>
              <a:rPr lang="en-US" dirty="0" err="1"/>
              <a:t>soát</a:t>
            </a:r>
            <a:r>
              <a:rPr lang="en-US" dirty="0"/>
              <a:t> </a:t>
            </a:r>
            <a:r>
              <a:rPr lang="en-US" dirty="0" err="1"/>
              <a:t>đại</a:t>
            </a:r>
            <a:r>
              <a:rPr lang="en-US" dirty="0"/>
              <a:t> </a:t>
            </a:r>
            <a:r>
              <a:rPr lang="en-US" dirty="0" err="1"/>
              <a:t>dịch</a:t>
            </a:r>
            <a:r>
              <a:rPr lang="en-US" dirty="0"/>
              <a:t> Covid-19, </a:t>
            </a:r>
            <a:r>
              <a:rPr lang="en-US" dirty="0" err="1"/>
              <a:t>tiêm</a:t>
            </a:r>
            <a:r>
              <a:rPr lang="en-US" dirty="0"/>
              <a:t> </a:t>
            </a:r>
            <a:r>
              <a:rPr lang="en-US" dirty="0" err="1"/>
              <a:t>chủng</a:t>
            </a:r>
            <a:r>
              <a:rPr lang="en-US" dirty="0"/>
              <a:t> </a:t>
            </a:r>
            <a:r>
              <a:rPr lang="en-US" dirty="0" err="1"/>
              <a:t>đại</a:t>
            </a:r>
            <a:r>
              <a:rPr lang="en-US" dirty="0"/>
              <a:t> </a:t>
            </a:r>
            <a:r>
              <a:rPr lang="en-US" dirty="0" err="1"/>
              <a:t>trà</a:t>
            </a:r>
            <a:r>
              <a:rPr lang="en-US" dirty="0"/>
              <a:t> </a:t>
            </a:r>
            <a:r>
              <a:rPr lang="en-US" dirty="0" err="1"/>
              <a:t>vắc-xin</a:t>
            </a:r>
            <a:r>
              <a:rPr lang="en-US" dirty="0"/>
              <a:t> Covid-19 </a:t>
            </a:r>
            <a:r>
              <a:rPr lang="en-US" dirty="0" err="1"/>
              <a:t>cho</a:t>
            </a:r>
            <a:r>
              <a:rPr lang="en-US" dirty="0"/>
              <a:t> </a:t>
            </a:r>
            <a:r>
              <a:rPr lang="en-US" dirty="0" err="1"/>
              <a:t>cộng</a:t>
            </a:r>
            <a:r>
              <a:rPr lang="en-US" dirty="0"/>
              <a:t> </a:t>
            </a:r>
            <a:r>
              <a:rPr lang="en-US" dirty="0" err="1"/>
              <a:t>đồng</a:t>
            </a:r>
            <a:r>
              <a:rPr lang="en-US" dirty="0"/>
              <a:t>; </a:t>
            </a:r>
            <a:r>
              <a:rPr lang="en-US" dirty="0" err="1"/>
              <a:t>phục</a:t>
            </a:r>
            <a:r>
              <a:rPr lang="en-US" dirty="0"/>
              <a:t> </a:t>
            </a:r>
            <a:r>
              <a:rPr lang="en-US" dirty="0" err="1"/>
              <a:t>hồi</a:t>
            </a:r>
            <a:r>
              <a:rPr lang="en-US" dirty="0"/>
              <a:t>, </a:t>
            </a:r>
            <a:r>
              <a:rPr lang="en-US" dirty="0" err="1"/>
              <a:t>phát</a:t>
            </a:r>
            <a:r>
              <a:rPr lang="en-US" dirty="0"/>
              <a:t> </a:t>
            </a:r>
            <a:r>
              <a:rPr lang="en-US" dirty="0" err="1"/>
              <a:t>triển</a:t>
            </a:r>
            <a:r>
              <a:rPr lang="en-US" dirty="0"/>
              <a:t> </a:t>
            </a:r>
            <a:r>
              <a:rPr lang="en-US" dirty="0" err="1"/>
              <a:t>kinh</a:t>
            </a:r>
            <a:r>
              <a:rPr lang="en-US" dirty="0"/>
              <a:t> </a:t>
            </a:r>
            <a:r>
              <a:rPr lang="en-US" dirty="0" err="1"/>
              <a:t>tế</a:t>
            </a:r>
            <a:r>
              <a:rPr lang="en-US" dirty="0"/>
              <a:t> - </a:t>
            </a:r>
            <a:r>
              <a:rPr lang="en-US" dirty="0" err="1"/>
              <a:t>xã</a:t>
            </a:r>
            <a:r>
              <a:rPr lang="en-US" dirty="0"/>
              <a:t> </a:t>
            </a:r>
            <a:r>
              <a:rPr lang="en-US" dirty="0" err="1"/>
              <a:t>hội</a:t>
            </a:r>
            <a:r>
              <a:rPr lang="en-US" dirty="0"/>
              <a:t>, </a:t>
            </a:r>
            <a:r>
              <a:rPr lang="en-US" dirty="0" err="1"/>
              <a:t>đổi</a:t>
            </a:r>
            <a:r>
              <a:rPr lang="en-US" dirty="0"/>
              <a:t> </a:t>
            </a:r>
            <a:r>
              <a:rPr lang="en-US" dirty="0" err="1"/>
              <a:t>mới</a:t>
            </a:r>
            <a:r>
              <a:rPr lang="en-US" dirty="0"/>
              <a:t> </a:t>
            </a:r>
            <a:r>
              <a:rPr lang="en-US" dirty="0" err="1"/>
              <a:t>mạnh</a:t>
            </a:r>
            <a:r>
              <a:rPr lang="en-US" dirty="0"/>
              <a:t> </a:t>
            </a:r>
            <a:r>
              <a:rPr lang="en-US" dirty="0" err="1"/>
              <a:t>mẽ</a:t>
            </a:r>
            <a:r>
              <a:rPr lang="en-US" dirty="0"/>
              <a:t> </a:t>
            </a:r>
            <a:r>
              <a:rPr lang="en-US" dirty="0" err="1"/>
              <a:t>mô</a:t>
            </a:r>
            <a:r>
              <a:rPr lang="en-US" dirty="0"/>
              <a:t> </a:t>
            </a:r>
            <a:r>
              <a:rPr lang="en-US" dirty="0" err="1"/>
              <a:t>hình</a:t>
            </a:r>
            <a:r>
              <a:rPr lang="en-US" dirty="0"/>
              <a:t> </a:t>
            </a:r>
            <a:r>
              <a:rPr lang="en-US" dirty="0" err="1"/>
              <a:t>tăng</a:t>
            </a:r>
            <a:r>
              <a:rPr lang="en-US" dirty="0"/>
              <a:t> </a:t>
            </a:r>
            <a:r>
              <a:rPr lang="en-US" dirty="0" err="1"/>
              <a:t>trưởng</a:t>
            </a:r>
            <a:r>
              <a:rPr lang="en-US" dirty="0"/>
              <a:t>, </a:t>
            </a:r>
            <a:r>
              <a:rPr lang="en-US" dirty="0" err="1"/>
              <a:t>cơ</a:t>
            </a:r>
            <a:r>
              <a:rPr lang="en-US" dirty="0"/>
              <a:t> </a:t>
            </a:r>
            <a:r>
              <a:rPr lang="en-US" dirty="0" err="1"/>
              <a:t>cấu</a:t>
            </a:r>
            <a:r>
              <a:rPr lang="en-US" dirty="0"/>
              <a:t> </a:t>
            </a:r>
            <a:r>
              <a:rPr lang="en-US" dirty="0" err="1"/>
              <a:t>lại</a:t>
            </a:r>
            <a:r>
              <a:rPr lang="en-US" dirty="0"/>
              <a:t> </a:t>
            </a:r>
            <a:r>
              <a:rPr lang="en-US" dirty="0" err="1"/>
              <a:t>nền</a:t>
            </a:r>
            <a:r>
              <a:rPr lang="en-US" dirty="0"/>
              <a:t> </a:t>
            </a:r>
            <a:r>
              <a:rPr lang="en-US" dirty="0" err="1"/>
              <a:t>kinh</a:t>
            </a:r>
            <a:r>
              <a:rPr lang="en-US" dirty="0"/>
              <a:t> </a:t>
            </a:r>
            <a:r>
              <a:rPr lang="en-US" dirty="0" err="1"/>
              <a:t>tế</a:t>
            </a:r>
            <a:r>
              <a:rPr lang="en-US" dirty="0"/>
              <a:t>, </a:t>
            </a:r>
            <a:r>
              <a:rPr lang="en-US" dirty="0" err="1"/>
              <a:t>xây</a:t>
            </a:r>
            <a:r>
              <a:rPr lang="en-US" dirty="0"/>
              <a:t> </a:t>
            </a:r>
            <a:r>
              <a:rPr lang="en-US" dirty="0" err="1"/>
              <a:t>dựng</a:t>
            </a:r>
            <a:r>
              <a:rPr lang="en-US" dirty="0"/>
              <a:t>, </a:t>
            </a:r>
            <a:r>
              <a:rPr lang="en-US" dirty="0" err="1"/>
              <a:t>hoàn</a:t>
            </a:r>
            <a:r>
              <a:rPr lang="en-US" dirty="0"/>
              <a:t> </a:t>
            </a:r>
            <a:r>
              <a:rPr lang="en-US" dirty="0" err="1"/>
              <a:t>thiện</a:t>
            </a:r>
            <a:r>
              <a:rPr lang="en-US" dirty="0"/>
              <a:t> </a:t>
            </a:r>
            <a:r>
              <a:rPr lang="en-US" dirty="0" err="1"/>
              <a:t>đồng</a:t>
            </a:r>
            <a:r>
              <a:rPr lang="en-US" dirty="0"/>
              <a:t> </a:t>
            </a:r>
            <a:r>
              <a:rPr lang="en-US" dirty="0" err="1"/>
              <a:t>bộ</a:t>
            </a:r>
            <a:r>
              <a:rPr lang="en-US" dirty="0"/>
              <a:t> </a:t>
            </a:r>
            <a:r>
              <a:rPr lang="en-US" dirty="0" err="1"/>
              <a:t>thể</a:t>
            </a:r>
            <a:r>
              <a:rPr lang="en-US" dirty="0"/>
              <a:t> </a:t>
            </a:r>
            <a:r>
              <a:rPr lang="en-US" dirty="0" err="1"/>
              <a:t>chế</a:t>
            </a:r>
            <a:r>
              <a:rPr lang="en-US" dirty="0"/>
              <a:t> </a:t>
            </a:r>
            <a:r>
              <a:rPr lang="en-US" dirty="0" err="1"/>
              <a:t>phát</a:t>
            </a:r>
            <a:r>
              <a:rPr lang="en-US" dirty="0"/>
              <a:t> </a:t>
            </a:r>
            <a:r>
              <a:rPr lang="en-US" dirty="0" err="1"/>
              <a:t>triển</a:t>
            </a:r>
            <a:r>
              <a:rPr lang="en-US" dirty="0"/>
              <a:t> </a:t>
            </a:r>
            <a:r>
              <a:rPr lang="en-US" dirty="0" err="1"/>
              <a:t>phù</a:t>
            </a:r>
            <a:r>
              <a:rPr lang="en-US" dirty="0"/>
              <a:t> </a:t>
            </a:r>
            <a:r>
              <a:rPr lang="en-US" dirty="0" err="1"/>
              <a:t>hợp</a:t>
            </a:r>
            <a:r>
              <a:rPr lang="en-US" dirty="0"/>
              <a:t> </a:t>
            </a:r>
            <a:r>
              <a:rPr lang="en-US" dirty="0" err="1"/>
              <a:t>với</a:t>
            </a:r>
            <a:r>
              <a:rPr lang="en-US" dirty="0"/>
              <a:t> </a:t>
            </a:r>
            <a:r>
              <a:rPr lang="en-US" dirty="0" err="1"/>
              <a:t>nền</a:t>
            </a:r>
            <a:r>
              <a:rPr lang="en-US" dirty="0"/>
              <a:t> </a:t>
            </a:r>
            <a:r>
              <a:rPr lang="en-US" dirty="0" err="1"/>
              <a:t>kinh</a:t>
            </a:r>
            <a:r>
              <a:rPr lang="en-US" dirty="0"/>
              <a:t> </a:t>
            </a:r>
            <a:r>
              <a:rPr lang="en-US" dirty="0" err="1"/>
              <a:t>tế</a:t>
            </a:r>
            <a:r>
              <a:rPr lang="en-US" dirty="0"/>
              <a:t> </a:t>
            </a:r>
            <a:r>
              <a:rPr lang="en-US" dirty="0" err="1"/>
              <a:t>thị</a:t>
            </a:r>
            <a:r>
              <a:rPr lang="en-US" dirty="0"/>
              <a:t> </a:t>
            </a:r>
            <a:r>
              <a:rPr lang="en-US" dirty="0" err="1"/>
              <a:t>trường</a:t>
            </a:r>
            <a:r>
              <a:rPr lang="en-US" dirty="0"/>
              <a:t> </a:t>
            </a:r>
            <a:r>
              <a:rPr lang="en-US" dirty="0" err="1"/>
              <a:t>đầy</a:t>
            </a:r>
            <a:r>
              <a:rPr lang="en-US" dirty="0"/>
              <a:t> </a:t>
            </a:r>
            <a:r>
              <a:rPr lang="en-US" dirty="0" err="1"/>
              <a:t>đủ</a:t>
            </a:r>
            <a:r>
              <a:rPr lang="en-US" dirty="0"/>
              <a:t>, </a:t>
            </a:r>
            <a:r>
              <a:rPr lang="en-US" dirty="0" err="1"/>
              <a:t>hiện</a:t>
            </a:r>
            <a:r>
              <a:rPr lang="en-US" dirty="0"/>
              <a:t> </a:t>
            </a:r>
            <a:r>
              <a:rPr lang="en-US" dirty="0" err="1"/>
              <a:t>đại</a:t>
            </a:r>
            <a:r>
              <a:rPr lang="en-US" dirty="0"/>
              <a:t>, </a:t>
            </a:r>
            <a:r>
              <a:rPr lang="en-US" dirty="0" err="1"/>
              <a:t>hội</a:t>
            </a:r>
            <a:r>
              <a:rPr lang="en-US" dirty="0"/>
              <a:t> </a:t>
            </a:r>
            <a:r>
              <a:rPr lang="en-US" dirty="0" err="1"/>
              <a:t>nhập</a:t>
            </a:r>
            <a:r>
              <a:rPr lang="en-US" dirty="0"/>
              <a:t>;</a:t>
            </a:r>
            <a:endParaRPr dirty="0"/>
          </a:p>
        </p:txBody>
      </p:sp>
      <p:sp>
        <p:nvSpPr>
          <p:cNvPr id="7" name="Text Placeholder 6">
            <a:extLst>
              <a:ext uri="{FF2B5EF4-FFF2-40B4-BE49-F238E27FC236}">
                <a16:creationId xmlns:a16="http://schemas.microsoft.com/office/drawing/2014/main" id="{B242418F-B7FD-4756-BE3B-1BA0B005F046}"/>
              </a:ext>
            </a:extLst>
          </p:cNvPr>
          <p:cNvSpPr>
            <a:spLocks noGrp="1"/>
          </p:cNvSpPr>
          <p:nvPr>
            <p:ph type="body" idx="3"/>
          </p:nvPr>
        </p:nvSpPr>
        <p:spPr>
          <a:xfrm>
            <a:off x="7441252" y="2157353"/>
            <a:ext cx="3650369" cy="3892000"/>
          </a:xfrm>
        </p:spPr>
        <p:txBody>
          <a:bodyPr/>
          <a:lstStyle/>
          <a:p>
            <a:pPr marL="186262" indent="0" algn="just">
              <a:buNone/>
            </a:pPr>
            <a:r>
              <a:rPr lang="en-US" dirty="0" err="1"/>
              <a:t>Giữ</a:t>
            </a:r>
            <a:r>
              <a:rPr lang="en-US" dirty="0"/>
              <a:t> </a:t>
            </a:r>
            <a:r>
              <a:rPr lang="en-US" dirty="0" err="1"/>
              <a:t>vững</a:t>
            </a:r>
            <a:r>
              <a:rPr lang="en-US" dirty="0"/>
              <a:t> </a:t>
            </a:r>
            <a:r>
              <a:rPr lang="en-US" dirty="0" err="1"/>
              <a:t>độc</a:t>
            </a:r>
            <a:r>
              <a:rPr lang="en-US" dirty="0"/>
              <a:t> </a:t>
            </a:r>
            <a:r>
              <a:rPr lang="en-US" dirty="0" err="1"/>
              <a:t>lập</a:t>
            </a:r>
            <a:r>
              <a:rPr lang="en-US" dirty="0"/>
              <a:t>, </a:t>
            </a:r>
            <a:r>
              <a:rPr lang="en-US" dirty="0" err="1"/>
              <a:t>tự</a:t>
            </a:r>
            <a:r>
              <a:rPr lang="en-US" dirty="0"/>
              <a:t> </a:t>
            </a:r>
            <a:r>
              <a:rPr lang="en-US" dirty="0" err="1"/>
              <a:t>chủ</a:t>
            </a:r>
            <a:r>
              <a:rPr lang="en-US" dirty="0"/>
              <a:t>, </a:t>
            </a:r>
            <a:r>
              <a:rPr lang="en-US" dirty="0" err="1"/>
              <a:t>tiếp</a:t>
            </a:r>
            <a:r>
              <a:rPr lang="en-US" dirty="0"/>
              <a:t> </a:t>
            </a:r>
            <a:r>
              <a:rPr lang="en-US" dirty="0" err="1"/>
              <a:t>tục</a:t>
            </a:r>
            <a:r>
              <a:rPr lang="en-US" dirty="0"/>
              <a:t> </a:t>
            </a:r>
            <a:r>
              <a:rPr lang="en-US" dirty="0" err="1"/>
              <a:t>nâng</a:t>
            </a:r>
            <a:r>
              <a:rPr lang="en-US" dirty="0"/>
              <a:t> </a:t>
            </a:r>
            <a:r>
              <a:rPr lang="en-US" dirty="0" err="1"/>
              <a:t>cao</a:t>
            </a:r>
            <a:r>
              <a:rPr lang="en-US" dirty="0"/>
              <a:t> </a:t>
            </a:r>
            <a:r>
              <a:rPr lang="en-US" dirty="0" err="1"/>
              <a:t>chất</a:t>
            </a:r>
            <a:r>
              <a:rPr lang="en-US" dirty="0"/>
              <a:t> </a:t>
            </a:r>
            <a:r>
              <a:rPr lang="en-US" dirty="0" err="1"/>
              <a:t>lượng</a:t>
            </a:r>
            <a:r>
              <a:rPr lang="en-US" dirty="0"/>
              <a:t>, </a:t>
            </a:r>
            <a:r>
              <a:rPr lang="en-US" dirty="0" err="1"/>
              <a:t>hiệu</a:t>
            </a:r>
            <a:r>
              <a:rPr lang="en-US" dirty="0"/>
              <a:t> </a:t>
            </a:r>
            <a:r>
              <a:rPr lang="en-US" dirty="0" err="1"/>
              <a:t>quả</a:t>
            </a:r>
            <a:r>
              <a:rPr lang="en-US" dirty="0"/>
              <a:t> </a:t>
            </a:r>
            <a:r>
              <a:rPr lang="en-US" dirty="0" err="1"/>
              <a:t>hoạt</a:t>
            </a:r>
            <a:r>
              <a:rPr lang="en-US" dirty="0"/>
              <a:t> </a:t>
            </a:r>
            <a:r>
              <a:rPr lang="en-US" dirty="0" err="1"/>
              <a:t>động</a:t>
            </a:r>
            <a:r>
              <a:rPr lang="en-US" dirty="0"/>
              <a:t> </a:t>
            </a:r>
            <a:r>
              <a:rPr lang="en-US" dirty="0" err="1"/>
              <a:t>đối</a:t>
            </a:r>
            <a:r>
              <a:rPr lang="en-US" dirty="0"/>
              <a:t> </a:t>
            </a:r>
            <a:r>
              <a:rPr lang="en-US" dirty="0" err="1"/>
              <a:t>ngoại</a:t>
            </a:r>
            <a:r>
              <a:rPr lang="en-US" dirty="0"/>
              <a:t>, </a:t>
            </a:r>
            <a:r>
              <a:rPr lang="en-US" dirty="0" err="1"/>
              <a:t>hội</a:t>
            </a:r>
            <a:r>
              <a:rPr lang="en-US" dirty="0"/>
              <a:t> </a:t>
            </a:r>
            <a:r>
              <a:rPr lang="en-US" dirty="0" err="1"/>
              <a:t>nhập</a:t>
            </a:r>
            <a:r>
              <a:rPr lang="en-US" dirty="0"/>
              <a:t> </a:t>
            </a:r>
            <a:r>
              <a:rPr lang="en-US" dirty="0" err="1"/>
              <a:t>quốc</a:t>
            </a:r>
            <a:r>
              <a:rPr lang="en-US" dirty="0"/>
              <a:t> </a:t>
            </a:r>
            <a:r>
              <a:rPr lang="en-US" dirty="0" err="1"/>
              <a:t>tế</a:t>
            </a:r>
            <a:r>
              <a:rPr lang="en-US" dirty="0"/>
              <a:t>; </a:t>
            </a:r>
            <a:r>
              <a:rPr lang="en-US" dirty="0" err="1"/>
              <a:t>tăng</a:t>
            </a:r>
            <a:r>
              <a:rPr lang="en-US" dirty="0"/>
              <a:t> </a:t>
            </a:r>
            <a:r>
              <a:rPr lang="en-US" dirty="0" err="1"/>
              <a:t>cường</a:t>
            </a:r>
            <a:r>
              <a:rPr lang="en-US" dirty="0"/>
              <a:t> </a:t>
            </a:r>
            <a:r>
              <a:rPr lang="en-US" dirty="0" err="1"/>
              <a:t>tiềm</a:t>
            </a:r>
            <a:r>
              <a:rPr lang="en-US" dirty="0"/>
              <a:t> </a:t>
            </a:r>
            <a:r>
              <a:rPr lang="en-US" dirty="0" err="1"/>
              <a:t>lực</a:t>
            </a:r>
            <a:r>
              <a:rPr lang="en-US" dirty="0"/>
              <a:t> </a:t>
            </a:r>
            <a:r>
              <a:rPr lang="en-US" dirty="0" err="1"/>
              <a:t>quốc</a:t>
            </a:r>
            <a:r>
              <a:rPr lang="en-US" dirty="0"/>
              <a:t> </a:t>
            </a:r>
            <a:r>
              <a:rPr lang="en-US" dirty="0" err="1"/>
              <a:t>phòng</a:t>
            </a:r>
            <a:r>
              <a:rPr lang="en-US" dirty="0"/>
              <a:t>, an </a:t>
            </a:r>
            <a:r>
              <a:rPr lang="en-US" dirty="0" err="1"/>
              <a:t>ninh</a:t>
            </a:r>
            <a:endParaRPr lang="en-US" dirty="0"/>
          </a:p>
        </p:txBody>
      </p:sp>
      <p:sp>
        <p:nvSpPr>
          <p:cNvPr id="295" name="Google Shape;295;p30"/>
          <p:cNvSpPr txBox="1">
            <a:spLocks noGrp="1"/>
          </p:cNvSpPr>
          <p:nvPr>
            <p:ph type="sldNum"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296</a:t>
            </a:fld>
            <a:endParaRPr/>
          </a:p>
        </p:txBody>
      </p:sp>
    </p:spTree>
    <p:extLst>
      <p:ext uri="{BB962C8B-B14F-4D97-AF65-F5344CB8AC3E}">
        <p14:creationId xmlns:p14="http://schemas.microsoft.com/office/powerpoint/2010/main" val="990254155"/>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0"/>
          <p:cNvSpPr txBox="1">
            <a:spLocks noGrp="1"/>
          </p:cNvSpPr>
          <p:nvPr>
            <p:ph type="title"/>
          </p:nvPr>
        </p:nvSpPr>
        <p:spPr>
          <a:xfrm>
            <a:off x="1229333" y="1189033"/>
            <a:ext cx="9154800" cy="1143200"/>
          </a:xfrm>
          <a:prstGeom prst="rect">
            <a:avLst/>
          </a:prstGeom>
        </p:spPr>
        <p:txBody>
          <a:bodyPr spcFirstLastPara="1" vert="horz" wrap="square" lIns="121900" tIns="121900" rIns="121900" bIns="121900" rtlCol="0" anchor="t" anchorCtr="0">
            <a:noAutofit/>
          </a:bodyPr>
          <a:lstStyle/>
          <a:p>
            <a:r>
              <a:rPr lang="en-US" sz="2667" dirty="0" err="1"/>
              <a:t>Đại</a:t>
            </a:r>
            <a:r>
              <a:rPr lang="en-US" sz="2667" dirty="0"/>
              <a:t> </a:t>
            </a:r>
            <a:r>
              <a:rPr lang="en-US" sz="2667" dirty="0" err="1"/>
              <a:t>hội</a:t>
            </a:r>
            <a:r>
              <a:rPr lang="en-US" sz="2667" dirty="0"/>
              <a:t> XIII </a:t>
            </a:r>
            <a:r>
              <a:rPr lang="en-US" sz="2667" dirty="0" err="1"/>
              <a:t>đã</a:t>
            </a:r>
            <a:r>
              <a:rPr lang="en-US" sz="2667" dirty="0"/>
              <a:t> </a:t>
            </a:r>
            <a:r>
              <a:rPr lang="en-US" sz="2667" dirty="0" err="1"/>
              <a:t>nêu</a:t>
            </a:r>
            <a:r>
              <a:rPr lang="en-US" sz="2667" dirty="0"/>
              <a:t> 6 </a:t>
            </a:r>
            <a:r>
              <a:rPr lang="en-US" sz="2667" dirty="0" err="1"/>
              <a:t>nhiệm</a:t>
            </a:r>
            <a:r>
              <a:rPr lang="en-US" sz="2667" dirty="0"/>
              <a:t> </a:t>
            </a:r>
            <a:r>
              <a:rPr lang="en-US" sz="2667" dirty="0" err="1"/>
              <a:t>vụ</a:t>
            </a:r>
            <a:r>
              <a:rPr lang="en-US" sz="2667" dirty="0"/>
              <a:t> </a:t>
            </a:r>
            <a:r>
              <a:rPr lang="en-US" sz="2667" dirty="0" err="1"/>
              <a:t>trọng</a:t>
            </a:r>
            <a:r>
              <a:rPr lang="en-US" sz="2667" dirty="0"/>
              <a:t> </a:t>
            </a:r>
            <a:r>
              <a:rPr lang="en-US" sz="2667" dirty="0" err="1"/>
              <a:t>tâm</a:t>
            </a:r>
            <a:r>
              <a:rPr lang="en-US" sz="2667" dirty="0"/>
              <a:t> </a:t>
            </a:r>
            <a:r>
              <a:rPr lang="en-US" sz="2667" dirty="0" err="1"/>
              <a:t>trong</a:t>
            </a:r>
            <a:r>
              <a:rPr lang="en-US" sz="2667" dirty="0"/>
              <a:t> </a:t>
            </a:r>
            <a:r>
              <a:rPr lang="en-US" sz="2667" dirty="0" err="1"/>
              <a:t>nhiệm</a:t>
            </a:r>
            <a:r>
              <a:rPr lang="en-US" sz="2667" dirty="0"/>
              <a:t> </a:t>
            </a:r>
            <a:r>
              <a:rPr lang="en-US" sz="2667" dirty="0" err="1"/>
              <a:t>kỳ</a:t>
            </a:r>
            <a:r>
              <a:rPr lang="en-US" sz="2667" dirty="0"/>
              <a:t> </a:t>
            </a:r>
            <a:r>
              <a:rPr lang="en-US" sz="2667" dirty="0" err="1"/>
              <a:t>đại</a:t>
            </a:r>
            <a:r>
              <a:rPr lang="en-US" sz="2667" dirty="0"/>
              <a:t> </a:t>
            </a:r>
            <a:r>
              <a:rPr lang="en-US" sz="2667" dirty="0" err="1"/>
              <a:t>hội</a:t>
            </a:r>
            <a:endParaRPr sz="2667" dirty="0"/>
          </a:p>
        </p:txBody>
      </p:sp>
      <p:sp>
        <p:nvSpPr>
          <p:cNvPr id="292" name="Google Shape;292;p30"/>
          <p:cNvSpPr txBox="1">
            <a:spLocks noGrp="1"/>
          </p:cNvSpPr>
          <p:nvPr>
            <p:ph type="body" idx="1"/>
          </p:nvPr>
        </p:nvSpPr>
        <p:spPr>
          <a:xfrm>
            <a:off x="873683" y="2244795"/>
            <a:ext cx="3109600" cy="3297955"/>
          </a:xfrm>
          <a:prstGeom prst="rect">
            <a:avLst/>
          </a:prstGeom>
        </p:spPr>
        <p:txBody>
          <a:bodyPr spcFirstLastPara="1" vert="horz" wrap="square" lIns="121900" tIns="121900" rIns="121900" bIns="121900" rtlCol="0" anchor="t" anchorCtr="0">
            <a:noAutofit/>
          </a:bodyPr>
          <a:lstStyle/>
          <a:p>
            <a:pPr marL="0" indent="0" algn="just">
              <a:buNone/>
            </a:pPr>
            <a:r>
              <a:rPr lang="en-US" dirty="0" err="1"/>
              <a:t>Khơi</a:t>
            </a:r>
            <a:r>
              <a:rPr lang="en-US" dirty="0"/>
              <a:t> </a:t>
            </a:r>
            <a:r>
              <a:rPr lang="en-US" dirty="0" err="1"/>
              <a:t>dậy</a:t>
            </a:r>
            <a:r>
              <a:rPr lang="en-US" dirty="0"/>
              <a:t> </a:t>
            </a:r>
            <a:r>
              <a:rPr lang="en-US" dirty="0" err="1"/>
              <a:t>khát</a:t>
            </a:r>
            <a:r>
              <a:rPr lang="en-US" dirty="0"/>
              <a:t> </a:t>
            </a:r>
            <a:r>
              <a:rPr lang="en-US" dirty="0" err="1"/>
              <a:t>vọng</a:t>
            </a:r>
            <a:r>
              <a:rPr lang="en-US" dirty="0"/>
              <a:t> </a:t>
            </a:r>
            <a:r>
              <a:rPr lang="en-US" dirty="0" err="1"/>
              <a:t>phát</a:t>
            </a:r>
            <a:r>
              <a:rPr lang="en-US" dirty="0"/>
              <a:t> </a:t>
            </a:r>
            <a:r>
              <a:rPr lang="en-US" dirty="0" err="1"/>
              <a:t>triển</a:t>
            </a:r>
            <a:r>
              <a:rPr lang="en-US" dirty="0"/>
              <a:t> </a:t>
            </a:r>
            <a:r>
              <a:rPr lang="en-US" dirty="0" err="1"/>
              <a:t>đất</a:t>
            </a:r>
            <a:r>
              <a:rPr lang="en-US" dirty="0"/>
              <a:t> </a:t>
            </a:r>
            <a:r>
              <a:rPr lang="en-US" dirty="0" err="1"/>
              <a:t>nước</a:t>
            </a:r>
            <a:r>
              <a:rPr lang="en-US" dirty="0"/>
              <a:t> </a:t>
            </a:r>
            <a:r>
              <a:rPr lang="en-US" dirty="0" err="1"/>
              <a:t>phồn</a:t>
            </a:r>
            <a:r>
              <a:rPr lang="en-US" dirty="0"/>
              <a:t> </a:t>
            </a:r>
            <a:r>
              <a:rPr lang="en-US" dirty="0" err="1"/>
              <a:t>vinh</a:t>
            </a:r>
            <a:r>
              <a:rPr lang="en-US" dirty="0"/>
              <a:t>, </a:t>
            </a:r>
            <a:r>
              <a:rPr lang="en-US" dirty="0" err="1"/>
              <a:t>hạnh</a:t>
            </a:r>
            <a:r>
              <a:rPr lang="en-US" dirty="0"/>
              <a:t> </a:t>
            </a:r>
            <a:r>
              <a:rPr lang="en-US" dirty="0" err="1"/>
              <a:t>phúc</a:t>
            </a:r>
            <a:r>
              <a:rPr lang="en-US" dirty="0"/>
              <a:t>; </a:t>
            </a:r>
            <a:r>
              <a:rPr lang="en-US" dirty="0" err="1"/>
              <a:t>phát</a:t>
            </a:r>
            <a:r>
              <a:rPr lang="en-US" dirty="0"/>
              <a:t> </a:t>
            </a:r>
            <a:r>
              <a:rPr lang="en-US" dirty="0" err="1"/>
              <a:t>huy</a:t>
            </a:r>
            <a:r>
              <a:rPr lang="en-US" dirty="0"/>
              <a:t> </a:t>
            </a:r>
            <a:r>
              <a:rPr lang="en-US" dirty="0" err="1"/>
              <a:t>giá</a:t>
            </a:r>
            <a:r>
              <a:rPr lang="en-US" dirty="0"/>
              <a:t> </a:t>
            </a:r>
            <a:r>
              <a:rPr lang="en-US" dirty="0" err="1"/>
              <a:t>trị</a:t>
            </a:r>
            <a:r>
              <a:rPr lang="en-US" dirty="0"/>
              <a:t> </a:t>
            </a:r>
            <a:r>
              <a:rPr lang="en-US" dirty="0" err="1"/>
              <a:t>văn</a:t>
            </a:r>
            <a:r>
              <a:rPr lang="en-US" dirty="0"/>
              <a:t> </a:t>
            </a:r>
            <a:r>
              <a:rPr lang="en-US" dirty="0" err="1"/>
              <a:t>hoá</a:t>
            </a:r>
            <a:r>
              <a:rPr lang="en-US" dirty="0"/>
              <a:t>, </a:t>
            </a:r>
            <a:r>
              <a:rPr lang="en-US" dirty="0" err="1"/>
              <a:t>sức</a:t>
            </a:r>
            <a:r>
              <a:rPr lang="en-US" dirty="0"/>
              <a:t> </a:t>
            </a:r>
            <a:r>
              <a:rPr lang="en-US" dirty="0" err="1"/>
              <a:t>mạnh</a:t>
            </a:r>
            <a:r>
              <a:rPr lang="en-US" dirty="0"/>
              <a:t> con </a:t>
            </a:r>
            <a:r>
              <a:rPr lang="en-US" dirty="0" err="1"/>
              <a:t>người</a:t>
            </a:r>
            <a:r>
              <a:rPr lang="en-US" dirty="0"/>
              <a:t> </a:t>
            </a:r>
            <a:r>
              <a:rPr lang="en-US" dirty="0" err="1"/>
              <a:t>Việt</a:t>
            </a:r>
            <a:r>
              <a:rPr lang="en-US" dirty="0"/>
              <a:t> Nam </a:t>
            </a:r>
            <a:r>
              <a:rPr lang="en-US" dirty="0" err="1"/>
              <a:t>trong</a:t>
            </a:r>
            <a:r>
              <a:rPr lang="en-US" dirty="0"/>
              <a:t> </a:t>
            </a:r>
            <a:r>
              <a:rPr lang="en-US" dirty="0" err="1"/>
              <a:t>sự</a:t>
            </a:r>
            <a:r>
              <a:rPr lang="en-US" dirty="0"/>
              <a:t> </a:t>
            </a:r>
            <a:r>
              <a:rPr lang="en-US" dirty="0" err="1"/>
              <a:t>nghiệp</a:t>
            </a:r>
            <a:r>
              <a:rPr lang="en-US" dirty="0"/>
              <a:t> </a:t>
            </a:r>
            <a:r>
              <a:rPr lang="en-US" dirty="0" err="1"/>
              <a:t>xây</a:t>
            </a:r>
            <a:r>
              <a:rPr lang="en-US" dirty="0"/>
              <a:t> </a:t>
            </a:r>
            <a:r>
              <a:rPr lang="en-US" dirty="0" err="1"/>
              <a:t>dựng</a:t>
            </a:r>
            <a:r>
              <a:rPr lang="en-US" dirty="0"/>
              <a:t> </a:t>
            </a:r>
            <a:r>
              <a:rPr lang="en-US" dirty="0" err="1"/>
              <a:t>và</a:t>
            </a:r>
            <a:r>
              <a:rPr lang="en-US" dirty="0"/>
              <a:t> </a:t>
            </a:r>
            <a:r>
              <a:rPr lang="en-US" dirty="0" err="1"/>
              <a:t>bảo</a:t>
            </a:r>
            <a:r>
              <a:rPr lang="en-US" dirty="0"/>
              <a:t> </a:t>
            </a:r>
            <a:r>
              <a:rPr lang="en-US" dirty="0" err="1"/>
              <a:t>vệ</a:t>
            </a:r>
            <a:r>
              <a:rPr lang="en-US" dirty="0"/>
              <a:t> </a:t>
            </a:r>
            <a:r>
              <a:rPr lang="en-US" dirty="0" err="1"/>
              <a:t>Tổ</a:t>
            </a:r>
            <a:r>
              <a:rPr lang="en-US" dirty="0"/>
              <a:t> </a:t>
            </a:r>
            <a:r>
              <a:rPr lang="en-US" dirty="0" err="1"/>
              <a:t>quốc</a:t>
            </a:r>
            <a:r>
              <a:rPr lang="en-US" dirty="0"/>
              <a:t>, </a:t>
            </a:r>
            <a:r>
              <a:rPr lang="en-US" dirty="0" err="1"/>
              <a:t>hội</a:t>
            </a:r>
            <a:r>
              <a:rPr lang="en-US" dirty="0"/>
              <a:t> </a:t>
            </a:r>
            <a:r>
              <a:rPr lang="en-US" dirty="0" err="1"/>
              <a:t>nhập</a:t>
            </a:r>
            <a:r>
              <a:rPr lang="en-US" dirty="0"/>
              <a:t> </a:t>
            </a:r>
            <a:r>
              <a:rPr lang="en-US" dirty="0" err="1"/>
              <a:t>quốc</a:t>
            </a:r>
            <a:r>
              <a:rPr lang="en-US" dirty="0"/>
              <a:t> </a:t>
            </a:r>
            <a:r>
              <a:rPr lang="en-US" dirty="0" err="1"/>
              <a:t>tế</a:t>
            </a:r>
            <a:endParaRPr dirty="0"/>
          </a:p>
        </p:txBody>
      </p:sp>
      <p:sp>
        <p:nvSpPr>
          <p:cNvPr id="293" name="Google Shape;293;p30"/>
          <p:cNvSpPr txBox="1">
            <a:spLocks noGrp="1"/>
          </p:cNvSpPr>
          <p:nvPr>
            <p:ph type="body" idx="2"/>
          </p:nvPr>
        </p:nvSpPr>
        <p:spPr>
          <a:xfrm>
            <a:off x="4148503" y="2157354"/>
            <a:ext cx="3109600" cy="3733737"/>
          </a:xfrm>
          <a:prstGeom prst="rect">
            <a:avLst/>
          </a:prstGeom>
        </p:spPr>
        <p:txBody>
          <a:bodyPr spcFirstLastPara="1" vert="horz" wrap="square" lIns="121900" tIns="121900" rIns="121900" bIns="121900" rtlCol="0" anchor="t" anchorCtr="0">
            <a:noAutofit/>
          </a:bodyPr>
          <a:lstStyle/>
          <a:p>
            <a:pPr marL="0" indent="0" algn="just">
              <a:buNone/>
            </a:pPr>
            <a:r>
              <a:rPr lang="en-US" dirty="0" err="1"/>
              <a:t>Hoàn</a:t>
            </a:r>
            <a:r>
              <a:rPr lang="en-US" dirty="0"/>
              <a:t> </a:t>
            </a:r>
            <a:r>
              <a:rPr lang="en-US" dirty="0" err="1"/>
              <a:t>thiện</a:t>
            </a:r>
            <a:r>
              <a:rPr lang="en-US" dirty="0"/>
              <a:t> </a:t>
            </a:r>
            <a:r>
              <a:rPr lang="en-US" dirty="0" err="1"/>
              <a:t>đồng</a:t>
            </a:r>
            <a:r>
              <a:rPr lang="en-US" dirty="0"/>
              <a:t> </a:t>
            </a:r>
            <a:r>
              <a:rPr lang="en-US" dirty="0" err="1"/>
              <a:t>bộ</a:t>
            </a:r>
            <a:r>
              <a:rPr lang="en-US" dirty="0"/>
              <a:t> </a:t>
            </a:r>
            <a:r>
              <a:rPr lang="en-US" dirty="0" err="1"/>
              <a:t>hệ</a:t>
            </a:r>
            <a:r>
              <a:rPr lang="en-US" dirty="0"/>
              <a:t> </a:t>
            </a:r>
            <a:r>
              <a:rPr lang="en-US" dirty="0" err="1"/>
              <a:t>thống</a:t>
            </a:r>
            <a:r>
              <a:rPr lang="en-US" dirty="0"/>
              <a:t> </a:t>
            </a:r>
            <a:r>
              <a:rPr lang="en-US" dirty="0" err="1"/>
              <a:t>pháp</a:t>
            </a:r>
            <a:r>
              <a:rPr lang="en-US" dirty="0"/>
              <a:t> </a:t>
            </a:r>
            <a:r>
              <a:rPr lang="en-US" dirty="0" err="1"/>
              <a:t>luật</a:t>
            </a:r>
            <a:r>
              <a:rPr lang="en-US" dirty="0"/>
              <a:t>, </a:t>
            </a:r>
            <a:r>
              <a:rPr lang="en-US" dirty="0" err="1"/>
              <a:t>cơ</a:t>
            </a:r>
            <a:r>
              <a:rPr lang="en-US" dirty="0"/>
              <a:t> </a:t>
            </a:r>
            <a:r>
              <a:rPr lang="en-US" dirty="0" err="1"/>
              <a:t>chế</a:t>
            </a:r>
            <a:r>
              <a:rPr lang="en-US" dirty="0"/>
              <a:t>, </a:t>
            </a:r>
            <a:r>
              <a:rPr lang="en-US" dirty="0" err="1"/>
              <a:t>chính</a:t>
            </a:r>
            <a:r>
              <a:rPr lang="en-US" dirty="0"/>
              <a:t> </a:t>
            </a:r>
            <a:r>
              <a:rPr lang="en-US" dirty="0" err="1"/>
              <a:t>sách</a:t>
            </a:r>
            <a:r>
              <a:rPr lang="en-US" dirty="0"/>
              <a:t> </a:t>
            </a:r>
            <a:r>
              <a:rPr lang="en-US" dirty="0" err="1"/>
              <a:t>nhằm</a:t>
            </a:r>
            <a:r>
              <a:rPr lang="en-US" dirty="0"/>
              <a:t> </a:t>
            </a:r>
            <a:r>
              <a:rPr lang="en-US" dirty="0" err="1"/>
              <a:t>phát</a:t>
            </a:r>
            <a:r>
              <a:rPr lang="en-US" dirty="0"/>
              <a:t> </a:t>
            </a:r>
            <a:r>
              <a:rPr lang="en-US" dirty="0" err="1"/>
              <a:t>huy</a:t>
            </a:r>
            <a:r>
              <a:rPr lang="en-US" dirty="0"/>
              <a:t> </a:t>
            </a:r>
            <a:r>
              <a:rPr lang="en-US" dirty="0" err="1"/>
              <a:t>mạnh</a:t>
            </a:r>
            <a:r>
              <a:rPr lang="en-US" dirty="0"/>
              <a:t> </a:t>
            </a:r>
            <a:r>
              <a:rPr lang="en-US" dirty="0" err="1"/>
              <a:t>mẽ</a:t>
            </a:r>
            <a:r>
              <a:rPr lang="en-US" dirty="0"/>
              <a:t> </a:t>
            </a:r>
            <a:r>
              <a:rPr lang="en-US" dirty="0" err="1"/>
              <a:t>dân</a:t>
            </a:r>
            <a:r>
              <a:rPr lang="en-US" dirty="0"/>
              <a:t> </a:t>
            </a:r>
            <a:r>
              <a:rPr lang="en-US" dirty="0" err="1"/>
              <a:t>chủ</a:t>
            </a:r>
            <a:r>
              <a:rPr lang="en-US" dirty="0"/>
              <a:t> </a:t>
            </a:r>
            <a:r>
              <a:rPr lang="en-US" dirty="0" err="1"/>
              <a:t>xã</a:t>
            </a:r>
            <a:r>
              <a:rPr lang="en-US" dirty="0"/>
              <a:t> </a:t>
            </a:r>
            <a:r>
              <a:rPr lang="en-US" dirty="0" err="1"/>
              <a:t>hội</a:t>
            </a:r>
            <a:r>
              <a:rPr lang="en-US" dirty="0"/>
              <a:t> </a:t>
            </a:r>
            <a:r>
              <a:rPr lang="en-US" dirty="0" err="1"/>
              <a:t>chủ</a:t>
            </a:r>
            <a:r>
              <a:rPr lang="en-US" dirty="0"/>
              <a:t> </a:t>
            </a:r>
            <a:r>
              <a:rPr lang="en-US" dirty="0" err="1"/>
              <a:t>nghĩa</a:t>
            </a:r>
            <a:r>
              <a:rPr lang="en-US" dirty="0"/>
              <a:t>, </a:t>
            </a:r>
            <a:r>
              <a:rPr lang="en-US" dirty="0" err="1"/>
              <a:t>quyền</a:t>
            </a:r>
            <a:r>
              <a:rPr lang="en-US" dirty="0"/>
              <a:t> </a:t>
            </a:r>
            <a:r>
              <a:rPr lang="en-US" dirty="0" err="1"/>
              <a:t>làm</a:t>
            </a:r>
            <a:r>
              <a:rPr lang="en-US" dirty="0"/>
              <a:t> </a:t>
            </a:r>
            <a:r>
              <a:rPr lang="en-US" dirty="0" err="1"/>
              <a:t>chủ</a:t>
            </a:r>
            <a:r>
              <a:rPr lang="en-US" dirty="0"/>
              <a:t> </a:t>
            </a:r>
            <a:r>
              <a:rPr lang="en-US" dirty="0" err="1"/>
              <a:t>của</a:t>
            </a:r>
            <a:r>
              <a:rPr lang="en-US" dirty="0"/>
              <a:t> </a:t>
            </a:r>
            <a:r>
              <a:rPr lang="en-US" dirty="0" err="1"/>
              <a:t>nhân</a:t>
            </a:r>
            <a:r>
              <a:rPr lang="en-US" dirty="0"/>
              <a:t> </a:t>
            </a:r>
            <a:r>
              <a:rPr lang="en-US" dirty="0" err="1"/>
              <a:t>dân</a:t>
            </a:r>
            <a:r>
              <a:rPr lang="en-US" dirty="0"/>
              <a:t>; </a:t>
            </a:r>
            <a:r>
              <a:rPr lang="en-US" dirty="0" err="1"/>
              <a:t>đồng</a:t>
            </a:r>
            <a:r>
              <a:rPr lang="en-US" dirty="0"/>
              <a:t> </a:t>
            </a:r>
            <a:r>
              <a:rPr lang="en-US" dirty="0" err="1"/>
              <a:t>thời</a:t>
            </a:r>
            <a:r>
              <a:rPr lang="en-US" dirty="0"/>
              <a:t> </a:t>
            </a:r>
            <a:r>
              <a:rPr lang="en-US" dirty="0" err="1"/>
              <a:t>xây</a:t>
            </a:r>
            <a:r>
              <a:rPr lang="en-US" dirty="0"/>
              <a:t> </a:t>
            </a:r>
            <a:r>
              <a:rPr lang="en-US" dirty="0" err="1"/>
              <a:t>dựng</a:t>
            </a:r>
            <a:r>
              <a:rPr lang="en-US" dirty="0"/>
              <a:t> </a:t>
            </a:r>
            <a:r>
              <a:rPr lang="en-US" dirty="0" err="1"/>
              <a:t>Nhà</a:t>
            </a:r>
            <a:r>
              <a:rPr lang="en-US" dirty="0"/>
              <a:t> </a:t>
            </a:r>
            <a:r>
              <a:rPr lang="en-US" dirty="0" err="1"/>
              <a:t>nước</a:t>
            </a:r>
            <a:r>
              <a:rPr lang="en-US" dirty="0"/>
              <a:t> </a:t>
            </a:r>
            <a:r>
              <a:rPr lang="en-US" dirty="0" err="1"/>
              <a:t>pháp</a:t>
            </a:r>
            <a:r>
              <a:rPr lang="en-US" dirty="0"/>
              <a:t> </a:t>
            </a:r>
            <a:r>
              <a:rPr lang="en-US" dirty="0" err="1"/>
              <a:t>quyền</a:t>
            </a:r>
            <a:r>
              <a:rPr lang="en-US" dirty="0"/>
              <a:t> </a:t>
            </a:r>
            <a:r>
              <a:rPr lang="en-US" dirty="0" err="1"/>
              <a:t>xã</a:t>
            </a:r>
            <a:r>
              <a:rPr lang="en-US" dirty="0"/>
              <a:t> </a:t>
            </a:r>
            <a:r>
              <a:rPr lang="en-US" dirty="0" err="1"/>
              <a:t>hội</a:t>
            </a:r>
            <a:r>
              <a:rPr lang="en-US" dirty="0"/>
              <a:t> </a:t>
            </a:r>
            <a:r>
              <a:rPr lang="en-US" dirty="0" err="1"/>
              <a:t>chủ</a:t>
            </a:r>
            <a:r>
              <a:rPr lang="en-US" dirty="0"/>
              <a:t> </a:t>
            </a:r>
            <a:r>
              <a:rPr lang="en-US" dirty="0" err="1"/>
              <a:t>nghĩa</a:t>
            </a:r>
            <a:r>
              <a:rPr lang="en-US" dirty="0"/>
              <a:t> </a:t>
            </a:r>
            <a:r>
              <a:rPr lang="en-US" dirty="0" err="1"/>
              <a:t>Việt</a:t>
            </a:r>
            <a:r>
              <a:rPr lang="en-US" dirty="0"/>
              <a:t> Nam </a:t>
            </a:r>
            <a:r>
              <a:rPr lang="en-US" dirty="0" err="1"/>
              <a:t>trong</a:t>
            </a:r>
            <a:r>
              <a:rPr lang="en-US" dirty="0"/>
              <a:t> </a:t>
            </a:r>
            <a:r>
              <a:rPr lang="en-US" dirty="0" err="1"/>
              <a:t>sạch</a:t>
            </a:r>
            <a:r>
              <a:rPr lang="en-US" dirty="0"/>
              <a:t>, </a:t>
            </a:r>
            <a:r>
              <a:rPr lang="en-US" dirty="0" err="1"/>
              <a:t>vững</a:t>
            </a:r>
            <a:r>
              <a:rPr lang="en-US" dirty="0"/>
              <a:t> </a:t>
            </a:r>
            <a:r>
              <a:rPr lang="en-US" dirty="0" err="1"/>
              <a:t>mạnh</a:t>
            </a:r>
            <a:endParaRPr dirty="0"/>
          </a:p>
        </p:txBody>
      </p:sp>
      <p:sp>
        <p:nvSpPr>
          <p:cNvPr id="7" name="Text Placeholder 6">
            <a:extLst>
              <a:ext uri="{FF2B5EF4-FFF2-40B4-BE49-F238E27FC236}">
                <a16:creationId xmlns:a16="http://schemas.microsoft.com/office/drawing/2014/main" id="{B242418F-B7FD-4756-BE3B-1BA0B005F046}"/>
              </a:ext>
            </a:extLst>
          </p:cNvPr>
          <p:cNvSpPr>
            <a:spLocks noGrp="1"/>
          </p:cNvSpPr>
          <p:nvPr>
            <p:ph type="body" idx="3"/>
          </p:nvPr>
        </p:nvSpPr>
        <p:spPr>
          <a:xfrm>
            <a:off x="7441252" y="2157353"/>
            <a:ext cx="3767854" cy="3892000"/>
          </a:xfrm>
        </p:spPr>
        <p:txBody>
          <a:bodyPr/>
          <a:lstStyle/>
          <a:p>
            <a:pPr marL="186262" indent="0" algn="just">
              <a:buNone/>
            </a:pPr>
            <a:r>
              <a:rPr lang="en-US" dirty="0" err="1"/>
              <a:t>Quản</a:t>
            </a:r>
            <a:r>
              <a:rPr lang="en-US" dirty="0"/>
              <a:t> </a:t>
            </a:r>
            <a:r>
              <a:rPr lang="en-US" dirty="0" err="1"/>
              <a:t>lý</a:t>
            </a:r>
            <a:r>
              <a:rPr lang="en-US" dirty="0"/>
              <a:t> </a:t>
            </a:r>
            <a:r>
              <a:rPr lang="en-US" dirty="0" err="1"/>
              <a:t>chặt</a:t>
            </a:r>
            <a:r>
              <a:rPr lang="en-US" dirty="0"/>
              <a:t> </a:t>
            </a:r>
            <a:r>
              <a:rPr lang="en-US" dirty="0" err="1"/>
              <a:t>chẽ</a:t>
            </a:r>
            <a:r>
              <a:rPr lang="en-US" dirty="0"/>
              <a:t>, </a:t>
            </a:r>
            <a:r>
              <a:rPr lang="en-US" dirty="0" err="1"/>
              <a:t>sử</a:t>
            </a:r>
            <a:r>
              <a:rPr lang="en-US" dirty="0"/>
              <a:t> </a:t>
            </a:r>
            <a:r>
              <a:rPr lang="en-US" dirty="0" err="1"/>
              <a:t>dụng</a:t>
            </a:r>
            <a:r>
              <a:rPr lang="en-US" dirty="0"/>
              <a:t> </a:t>
            </a:r>
            <a:r>
              <a:rPr lang="en-US" dirty="0" err="1"/>
              <a:t>hợp</a:t>
            </a:r>
            <a:r>
              <a:rPr lang="en-US" dirty="0"/>
              <a:t> </a:t>
            </a:r>
            <a:r>
              <a:rPr lang="en-US" dirty="0" err="1"/>
              <a:t>lý</a:t>
            </a:r>
            <a:r>
              <a:rPr lang="en-US" dirty="0"/>
              <a:t>, </a:t>
            </a:r>
            <a:r>
              <a:rPr lang="en-US" dirty="0" err="1"/>
              <a:t>hiệu</a:t>
            </a:r>
            <a:r>
              <a:rPr lang="en-US" dirty="0"/>
              <a:t> </a:t>
            </a:r>
            <a:r>
              <a:rPr lang="en-US" dirty="0" err="1"/>
              <a:t>quả</a:t>
            </a:r>
            <a:r>
              <a:rPr lang="en-US" dirty="0"/>
              <a:t> </a:t>
            </a:r>
            <a:r>
              <a:rPr lang="en-US" dirty="0" err="1"/>
              <a:t>đất</a:t>
            </a:r>
            <a:r>
              <a:rPr lang="en-US" dirty="0"/>
              <a:t> </a:t>
            </a:r>
            <a:r>
              <a:rPr lang="en-US" dirty="0" err="1"/>
              <a:t>đai</a:t>
            </a:r>
            <a:r>
              <a:rPr lang="en-US" dirty="0"/>
              <a:t>, </a:t>
            </a:r>
            <a:r>
              <a:rPr lang="en-US" dirty="0" err="1"/>
              <a:t>tài</a:t>
            </a:r>
            <a:r>
              <a:rPr lang="en-US" dirty="0"/>
              <a:t> </a:t>
            </a:r>
            <a:r>
              <a:rPr lang="en-US" dirty="0" err="1"/>
              <a:t>nguyên</a:t>
            </a:r>
            <a:r>
              <a:rPr lang="en-US" dirty="0"/>
              <a:t>; </a:t>
            </a:r>
            <a:r>
              <a:rPr lang="en-US" dirty="0" err="1"/>
              <a:t>bảo</a:t>
            </a:r>
            <a:r>
              <a:rPr lang="en-US" dirty="0"/>
              <a:t> </a:t>
            </a:r>
            <a:r>
              <a:rPr lang="en-US" dirty="0" err="1"/>
              <a:t>vệ</a:t>
            </a:r>
            <a:r>
              <a:rPr lang="en-US" dirty="0"/>
              <a:t>, </a:t>
            </a:r>
            <a:r>
              <a:rPr lang="en-US" dirty="0" err="1"/>
              <a:t>cải</a:t>
            </a:r>
            <a:r>
              <a:rPr lang="en-US" dirty="0"/>
              <a:t> </a:t>
            </a:r>
            <a:r>
              <a:rPr lang="en-US" dirty="0" err="1"/>
              <a:t>thiện</a:t>
            </a:r>
            <a:r>
              <a:rPr lang="en-US" dirty="0"/>
              <a:t> </a:t>
            </a:r>
            <a:r>
              <a:rPr lang="en-US" dirty="0" err="1"/>
              <a:t>môi</a:t>
            </a:r>
            <a:r>
              <a:rPr lang="en-US" dirty="0"/>
              <a:t> </a:t>
            </a:r>
            <a:r>
              <a:rPr lang="en-US" dirty="0" err="1"/>
              <a:t>trường</a:t>
            </a:r>
            <a:r>
              <a:rPr lang="en-US" dirty="0"/>
              <a:t>; </a:t>
            </a:r>
            <a:r>
              <a:rPr lang="en-US" dirty="0" err="1"/>
              <a:t>chủ</a:t>
            </a:r>
            <a:r>
              <a:rPr lang="en-US" dirty="0"/>
              <a:t> </a:t>
            </a:r>
            <a:r>
              <a:rPr lang="en-US" dirty="0" err="1"/>
              <a:t>động</a:t>
            </a:r>
            <a:r>
              <a:rPr lang="en-US" dirty="0"/>
              <a:t>, </a:t>
            </a:r>
            <a:r>
              <a:rPr lang="en-US" dirty="0" err="1"/>
              <a:t>tích</a:t>
            </a:r>
            <a:r>
              <a:rPr lang="en-US" dirty="0"/>
              <a:t> </a:t>
            </a:r>
            <a:r>
              <a:rPr lang="en-US" dirty="0" err="1"/>
              <a:t>cực</a:t>
            </a:r>
            <a:r>
              <a:rPr lang="en-US" dirty="0"/>
              <a:t> </a:t>
            </a:r>
            <a:r>
              <a:rPr lang="en-US" dirty="0" err="1"/>
              <a:t>triển</a:t>
            </a:r>
            <a:r>
              <a:rPr lang="en-US" dirty="0"/>
              <a:t> </a:t>
            </a:r>
            <a:r>
              <a:rPr lang="en-US" dirty="0" err="1"/>
              <a:t>khai</a:t>
            </a:r>
            <a:r>
              <a:rPr lang="en-US" dirty="0"/>
              <a:t> </a:t>
            </a:r>
            <a:r>
              <a:rPr lang="en-US" dirty="0" err="1"/>
              <a:t>các</a:t>
            </a:r>
            <a:r>
              <a:rPr lang="en-US" dirty="0"/>
              <a:t> </a:t>
            </a:r>
            <a:r>
              <a:rPr lang="en-US" dirty="0" err="1"/>
              <a:t>giải</a:t>
            </a:r>
            <a:r>
              <a:rPr lang="en-US" dirty="0"/>
              <a:t> </a:t>
            </a:r>
            <a:r>
              <a:rPr lang="en-US" dirty="0" err="1"/>
              <a:t>pháp</a:t>
            </a:r>
            <a:r>
              <a:rPr lang="en-US" dirty="0"/>
              <a:t> </a:t>
            </a:r>
            <a:r>
              <a:rPr lang="en-US" dirty="0" err="1"/>
              <a:t>thích</a:t>
            </a:r>
            <a:r>
              <a:rPr lang="en-US" dirty="0"/>
              <a:t> </a:t>
            </a:r>
            <a:r>
              <a:rPr lang="en-US" dirty="0" err="1"/>
              <a:t>ứng</a:t>
            </a:r>
            <a:r>
              <a:rPr lang="en-US" dirty="0"/>
              <a:t> </a:t>
            </a:r>
            <a:r>
              <a:rPr lang="en-US" dirty="0" err="1"/>
              <a:t>với</a:t>
            </a:r>
            <a:r>
              <a:rPr lang="en-US" dirty="0"/>
              <a:t> </a:t>
            </a:r>
            <a:r>
              <a:rPr lang="en-US" dirty="0" err="1"/>
              <a:t>biến</a:t>
            </a:r>
            <a:r>
              <a:rPr lang="en-US" dirty="0"/>
              <a:t> </a:t>
            </a:r>
            <a:r>
              <a:rPr lang="en-US" dirty="0" err="1"/>
              <a:t>đổi</a:t>
            </a:r>
            <a:r>
              <a:rPr lang="en-US" dirty="0"/>
              <a:t> </a:t>
            </a:r>
            <a:r>
              <a:rPr lang="en-US" dirty="0" err="1"/>
              <a:t>khí</a:t>
            </a:r>
            <a:r>
              <a:rPr lang="en-US" dirty="0"/>
              <a:t> </a:t>
            </a:r>
            <a:r>
              <a:rPr lang="en-US" dirty="0" err="1"/>
              <a:t>hậu</a:t>
            </a:r>
            <a:endParaRPr lang="en-US" dirty="0"/>
          </a:p>
        </p:txBody>
      </p:sp>
      <p:sp>
        <p:nvSpPr>
          <p:cNvPr id="295" name="Google Shape;295;p30"/>
          <p:cNvSpPr txBox="1">
            <a:spLocks noGrp="1"/>
          </p:cNvSpPr>
          <p:nvPr>
            <p:ph type="sldNum"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297</a:t>
            </a:fld>
            <a:endParaRPr/>
          </a:p>
        </p:txBody>
      </p:sp>
    </p:spTree>
    <p:extLst>
      <p:ext uri="{BB962C8B-B14F-4D97-AF65-F5344CB8AC3E}">
        <p14:creationId xmlns:p14="http://schemas.microsoft.com/office/powerpoint/2010/main" val="3314530460"/>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grpSp>
        <p:nvGrpSpPr>
          <p:cNvPr id="372" name="Google Shape;372;p34"/>
          <p:cNvGrpSpPr/>
          <p:nvPr/>
        </p:nvGrpSpPr>
        <p:grpSpPr>
          <a:xfrm>
            <a:off x="6423853" y="2140594"/>
            <a:ext cx="4883268" cy="3379135"/>
            <a:chOff x="1177450" y="241631"/>
            <a:chExt cx="6173152" cy="3616776"/>
          </a:xfrm>
        </p:grpSpPr>
        <p:sp>
          <p:nvSpPr>
            <p:cNvPr id="373" name="Google Shape;373;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374" name="Google Shape;374;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375" name="Google Shape;375;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376" name="Google Shape;376;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sp>
        <p:nvSpPr>
          <p:cNvPr id="378" name="Google Shape;378;p34"/>
          <p:cNvSpPr txBox="1">
            <a:spLocks noGrp="1"/>
          </p:cNvSpPr>
          <p:nvPr>
            <p:ph type="sldNum" sz="quarter"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298</a:t>
            </a:fld>
            <a:endParaRPr/>
          </a:p>
        </p:txBody>
      </p:sp>
      <p:sp>
        <p:nvSpPr>
          <p:cNvPr id="379" name="Google Shape;379;p34"/>
          <p:cNvSpPr txBox="1">
            <a:spLocks noGrp="1"/>
          </p:cNvSpPr>
          <p:nvPr>
            <p:ph type="body" idx="4294967295"/>
          </p:nvPr>
        </p:nvSpPr>
        <p:spPr>
          <a:xfrm>
            <a:off x="1655544" y="1575746"/>
            <a:ext cx="4327525" cy="4221162"/>
          </a:xfrm>
          <a:prstGeom prst="rect">
            <a:avLst/>
          </a:prstGeom>
        </p:spPr>
        <p:txBody>
          <a:bodyPr spcFirstLastPara="1" vert="horz" wrap="square" lIns="121900" tIns="121900" rIns="121900" bIns="121900" rtlCol="0" anchor="ctr" anchorCtr="0">
            <a:noAutofit/>
          </a:bodyPr>
          <a:lstStyle/>
          <a:p>
            <a:pPr marL="0" indent="0" algn="just">
              <a:spcBef>
                <a:spcPts val="800"/>
              </a:spcBef>
              <a:buNone/>
            </a:pPr>
            <a:r>
              <a:rPr lang="en-US" dirty="0" err="1"/>
              <a:t>Thứ</a:t>
            </a:r>
            <a:r>
              <a:rPr lang="en-US" dirty="0"/>
              <a:t> </a:t>
            </a:r>
            <a:r>
              <a:rPr lang="en-US" dirty="0" err="1"/>
              <a:t>nhất</a:t>
            </a:r>
            <a:r>
              <a:rPr lang="en-US" dirty="0"/>
              <a:t>: “</a:t>
            </a:r>
            <a:r>
              <a:rPr lang="en-US" dirty="0" err="1"/>
              <a:t>Hoàn</a:t>
            </a:r>
            <a:r>
              <a:rPr lang="en-US" dirty="0"/>
              <a:t> </a:t>
            </a:r>
            <a:r>
              <a:rPr lang="en-US" dirty="0" err="1"/>
              <a:t>thiện</a:t>
            </a:r>
            <a:r>
              <a:rPr lang="en-US" dirty="0"/>
              <a:t> </a:t>
            </a:r>
            <a:r>
              <a:rPr lang="en-US" dirty="0" err="1"/>
              <a:t>đồng</a:t>
            </a:r>
            <a:r>
              <a:rPr lang="en-US" dirty="0"/>
              <a:t> </a:t>
            </a:r>
            <a:r>
              <a:rPr lang="en-US" dirty="0" err="1"/>
              <a:t>bộ</a:t>
            </a:r>
            <a:r>
              <a:rPr lang="en-US" dirty="0"/>
              <a:t> </a:t>
            </a:r>
            <a:r>
              <a:rPr lang="en-US" dirty="0" err="1"/>
              <a:t>thể</a:t>
            </a:r>
            <a:r>
              <a:rPr lang="en-US" dirty="0"/>
              <a:t> </a:t>
            </a:r>
            <a:r>
              <a:rPr lang="en-US" dirty="0" err="1"/>
              <a:t>chế</a:t>
            </a:r>
            <a:r>
              <a:rPr lang="en-US" dirty="0"/>
              <a:t> </a:t>
            </a:r>
            <a:r>
              <a:rPr lang="en-US" dirty="0" err="1"/>
              <a:t>phát</a:t>
            </a:r>
            <a:r>
              <a:rPr lang="en-US" dirty="0"/>
              <a:t> </a:t>
            </a:r>
            <a:r>
              <a:rPr lang="en-US" dirty="0" err="1"/>
              <a:t>triển</a:t>
            </a:r>
            <a:r>
              <a:rPr lang="en-US" dirty="0"/>
              <a:t>, </a:t>
            </a:r>
            <a:r>
              <a:rPr lang="en-US" dirty="0" err="1"/>
              <a:t>trước</a:t>
            </a:r>
            <a:r>
              <a:rPr lang="en-US" dirty="0"/>
              <a:t> </a:t>
            </a:r>
            <a:r>
              <a:rPr lang="en-US" dirty="0" err="1"/>
              <a:t>hết</a:t>
            </a:r>
            <a:r>
              <a:rPr lang="en-US" dirty="0"/>
              <a:t> là </a:t>
            </a:r>
            <a:r>
              <a:rPr lang="en-US" dirty="0" err="1"/>
              <a:t>thể</a:t>
            </a:r>
            <a:r>
              <a:rPr lang="en-US" dirty="0"/>
              <a:t> </a:t>
            </a:r>
            <a:r>
              <a:rPr lang="en-US" dirty="0" err="1"/>
              <a:t>chế</a:t>
            </a:r>
            <a:r>
              <a:rPr lang="en-US" dirty="0"/>
              <a:t> </a:t>
            </a:r>
            <a:r>
              <a:rPr lang="en-US" dirty="0" err="1"/>
              <a:t>phát</a:t>
            </a:r>
            <a:r>
              <a:rPr lang="en-US" dirty="0"/>
              <a:t> </a:t>
            </a:r>
            <a:r>
              <a:rPr lang="en-US" dirty="0" err="1"/>
              <a:t>triển</a:t>
            </a:r>
            <a:r>
              <a:rPr lang="en-US" dirty="0"/>
              <a:t> </a:t>
            </a:r>
            <a:r>
              <a:rPr lang="en-US" dirty="0" err="1"/>
              <a:t>nền</a:t>
            </a:r>
            <a:r>
              <a:rPr lang="en-US" dirty="0"/>
              <a:t> </a:t>
            </a:r>
            <a:r>
              <a:rPr lang="en-US" dirty="0" err="1"/>
              <a:t>kinh</a:t>
            </a:r>
            <a:r>
              <a:rPr lang="en-US" dirty="0"/>
              <a:t> </a:t>
            </a:r>
            <a:r>
              <a:rPr lang="en-US" dirty="0" err="1"/>
              <a:t>tế</a:t>
            </a:r>
            <a:r>
              <a:rPr lang="en-US" dirty="0"/>
              <a:t> </a:t>
            </a:r>
            <a:r>
              <a:rPr lang="en-US" dirty="0" err="1"/>
              <a:t>thị</a:t>
            </a:r>
            <a:r>
              <a:rPr lang="en-US" dirty="0"/>
              <a:t> </a:t>
            </a:r>
            <a:r>
              <a:rPr lang="en-US" dirty="0" err="1"/>
              <a:t>trường</a:t>
            </a:r>
            <a:r>
              <a:rPr lang="en-US" dirty="0"/>
              <a:t> </a:t>
            </a:r>
            <a:r>
              <a:rPr lang="en-US" dirty="0" err="1"/>
              <a:t>định</a:t>
            </a:r>
            <a:r>
              <a:rPr lang="en-US" dirty="0"/>
              <a:t> </a:t>
            </a:r>
            <a:r>
              <a:rPr lang="en-US" dirty="0" err="1"/>
              <a:t>hướng</a:t>
            </a:r>
            <a:r>
              <a:rPr lang="en-US" dirty="0"/>
              <a:t> </a:t>
            </a:r>
            <a:r>
              <a:rPr lang="en-US" dirty="0" err="1"/>
              <a:t>xã</a:t>
            </a:r>
            <a:r>
              <a:rPr lang="en-US" dirty="0"/>
              <a:t> </a:t>
            </a:r>
            <a:r>
              <a:rPr lang="en-US" dirty="0" err="1"/>
              <a:t>hội</a:t>
            </a:r>
            <a:r>
              <a:rPr lang="en-US" dirty="0"/>
              <a:t> </a:t>
            </a:r>
            <a:r>
              <a:rPr lang="en-US" dirty="0" err="1"/>
              <a:t>chủ</a:t>
            </a:r>
            <a:r>
              <a:rPr lang="en-US" dirty="0"/>
              <a:t> </a:t>
            </a:r>
            <a:r>
              <a:rPr lang="en-US" dirty="0" err="1"/>
              <a:t>nghĩa</a:t>
            </a:r>
            <a:r>
              <a:rPr lang="en-US" dirty="0"/>
              <a:t>. </a:t>
            </a:r>
            <a:r>
              <a:rPr lang="en-US" dirty="0" err="1"/>
              <a:t>Đổi</a:t>
            </a:r>
            <a:r>
              <a:rPr lang="en-US" dirty="0"/>
              <a:t> </a:t>
            </a:r>
            <a:r>
              <a:rPr lang="en-US" dirty="0" err="1"/>
              <a:t>mới</a:t>
            </a:r>
            <a:r>
              <a:rPr lang="en-US" dirty="0"/>
              <a:t> </a:t>
            </a:r>
            <a:r>
              <a:rPr lang="en-US" dirty="0" err="1"/>
              <a:t>quản</a:t>
            </a:r>
            <a:r>
              <a:rPr lang="en-US" dirty="0"/>
              <a:t> </a:t>
            </a:r>
            <a:r>
              <a:rPr lang="en-US" dirty="0" err="1"/>
              <a:t>trị</a:t>
            </a:r>
            <a:r>
              <a:rPr lang="en-US" dirty="0"/>
              <a:t> </a:t>
            </a:r>
            <a:r>
              <a:rPr lang="en-US" dirty="0" err="1"/>
              <a:t>quốc</a:t>
            </a:r>
            <a:r>
              <a:rPr lang="en-US" dirty="0"/>
              <a:t> </a:t>
            </a:r>
            <a:r>
              <a:rPr lang="en-US" dirty="0" err="1"/>
              <a:t>gia</a:t>
            </a:r>
            <a:r>
              <a:rPr lang="en-US" dirty="0"/>
              <a:t> </a:t>
            </a:r>
            <a:r>
              <a:rPr lang="en-US" dirty="0" err="1"/>
              <a:t>theo</a:t>
            </a:r>
            <a:r>
              <a:rPr lang="en-US" dirty="0"/>
              <a:t> </a:t>
            </a:r>
            <a:r>
              <a:rPr lang="en-US" dirty="0" err="1"/>
              <a:t>hướng</a:t>
            </a:r>
            <a:r>
              <a:rPr lang="en-US" dirty="0"/>
              <a:t> </a:t>
            </a:r>
            <a:r>
              <a:rPr lang="en-US" dirty="0" err="1"/>
              <a:t>hiện</a:t>
            </a:r>
            <a:r>
              <a:rPr lang="en-US" dirty="0"/>
              <a:t> </a:t>
            </a:r>
            <a:r>
              <a:rPr lang="en-US" dirty="0" err="1"/>
              <a:t>đại</a:t>
            </a:r>
            <a:r>
              <a:rPr lang="en-US" dirty="0"/>
              <a:t>, </a:t>
            </a:r>
            <a:r>
              <a:rPr lang="en-US" dirty="0" err="1"/>
              <a:t>cạnh</a:t>
            </a:r>
            <a:r>
              <a:rPr lang="en-US" dirty="0"/>
              <a:t> </a:t>
            </a:r>
            <a:r>
              <a:rPr lang="en-US" dirty="0" err="1"/>
              <a:t>tranh</a:t>
            </a:r>
            <a:r>
              <a:rPr lang="en-US" dirty="0"/>
              <a:t> </a:t>
            </a:r>
            <a:r>
              <a:rPr lang="en-US" dirty="0" err="1"/>
              <a:t>hiệu</a:t>
            </a:r>
            <a:r>
              <a:rPr lang="en-US" dirty="0"/>
              <a:t> </a:t>
            </a:r>
            <a:r>
              <a:rPr lang="en-US" dirty="0" err="1"/>
              <a:t>quả</a:t>
            </a:r>
            <a:endParaRPr dirty="0"/>
          </a:p>
        </p:txBody>
      </p:sp>
      <p:sp>
        <p:nvSpPr>
          <p:cNvPr id="16" name="TextBox 15">
            <a:extLst>
              <a:ext uri="{FF2B5EF4-FFF2-40B4-BE49-F238E27FC236}">
                <a16:creationId xmlns:a16="http://schemas.microsoft.com/office/drawing/2014/main" id="{A83C4CD6-AD98-4074-B0A5-8683795EB2A2}"/>
              </a:ext>
            </a:extLst>
          </p:cNvPr>
          <p:cNvSpPr txBox="1"/>
          <p:nvPr/>
        </p:nvSpPr>
        <p:spPr>
          <a:xfrm>
            <a:off x="903774" y="1252001"/>
            <a:ext cx="9003223" cy="502766"/>
          </a:xfrm>
          <a:prstGeom prst="rect">
            <a:avLst/>
          </a:prstGeom>
          <a:noFill/>
        </p:spPr>
        <p:txBody>
          <a:bodyPr wrap="square">
            <a:spAutoFit/>
          </a:bodyPr>
          <a:lstStyle/>
          <a:p>
            <a:r>
              <a:rPr lang="en-US" sz="2667" dirty="0">
                <a:solidFill>
                  <a:schemeClr val="tx1">
                    <a:lumMod val="50000"/>
                  </a:schemeClr>
                </a:solidFill>
                <a:latin typeface="Raleway ExtraBold" pitchFamily="2" charset="0"/>
              </a:rPr>
              <a:t>Ba </a:t>
            </a:r>
            <a:r>
              <a:rPr lang="en-US" sz="2667" dirty="0" err="1">
                <a:solidFill>
                  <a:schemeClr val="tx1">
                    <a:lumMod val="50000"/>
                  </a:schemeClr>
                </a:solidFill>
                <a:latin typeface="Raleway ExtraBold" pitchFamily="2" charset="0"/>
              </a:rPr>
              <a:t>đột</a:t>
            </a:r>
            <a:r>
              <a:rPr lang="en-US" sz="2667" dirty="0">
                <a:solidFill>
                  <a:schemeClr val="tx1">
                    <a:lumMod val="50000"/>
                  </a:schemeClr>
                </a:solidFill>
                <a:latin typeface="Raleway ExtraBold" pitchFamily="2" charset="0"/>
              </a:rPr>
              <a:t> </a:t>
            </a:r>
            <a:r>
              <a:rPr lang="en-US" sz="2667" dirty="0" err="1">
                <a:solidFill>
                  <a:schemeClr val="tx1">
                    <a:lumMod val="50000"/>
                  </a:schemeClr>
                </a:solidFill>
                <a:latin typeface="Raleway ExtraBold" pitchFamily="2" charset="0"/>
              </a:rPr>
              <a:t>phá</a:t>
            </a:r>
            <a:r>
              <a:rPr lang="en-US" sz="2667" dirty="0">
                <a:solidFill>
                  <a:schemeClr val="tx1">
                    <a:lumMod val="50000"/>
                  </a:schemeClr>
                </a:solidFill>
                <a:latin typeface="Raleway ExtraBold" pitchFamily="2" charset="0"/>
              </a:rPr>
              <a:t> </a:t>
            </a:r>
            <a:r>
              <a:rPr lang="en-US" sz="2667" dirty="0" err="1">
                <a:solidFill>
                  <a:schemeClr val="tx1">
                    <a:lumMod val="50000"/>
                  </a:schemeClr>
                </a:solidFill>
                <a:latin typeface="Raleway ExtraBold" pitchFamily="2" charset="0"/>
              </a:rPr>
              <a:t>chiến</a:t>
            </a:r>
            <a:r>
              <a:rPr lang="en-US" sz="2667" dirty="0">
                <a:solidFill>
                  <a:schemeClr val="tx1">
                    <a:lumMod val="50000"/>
                  </a:schemeClr>
                </a:solidFill>
                <a:latin typeface="Raleway ExtraBold" pitchFamily="2" charset="0"/>
              </a:rPr>
              <a:t> </a:t>
            </a:r>
            <a:r>
              <a:rPr lang="en-US" sz="2667" dirty="0" err="1">
                <a:solidFill>
                  <a:schemeClr val="tx1">
                    <a:lumMod val="50000"/>
                  </a:schemeClr>
                </a:solidFill>
                <a:latin typeface="Raleway ExtraBold" pitchFamily="2" charset="0"/>
              </a:rPr>
              <a:t>lược</a:t>
            </a:r>
            <a:r>
              <a:rPr lang="en-US" sz="2667" dirty="0">
                <a:solidFill>
                  <a:schemeClr val="tx1">
                    <a:lumMod val="50000"/>
                  </a:schemeClr>
                </a:solidFill>
                <a:latin typeface="Raleway ExtraBold" pitchFamily="2" charset="0"/>
              </a:rPr>
              <a:t> </a:t>
            </a:r>
            <a:r>
              <a:rPr lang="en-US" sz="2667" dirty="0" err="1">
                <a:solidFill>
                  <a:schemeClr val="tx1">
                    <a:lumMod val="50000"/>
                  </a:schemeClr>
                </a:solidFill>
                <a:latin typeface="Raleway ExtraBold" pitchFamily="2" charset="0"/>
              </a:rPr>
              <a:t>cũng</a:t>
            </a:r>
            <a:r>
              <a:rPr lang="en-US" sz="2667" dirty="0">
                <a:solidFill>
                  <a:schemeClr val="tx1">
                    <a:lumMod val="50000"/>
                  </a:schemeClr>
                </a:solidFill>
                <a:latin typeface="Raleway ExtraBold" pitchFamily="2" charset="0"/>
              </a:rPr>
              <a:t> </a:t>
            </a:r>
            <a:r>
              <a:rPr lang="en-US" sz="2667" dirty="0" err="1">
                <a:solidFill>
                  <a:schemeClr val="tx1">
                    <a:lumMod val="50000"/>
                  </a:schemeClr>
                </a:solidFill>
                <a:latin typeface="Raleway ExtraBold" pitchFamily="2" charset="0"/>
              </a:rPr>
              <a:t>được</a:t>
            </a:r>
            <a:r>
              <a:rPr lang="en-US" sz="2667" dirty="0">
                <a:solidFill>
                  <a:schemeClr val="tx1">
                    <a:lumMod val="50000"/>
                  </a:schemeClr>
                </a:solidFill>
                <a:latin typeface="Raleway ExtraBold" pitchFamily="2" charset="0"/>
              </a:rPr>
              <a:t> </a:t>
            </a:r>
            <a:r>
              <a:rPr lang="en-US" sz="2667" dirty="0" err="1">
                <a:solidFill>
                  <a:schemeClr val="tx1">
                    <a:lumMod val="50000"/>
                  </a:schemeClr>
                </a:solidFill>
                <a:latin typeface="Raleway ExtraBold" pitchFamily="2" charset="0"/>
              </a:rPr>
              <a:t>đại</a:t>
            </a:r>
            <a:r>
              <a:rPr lang="en-US" sz="2667" dirty="0">
                <a:solidFill>
                  <a:schemeClr val="tx1">
                    <a:lumMod val="50000"/>
                  </a:schemeClr>
                </a:solidFill>
                <a:latin typeface="Raleway ExtraBold" pitchFamily="2" charset="0"/>
              </a:rPr>
              <a:t> </a:t>
            </a:r>
            <a:r>
              <a:rPr lang="en-US" sz="2667" dirty="0" err="1">
                <a:solidFill>
                  <a:schemeClr val="tx1">
                    <a:lumMod val="50000"/>
                  </a:schemeClr>
                </a:solidFill>
                <a:latin typeface="Raleway ExtraBold" pitchFamily="2" charset="0"/>
              </a:rPr>
              <a:t>hội</a:t>
            </a:r>
            <a:r>
              <a:rPr lang="en-US" sz="2667" dirty="0">
                <a:solidFill>
                  <a:schemeClr val="tx1">
                    <a:lumMod val="50000"/>
                  </a:schemeClr>
                </a:solidFill>
                <a:latin typeface="Raleway ExtraBold" pitchFamily="2" charset="0"/>
              </a:rPr>
              <a:t> </a:t>
            </a:r>
            <a:r>
              <a:rPr lang="en-US" sz="2667" dirty="0" err="1">
                <a:solidFill>
                  <a:schemeClr val="tx1">
                    <a:lumMod val="50000"/>
                  </a:schemeClr>
                </a:solidFill>
                <a:latin typeface="Raleway ExtraBold" pitchFamily="2" charset="0"/>
              </a:rPr>
              <a:t>chỉ</a:t>
            </a:r>
            <a:r>
              <a:rPr lang="en-US" sz="2667" dirty="0">
                <a:solidFill>
                  <a:schemeClr val="tx1">
                    <a:lumMod val="50000"/>
                  </a:schemeClr>
                </a:solidFill>
                <a:latin typeface="Raleway ExtraBold" pitchFamily="2" charset="0"/>
              </a:rPr>
              <a:t> ra</a:t>
            </a:r>
          </a:p>
        </p:txBody>
      </p:sp>
      <p:pic>
        <p:nvPicPr>
          <p:cNvPr id="4" name="Picture 3">
            <a:extLst>
              <a:ext uri="{FF2B5EF4-FFF2-40B4-BE49-F238E27FC236}">
                <a16:creationId xmlns:a16="http://schemas.microsoft.com/office/drawing/2014/main" id="{C1E1FFE6-E3FA-4830-BCF7-D2E12CF33A45}"/>
              </a:ext>
            </a:extLst>
          </p:cNvPr>
          <p:cNvPicPr>
            <a:picLocks noChangeAspect="1"/>
          </p:cNvPicPr>
          <p:nvPr/>
        </p:nvPicPr>
        <p:blipFill>
          <a:blip r:embed="rId3"/>
          <a:stretch>
            <a:fillRect/>
          </a:stretch>
        </p:blipFill>
        <p:spPr>
          <a:xfrm>
            <a:off x="6966856" y="2338751"/>
            <a:ext cx="3811281" cy="2855656"/>
          </a:xfrm>
          <a:prstGeom prst="rect">
            <a:avLst/>
          </a:prstGeom>
        </p:spPr>
      </p:pic>
    </p:spTree>
    <p:extLst>
      <p:ext uri="{BB962C8B-B14F-4D97-AF65-F5344CB8AC3E}">
        <p14:creationId xmlns:p14="http://schemas.microsoft.com/office/powerpoint/2010/main" val="2665386541"/>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grpSp>
        <p:nvGrpSpPr>
          <p:cNvPr id="372" name="Google Shape;372;p34"/>
          <p:cNvGrpSpPr/>
          <p:nvPr/>
        </p:nvGrpSpPr>
        <p:grpSpPr>
          <a:xfrm>
            <a:off x="6423853" y="2140594"/>
            <a:ext cx="4883268" cy="3379135"/>
            <a:chOff x="1177450" y="241631"/>
            <a:chExt cx="6173152" cy="3616776"/>
          </a:xfrm>
        </p:grpSpPr>
        <p:sp>
          <p:nvSpPr>
            <p:cNvPr id="373" name="Google Shape;373;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374" name="Google Shape;374;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375" name="Google Shape;375;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376" name="Google Shape;376;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sp>
        <p:nvSpPr>
          <p:cNvPr id="378" name="Google Shape;378;p34"/>
          <p:cNvSpPr txBox="1">
            <a:spLocks noGrp="1"/>
          </p:cNvSpPr>
          <p:nvPr>
            <p:ph type="sldNum" sz="quarter"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299</a:t>
            </a:fld>
            <a:endParaRPr/>
          </a:p>
        </p:txBody>
      </p:sp>
      <p:sp>
        <p:nvSpPr>
          <p:cNvPr id="379" name="Google Shape;379;p34"/>
          <p:cNvSpPr txBox="1">
            <a:spLocks noGrp="1"/>
          </p:cNvSpPr>
          <p:nvPr>
            <p:ph type="body" idx="4294967295"/>
          </p:nvPr>
        </p:nvSpPr>
        <p:spPr>
          <a:xfrm>
            <a:off x="1582220" y="1400864"/>
            <a:ext cx="4327525" cy="4221162"/>
          </a:xfrm>
          <a:prstGeom prst="rect">
            <a:avLst/>
          </a:prstGeom>
        </p:spPr>
        <p:txBody>
          <a:bodyPr spcFirstLastPara="1" vert="horz" wrap="square" lIns="121900" tIns="121900" rIns="121900" bIns="121900" rtlCol="0" anchor="ctr" anchorCtr="0">
            <a:noAutofit/>
          </a:bodyPr>
          <a:lstStyle/>
          <a:p>
            <a:pPr marL="0" indent="0" algn="just">
              <a:spcBef>
                <a:spcPts val="800"/>
              </a:spcBef>
              <a:buNone/>
            </a:pPr>
            <a:r>
              <a:rPr lang="en-US" dirty="0" err="1"/>
              <a:t>Thứ</a:t>
            </a:r>
            <a:r>
              <a:rPr lang="en-US" dirty="0"/>
              <a:t> </a:t>
            </a:r>
            <a:r>
              <a:rPr lang="en-US" dirty="0" err="1"/>
              <a:t>hai</a:t>
            </a:r>
            <a:r>
              <a:rPr lang="en-US" dirty="0"/>
              <a:t>: </a:t>
            </a:r>
            <a:r>
              <a:rPr lang="en-US" dirty="0" err="1"/>
              <a:t>Phát</a:t>
            </a:r>
            <a:r>
              <a:rPr lang="en-US" dirty="0"/>
              <a:t> </a:t>
            </a:r>
            <a:r>
              <a:rPr lang="en-US" dirty="0" err="1"/>
              <a:t>triển</a:t>
            </a:r>
            <a:r>
              <a:rPr lang="en-US" dirty="0"/>
              <a:t> </a:t>
            </a:r>
            <a:r>
              <a:rPr lang="en-US" dirty="0" err="1"/>
              <a:t>nguồn</a:t>
            </a:r>
            <a:r>
              <a:rPr lang="en-US" dirty="0"/>
              <a:t> </a:t>
            </a:r>
            <a:r>
              <a:rPr lang="en-US" dirty="0" err="1"/>
              <a:t>nhân</a:t>
            </a:r>
            <a:r>
              <a:rPr lang="en-US" dirty="0"/>
              <a:t> </a:t>
            </a:r>
            <a:r>
              <a:rPr lang="en-US" dirty="0" err="1"/>
              <a:t>lực</a:t>
            </a:r>
            <a:r>
              <a:rPr lang="en-US" dirty="0"/>
              <a:t>, </a:t>
            </a:r>
            <a:r>
              <a:rPr lang="en-US" dirty="0" err="1"/>
              <a:t>nhất</a:t>
            </a:r>
            <a:r>
              <a:rPr lang="en-US" dirty="0"/>
              <a:t> là </a:t>
            </a:r>
            <a:r>
              <a:rPr lang="en-US" dirty="0" err="1"/>
              <a:t>nguồn</a:t>
            </a:r>
            <a:r>
              <a:rPr lang="en-US" dirty="0"/>
              <a:t> </a:t>
            </a:r>
            <a:r>
              <a:rPr lang="en-US" dirty="0" err="1"/>
              <a:t>nhân</a:t>
            </a:r>
            <a:r>
              <a:rPr lang="en-US" dirty="0"/>
              <a:t> </a:t>
            </a:r>
            <a:r>
              <a:rPr lang="en-US" dirty="0" err="1"/>
              <a:t>lực</a:t>
            </a:r>
            <a:r>
              <a:rPr lang="en-US" dirty="0"/>
              <a:t> </a:t>
            </a:r>
            <a:r>
              <a:rPr lang="en-US" dirty="0" err="1"/>
              <a:t>chất</a:t>
            </a:r>
            <a:r>
              <a:rPr lang="en-US" dirty="0"/>
              <a:t> </a:t>
            </a:r>
            <a:r>
              <a:rPr lang="en-US" dirty="0" err="1"/>
              <a:t>lượng</a:t>
            </a:r>
            <a:r>
              <a:rPr lang="en-US" dirty="0"/>
              <a:t> </a:t>
            </a:r>
            <a:r>
              <a:rPr lang="en-US" dirty="0" err="1"/>
              <a:t>cao</a:t>
            </a:r>
            <a:r>
              <a:rPr lang="en-US" dirty="0"/>
              <a:t>; </a:t>
            </a:r>
            <a:r>
              <a:rPr lang="en-US" dirty="0" err="1"/>
              <a:t>ưu</a:t>
            </a:r>
            <a:r>
              <a:rPr lang="en-US" dirty="0"/>
              <a:t> </a:t>
            </a:r>
            <a:r>
              <a:rPr lang="en-US" dirty="0" err="1"/>
              <a:t>tiên</a:t>
            </a:r>
            <a:r>
              <a:rPr lang="en-US" dirty="0"/>
              <a:t> </a:t>
            </a:r>
            <a:r>
              <a:rPr lang="en-US" dirty="0" err="1"/>
              <a:t>phát</a:t>
            </a:r>
            <a:r>
              <a:rPr lang="en-US" dirty="0"/>
              <a:t> </a:t>
            </a:r>
            <a:r>
              <a:rPr lang="en-US" dirty="0" err="1"/>
              <a:t>triển</a:t>
            </a:r>
            <a:r>
              <a:rPr lang="en-US" dirty="0"/>
              <a:t> </a:t>
            </a:r>
            <a:r>
              <a:rPr lang="en-US" dirty="0" err="1"/>
              <a:t>nguồn</a:t>
            </a:r>
            <a:r>
              <a:rPr lang="en-US" dirty="0"/>
              <a:t> </a:t>
            </a:r>
            <a:r>
              <a:rPr lang="en-US" dirty="0" err="1"/>
              <a:t>nhân</a:t>
            </a:r>
            <a:r>
              <a:rPr lang="en-US" dirty="0"/>
              <a:t> </a:t>
            </a:r>
            <a:r>
              <a:rPr lang="en-US" dirty="0" err="1"/>
              <a:t>lực</a:t>
            </a:r>
            <a:r>
              <a:rPr lang="en-US" dirty="0"/>
              <a:t> </a:t>
            </a:r>
            <a:r>
              <a:rPr lang="en-US" dirty="0" err="1"/>
              <a:t>cho</a:t>
            </a:r>
            <a:r>
              <a:rPr lang="en-US" dirty="0"/>
              <a:t> </a:t>
            </a:r>
            <a:r>
              <a:rPr lang="en-US" dirty="0" err="1"/>
              <a:t>công</a:t>
            </a:r>
            <a:r>
              <a:rPr lang="en-US" dirty="0"/>
              <a:t> </a:t>
            </a:r>
            <a:r>
              <a:rPr lang="en-US" dirty="0" err="1"/>
              <a:t>tác</a:t>
            </a:r>
            <a:r>
              <a:rPr lang="en-US" dirty="0"/>
              <a:t> </a:t>
            </a:r>
            <a:r>
              <a:rPr lang="en-US" dirty="0" err="1"/>
              <a:t>lãnh</a:t>
            </a:r>
            <a:r>
              <a:rPr lang="en-US" dirty="0"/>
              <a:t> </a:t>
            </a:r>
            <a:r>
              <a:rPr lang="en-US" dirty="0" err="1"/>
              <a:t>đạo</a:t>
            </a:r>
            <a:r>
              <a:rPr lang="en-US" dirty="0"/>
              <a:t>, </a:t>
            </a:r>
            <a:r>
              <a:rPr lang="en-US" dirty="0" err="1"/>
              <a:t>quản</a:t>
            </a:r>
            <a:r>
              <a:rPr lang="en-US" dirty="0"/>
              <a:t> </a:t>
            </a:r>
            <a:r>
              <a:rPr lang="en-US" dirty="0" err="1"/>
              <a:t>lý</a:t>
            </a:r>
            <a:r>
              <a:rPr lang="en-US" dirty="0"/>
              <a:t> </a:t>
            </a:r>
            <a:r>
              <a:rPr lang="en-US" dirty="0" err="1"/>
              <a:t>và</a:t>
            </a:r>
            <a:r>
              <a:rPr lang="en-US" dirty="0"/>
              <a:t> </a:t>
            </a:r>
            <a:r>
              <a:rPr lang="en-US" dirty="0" err="1"/>
              <a:t>các</a:t>
            </a:r>
            <a:r>
              <a:rPr lang="en-US" dirty="0"/>
              <a:t> </a:t>
            </a:r>
            <a:r>
              <a:rPr lang="en-US" dirty="0" err="1"/>
              <a:t>lĩnh</a:t>
            </a:r>
            <a:r>
              <a:rPr lang="en-US" dirty="0"/>
              <a:t> </a:t>
            </a:r>
            <a:r>
              <a:rPr lang="en-US" dirty="0" err="1"/>
              <a:t>vực</a:t>
            </a:r>
            <a:r>
              <a:rPr lang="en-US" dirty="0"/>
              <a:t> then </a:t>
            </a:r>
            <a:r>
              <a:rPr lang="en-US" dirty="0" err="1"/>
              <a:t>chốt</a:t>
            </a:r>
            <a:r>
              <a:rPr lang="en-US" dirty="0"/>
              <a:t> </a:t>
            </a:r>
            <a:r>
              <a:rPr lang="en-US" dirty="0" err="1"/>
              <a:t>trên</a:t>
            </a:r>
            <a:r>
              <a:rPr lang="en-US" dirty="0"/>
              <a:t> </a:t>
            </a:r>
            <a:r>
              <a:rPr lang="en-US" dirty="0" err="1"/>
              <a:t>cơ</a:t>
            </a:r>
            <a:r>
              <a:rPr lang="en-US" dirty="0"/>
              <a:t> </a:t>
            </a:r>
            <a:r>
              <a:rPr lang="en-US" dirty="0" err="1"/>
              <a:t>sở</a:t>
            </a:r>
            <a:r>
              <a:rPr lang="en-US" dirty="0"/>
              <a:t> </a:t>
            </a:r>
            <a:r>
              <a:rPr lang="en-US" dirty="0" err="1"/>
              <a:t>nâng</a:t>
            </a:r>
            <a:r>
              <a:rPr lang="en-US" dirty="0"/>
              <a:t> </a:t>
            </a:r>
            <a:r>
              <a:rPr lang="en-US" dirty="0" err="1"/>
              <a:t>cao</a:t>
            </a:r>
            <a:r>
              <a:rPr lang="en-US" dirty="0"/>
              <a:t>, </a:t>
            </a:r>
            <a:r>
              <a:rPr lang="en-US" dirty="0" err="1"/>
              <a:t>tạo</a:t>
            </a:r>
            <a:r>
              <a:rPr lang="en-US" dirty="0"/>
              <a:t> </a:t>
            </a:r>
            <a:r>
              <a:rPr lang="en-US" dirty="0" err="1"/>
              <a:t>bước</a:t>
            </a:r>
            <a:r>
              <a:rPr lang="en-US" dirty="0"/>
              <a:t> </a:t>
            </a:r>
            <a:r>
              <a:rPr lang="en-US" dirty="0" err="1"/>
              <a:t>chuyển</a:t>
            </a:r>
            <a:r>
              <a:rPr lang="en-US" dirty="0"/>
              <a:t> </a:t>
            </a:r>
            <a:r>
              <a:rPr lang="en-US" dirty="0" err="1"/>
              <a:t>biến</a:t>
            </a:r>
            <a:r>
              <a:rPr lang="en-US" dirty="0"/>
              <a:t> </a:t>
            </a:r>
            <a:r>
              <a:rPr lang="en-US" dirty="0" err="1"/>
              <a:t>mạnh</a:t>
            </a:r>
            <a:r>
              <a:rPr lang="en-US" dirty="0"/>
              <a:t> </a:t>
            </a:r>
            <a:r>
              <a:rPr lang="en-US" dirty="0" err="1"/>
              <a:t>mẽ</a:t>
            </a:r>
            <a:r>
              <a:rPr lang="en-US" dirty="0"/>
              <a:t>, </a:t>
            </a:r>
            <a:r>
              <a:rPr lang="en-US" dirty="0" err="1"/>
              <a:t>toàn</a:t>
            </a:r>
            <a:r>
              <a:rPr lang="en-US" dirty="0"/>
              <a:t> </a:t>
            </a:r>
            <a:r>
              <a:rPr lang="en-US" dirty="0" err="1"/>
              <a:t>diện</a:t>
            </a:r>
            <a:r>
              <a:rPr lang="en-US" dirty="0"/>
              <a:t>, </a:t>
            </a:r>
            <a:r>
              <a:rPr lang="en-US" dirty="0" err="1"/>
              <a:t>cơ</a:t>
            </a:r>
            <a:r>
              <a:rPr lang="en-US" dirty="0"/>
              <a:t> </a:t>
            </a:r>
            <a:r>
              <a:rPr lang="en-US" dirty="0" err="1"/>
              <a:t>bản</a:t>
            </a:r>
            <a:r>
              <a:rPr lang="en-US" dirty="0"/>
              <a:t> </a:t>
            </a:r>
            <a:r>
              <a:rPr lang="en-US" dirty="0" err="1"/>
              <a:t>về</a:t>
            </a:r>
            <a:r>
              <a:rPr lang="en-US" dirty="0"/>
              <a:t> </a:t>
            </a:r>
            <a:r>
              <a:rPr lang="en-US" dirty="0" err="1"/>
              <a:t>chất</a:t>
            </a:r>
            <a:r>
              <a:rPr lang="en-US" dirty="0"/>
              <a:t> </a:t>
            </a:r>
            <a:r>
              <a:rPr lang="en-US" dirty="0" err="1"/>
              <a:t>lượng</a:t>
            </a:r>
            <a:r>
              <a:rPr lang="en-US" dirty="0"/>
              <a:t> </a:t>
            </a:r>
            <a:r>
              <a:rPr lang="en-US" dirty="0" err="1"/>
              <a:t>giáo</a:t>
            </a:r>
            <a:r>
              <a:rPr lang="en-US" dirty="0"/>
              <a:t> </a:t>
            </a:r>
            <a:r>
              <a:rPr lang="en-US" dirty="0" err="1"/>
              <a:t>dục</a:t>
            </a:r>
            <a:r>
              <a:rPr lang="en-US" dirty="0"/>
              <a:t>, </a:t>
            </a:r>
            <a:r>
              <a:rPr lang="en-US" dirty="0" err="1"/>
              <a:t>đào</a:t>
            </a:r>
            <a:r>
              <a:rPr lang="en-US" dirty="0"/>
              <a:t> </a:t>
            </a:r>
            <a:r>
              <a:rPr lang="en-US" dirty="0" err="1"/>
              <a:t>tạo</a:t>
            </a:r>
            <a:r>
              <a:rPr lang="en-US" dirty="0"/>
              <a:t>.</a:t>
            </a:r>
            <a:endParaRPr dirty="0"/>
          </a:p>
        </p:txBody>
      </p:sp>
      <p:sp>
        <p:nvSpPr>
          <p:cNvPr id="16" name="TextBox 15">
            <a:extLst>
              <a:ext uri="{FF2B5EF4-FFF2-40B4-BE49-F238E27FC236}">
                <a16:creationId xmlns:a16="http://schemas.microsoft.com/office/drawing/2014/main" id="{A83C4CD6-AD98-4074-B0A5-8683795EB2A2}"/>
              </a:ext>
            </a:extLst>
          </p:cNvPr>
          <p:cNvSpPr txBox="1"/>
          <p:nvPr/>
        </p:nvSpPr>
        <p:spPr>
          <a:xfrm>
            <a:off x="903774" y="1160458"/>
            <a:ext cx="9003223" cy="502766"/>
          </a:xfrm>
          <a:prstGeom prst="rect">
            <a:avLst/>
          </a:prstGeom>
          <a:noFill/>
        </p:spPr>
        <p:txBody>
          <a:bodyPr wrap="square">
            <a:spAutoFit/>
          </a:bodyPr>
          <a:lstStyle/>
          <a:p>
            <a:r>
              <a:rPr lang="en-US" sz="2667" dirty="0">
                <a:solidFill>
                  <a:schemeClr val="tx1">
                    <a:lumMod val="50000"/>
                  </a:schemeClr>
                </a:solidFill>
                <a:latin typeface="Raleway ExtraBold" pitchFamily="2" charset="0"/>
              </a:rPr>
              <a:t>Ba </a:t>
            </a:r>
            <a:r>
              <a:rPr lang="en-US" sz="2667" dirty="0" err="1">
                <a:solidFill>
                  <a:schemeClr val="tx1">
                    <a:lumMod val="50000"/>
                  </a:schemeClr>
                </a:solidFill>
                <a:latin typeface="Raleway ExtraBold" pitchFamily="2" charset="0"/>
              </a:rPr>
              <a:t>đột</a:t>
            </a:r>
            <a:r>
              <a:rPr lang="en-US" sz="2667" dirty="0">
                <a:solidFill>
                  <a:schemeClr val="tx1">
                    <a:lumMod val="50000"/>
                  </a:schemeClr>
                </a:solidFill>
                <a:latin typeface="Raleway ExtraBold" pitchFamily="2" charset="0"/>
              </a:rPr>
              <a:t> </a:t>
            </a:r>
            <a:r>
              <a:rPr lang="en-US" sz="2667" dirty="0" err="1">
                <a:solidFill>
                  <a:schemeClr val="tx1">
                    <a:lumMod val="50000"/>
                  </a:schemeClr>
                </a:solidFill>
                <a:latin typeface="Raleway ExtraBold" pitchFamily="2" charset="0"/>
              </a:rPr>
              <a:t>phá</a:t>
            </a:r>
            <a:r>
              <a:rPr lang="en-US" sz="2667" dirty="0">
                <a:solidFill>
                  <a:schemeClr val="tx1">
                    <a:lumMod val="50000"/>
                  </a:schemeClr>
                </a:solidFill>
                <a:latin typeface="Raleway ExtraBold" pitchFamily="2" charset="0"/>
              </a:rPr>
              <a:t> </a:t>
            </a:r>
            <a:r>
              <a:rPr lang="en-US" sz="2667" dirty="0" err="1">
                <a:solidFill>
                  <a:schemeClr val="tx1">
                    <a:lumMod val="50000"/>
                  </a:schemeClr>
                </a:solidFill>
                <a:latin typeface="Raleway ExtraBold" pitchFamily="2" charset="0"/>
              </a:rPr>
              <a:t>chiến</a:t>
            </a:r>
            <a:r>
              <a:rPr lang="en-US" sz="2667" dirty="0">
                <a:solidFill>
                  <a:schemeClr val="tx1">
                    <a:lumMod val="50000"/>
                  </a:schemeClr>
                </a:solidFill>
                <a:latin typeface="Raleway ExtraBold" pitchFamily="2" charset="0"/>
              </a:rPr>
              <a:t> </a:t>
            </a:r>
            <a:r>
              <a:rPr lang="en-US" sz="2667" dirty="0" err="1">
                <a:solidFill>
                  <a:schemeClr val="tx1">
                    <a:lumMod val="50000"/>
                  </a:schemeClr>
                </a:solidFill>
                <a:latin typeface="Raleway ExtraBold" pitchFamily="2" charset="0"/>
              </a:rPr>
              <a:t>lược</a:t>
            </a:r>
            <a:r>
              <a:rPr lang="en-US" sz="2667" dirty="0">
                <a:solidFill>
                  <a:schemeClr val="tx1">
                    <a:lumMod val="50000"/>
                  </a:schemeClr>
                </a:solidFill>
                <a:latin typeface="Raleway ExtraBold" pitchFamily="2" charset="0"/>
              </a:rPr>
              <a:t> </a:t>
            </a:r>
            <a:r>
              <a:rPr lang="en-US" sz="2667" dirty="0" err="1">
                <a:solidFill>
                  <a:schemeClr val="tx1">
                    <a:lumMod val="50000"/>
                  </a:schemeClr>
                </a:solidFill>
                <a:latin typeface="Raleway ExtraBold" pitchFamily="2" charset="0"/>
              </a:rPr>
              <a:t>cũng</a:t>
            </a:r>
            <a:r>
              <a:rPr lang="en-US" sz="2667" dirty="0">
                <a:solidFill>
                  <a:schemeClr val="tx1">
                    <a:lumMod val="50000"/>
                  </a:schemeClr>
                </a:solidFill>
                <a:latin typeface="Raleway ExtraBold" pitchFamily="2" charset="0"/>
              </a:rPr>
              <a:t> </a:t>
            </a:r>
            <a:r>
              <a:rPr lang="en-US" sz="2667" dirty="0" err="1">
                <a:solidFill>
                  <a:schemeClr val="tx1">
                    <a:lumMod val="50000"/>
                  </a:schemeClr>
                </a:solidFill>
                <a:latin typeface="Raleway ExtraBold" pitchFamily="2" charset="0"/>
              </a:rPr>
              <a:t>được</a:t>
            </a:r>
            <a:r>
              <a:rPr lang="en-US" sz="2667" dirty="0">
                <a:solidFill>
                  <a:schemeClr val="tx1">
                    <a:lumMod val="50000"/>
                  </a:schemeClr>
                </a:solidFill>
                <a:latin typeface="Raleway ExtraBold" pitchFamily="2" charset="0"/>
              </a:rPr>
              <a:t> </a:t>
            </a:r>
            <a:r>
              <a:rPr lang="en-US" sz="2667" dirty="0" err="1">
                <a:solidFill>
                  <a:schemeClr val="tx1">
                    <a:lumMod val="50000"/>
                  </a:schemeClr>
                </a:solidFill>
                <a:latin typeface="Raleway ExtraBold" pitchFamily="2" charset="0"/>
              </a:rPr>
              <a:t>đại</a:t>
            </a:r>
            <a:r>
              <a:rPr lang="en-US" sz="2667" dirty="0">
                <a:solidFill>
                  <a:schemeClr val="tx1">
                    <a:lumMod val="50000"/>
                  </a:schemeClr>
                </a:solidFill>
                <a:latin typeface="Raleway ExtraBold" pitchFamily="2" charset="0"/>
              </a:rPr>
              <a:t> </a:t>
            </a:r>
            <a:r>
              <a:rPr lang="en-US" sz="2667" dirty="0" err="1">
                <a:solidFill>
                  <a:schemeClr val="tx1">
                    <a:lumMod val="50000"/>
                  </a:schemeClr>
                </a:solidFill>
                <a:latin typeface="Raleway ExtraBold" pitchFamily="2" charset="0"/>
              </a:rPr>
              <a:t>hội</a:t>
            </a:r>
            <a:r>
              <a:rPr lang="en-US" sz="2667" dirty="0">
                <a:solidFill>
                  <a:schemeClr val="tx1">
                    <a:lumMod val="50000"/>
                  </a:schemeClr>
                </a:solidFill>
                <a:latin typeface="Raleway ExtraBold" pitchFamily="2" charset="0"/>
              </a:rPr>
              <a:t> </a:t>
            </a:r>
            <a:r>
              <a:rPr lang="en-US" sz="2667" dirty="0" err="1">
                <a:solidFill>
                  <a:schemeClr val="tx1">
                    <a:lumMod val="50000"/>
                  </a:schemeClr>
                </a:solidFill>
                <a:latin typeface="Raleway ExtraBold" pitchFamily="2" charset="0"/>
              </a:rPr>
              <a:t>chỉ</a:t>
            </a:r>
            <a:r>
              <a:rPr lang="en-US" sz="2667" dirty="0">
                <a:solidFill>
                  <a:schemeClr val="tx1">
                    <a:lumMod val="50000"/>
                  </a:schemeClr>
                </a:solidFill>
                <a:latin typeface="Raleway ExtraBold" pitchFamily="2" charset="0"/>
              </a:rPr>
              <a:t> ra</a:t>
            </a:r>
          </a:p>
        </p:txBody>
      </p:sp>
      <p:pic>
        <p:nvPicPr>
          <p:cNvPr id="3" name="Picture 2">
            <a:extLst>
              <a:ext uri="{FF2B5EF4-FFF2-40B4-BE49-F238E27FC236}">
                <a16:creationId xmlns:a16="http://schemas.microsoft.com/office/drawing/2014/main" id="{04FAF2DE-4206-4B5D-B4A1-816BCCFE8801}"/>
              </a:ext>
            </a:extLst>
          </p:cNvPr>
          <p:cNvPicPr>
            <a:picLocks noChangeAspect="1"/>
          </p:cNvPicPr>
          <p:nvPr/>
        </p:nvPicPr>
        <p:blipFill>
          <a:blip r:embed="rId3"/>
          <a:stretch>
            <a:fillRect/>
          </a:stretch>
        </p:blipFill>
        <p:spPr>
          <a:xfrm>
            <a:off x="6997593" y="2325702"/>
            <a:ext cx="3749809" cy="2909108"/>
          </a:xfrm>
          <a:prstGeom prst="rect">
            <a:avLst/>
          </a:prstGeom>
        </p:spPr>
      </p:pic>
    </p:spTree>
    <p:extLst>
      <p:ext uri="{BB962C8B-B14F-4D97-AF65-F5344CB8AC3E}">
        <p14:creationId xmlns:p14="http://schemas.microsoft.com/office/powerpoint/2010/main" val="7149606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6" name="Google Shape;86;p14"/>
          <p:cNvSpPr txBox="1">
            <a:spLocks noGrp="1"/>
          </p:cNvSpPr>
          <p:nvPr>
            <p:ph type="sldNum" sz="quarter" idx="12"/>
          </p:nvPr>
        </p:nvSpPr>
        <p:spPr>
          <a:xfrm>
            <a:off x="10879332" y="5857704"/>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3</a:t>
            </a:fld>
            <a:endParaRPr/>
          </a:p>
        </p:txBody>
      </p:sp>
      <p:sp>
        <p:nvSpPr>
          <p:cNvPr id="83" name="Google Shape;83;p14"/>
          <p:cNvSpPr txBox="1">
            <a:spLocks noGrp="1"/>
          </p:cNvSpPr>
          <p:nvPr>
            <p:ph type="ctrTitle" idx="4294967295"/>
          </p:nvPr>
        </p:nvSpPr>
        <p:spPr>
          <a:xfrm>
            <a:off x="776177" y="609601"/>
            <a:ext cx="4627563" cy="1244600"/>
          </a:xfrm>
          <a:prstGeom prst="rect">
            <a:avLst/>
          </a:prstGeom>
        </p:spPr>
        <p:txBody>
          <a:bodyPr spcFirstLastPara="1" vert="horz" wrap="square" lIns="121900" tIns="121900" rIns="121900" bIns="121900" rtlCol="0" anchor="b" anchorCtr="0">
            <a:noAutofit/>
          </a:bodyPr>
          <a:lstStyle/>
          <a:p>
            <a:pPr>
              <a:spcBef>
                <a:spcPts val="0"/>
              </a:spcBef>
            </a:pPr>
            <a:r>
              <a:rPr lang="en" dirty="0"/>
              <a:t>Instructions</a:t>
            </a:r>
            <a:endParaRPr dirty="0"/>
          </a:p>
        </p:txBody>
      </p:sp>
      <p:sp>
        <p:nvSpPr>
          <p:cNvPr id="84" name="Google Shape;84;p14"/>
          <p:cNvSpPr txBox="1">
            <a:spLocks noGrp="1"/>
          </p:cNvSpPr>
          <p:nvPr>
            <p:ph type="subTitle" idx="4294967295"/>
          </p:nvPr>
        </p:nvSpPr>
        <p:spPr>
          <a:xfrm>
            <a:off x="446567" y="1635716"/>
            <a:ext cx="4627563" cy="3262313"/>
          </a:xfrm>
          <a:prstGeom prst="rect">
            <a:avLst/>
          </a:prstGeom>
        </p:spPr>
        <p:txBody>
          <a:bodyPr spcFirstLastPara="1" vert="horz" wrap="square" lIns="121900" tIns="121900" rIns="121900" bIns="121900" rtlCol="0" anchor="b" anchorCtr="0">
            <a:noAutofit/>
          </a:bodyPr>
          <a:lstStyle/>
          <a:p>
            <a:pPr marL="0" indent="0" algn="just">
              <a:spcBef>
                <a:spcPts val="800"/>
              </a:spcBef>
              <a:buNone/>
            </a:pPr>
            <a:r>
              <a:rPr lang="en-US" sz="2400" dirty="0" err="1">
                <a:latin typeface="Work Sans Light" pitchFamily="2" charset="0"/>
                <a:ea typeface="Work Sans"/>
                <a:cs typeface="Work Sans"/>
                <a:sym typeface="Work Sans"/>
              </a:rPr>
              <a:t>Nội</a:t>
            </a:r>
            <a:r>
              <a:rPr lang="en-US" sz="2400" dirty="0">
                <a:latin typeface="Work Sans Light" pitchFamily="2" charset="0"/>
                <a:ea typeface="Work Sans"/>
                <a:cs typeface="Work Sans"/>
                <a:sym typeface="Work Sans"/>
              </a:rPr>
              <a:t> dung </a:t>
            </a:r>
            <a:r>
              <a:rPr lang="en-US" sz="2400" dirty="0" err="1">
                <a:latin typeface="Work Sans Light" pitchFamily="2" charset="0"/>
                <a:ea typeface="Work Sans"/>
                <a:cs typeface="Work Sans"/>
                <a:sym typeface="Work Sans"/>
              </a:rPr>
              <a:t>chương</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mở</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đầu</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sẽ</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cung</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cấp</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cho</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các</a:t>
            </a:r>
            <a:r>
              <a:rPr lang="en-US" sz="2400" dirty="0">
                <a:latin typeface="Work Sans Light" pitchFamily="2" charset="0"/>
                <a:ea typeface="Work Sans"/>
                <a:cs typeface="Work Sans"/>
                <a:sym typeface="Work Sans"/>
              </a:rPr>
              <a:t> bạn </a:t>
            </a:r>
            <a:r>
              <a:rPr lang="en-US" sz="2400" dirty="0" err="1">
                <a:latin typeface="Work Sans Light" pitchFamily="2" charset="0"/>
                <a:ea typeface="Work Sans"/>
                <a:cs typeface="Work Sans"/>
                <a:sym typeface="Work Sans"/>
              </a:rPr>
              <a:t>những</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kiến</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thức</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cơ</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bản</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về</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đối</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tượng</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nghiên</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cứu</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chức</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năng</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nhiệm</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vụ</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phương</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pháp</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và</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mục</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đích</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học</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tập</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của</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môn</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lịch</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sử</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Đảng</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Cộng</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sản</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Việt</a:t>
            </a:r>
            <a:r>
              <a:rPr lang="en-US" sz="2400" dirty="0">
                <a:latin typeface="Work Sans Light" pitchFamily="2" charset="0"/>
                <a:ea typeface="Work Sans"/>
                <a:cs typeface="Work Sans"/>
                <a:sym typeface="Work Sans"/>
              </a:rPr>
              <a:t> Nam</a:t>
            </a:r>
            <a:endParaRPr sz="2400" dirty="0">
              <a:latin typeface="Work Sans Light" pitchFamily="2" charset="0"/>
            </a:endParaRPr>
          </a:p>
        </p:txBody>
      </p:sp>
      <p:pic>
        <p:nvPicPr>
          <p:cNvPr id="85" name="Google Shape;85;p14"/>
          <p:cNvPicPr preferRelativeResize="0"/>
          <p:nvPr/>
        </p:nvPicPr>
        <p:blipFill>
          <a:blip r:embed="rId3"/>
          <a:srcRect/>
          <a:stretch/>
        </p:blipFill>
        <p:spPr>
          <a:xfrm>
            <a:off x="5840101" y="609601"/>
            <a:ext cx="5825167" cy="56704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8850746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body" sz="half" idx="1"/>
          </p:nvPr>
        </p:nvSpPr>
        <p:spPr>
          <a:xfrm>
            <a:off x="2006886" y="1665270"/>
            <a:ext cx="8229600" cy="3962400"/>
          </a:xfrm>
        </p:spPr>
        <p:txBody>
          <a:bodyPr rtlCol="0">
            <a:normAutofit/>
          </a:bodyPr>
          <a:lstStyle/>
          <a:p>
            <a:pPr marL="0" indent="0" algn="just">
              <a:lnSpc>
                <a:spcPct val="150000"/>
              </a:lnSpc>
              <a:spcAft>
                <a:spcPts val="0"/>
              </a:spcAft>
              <a:buNone/>
              <a:defRPr/>
            </a:pPr>
            <a:r>
              <a:rPr lang="en-US" altLang="en-US" sz="2800" dirty="0"/>
              <a:t>- </a:t>
            </a:r>
            <a:r>
              <a:rPr lang="en-US" altLang="en-US" sz="2800" dirty="0" err="1">
                <a:latin typeface="Times New Roman" panose="02020603050405020304" pitchFamily="18" charset="0"/>
                <a:cs typeface="Times New Roman" panose="02020603050405020304" pitchFamily="18" charset="0"/>
              </a:rPr>
              <a:t>Cách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mạng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tháng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Mười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và</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Quốc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tế</a:t>
            </a:r>
            <a:r>
              <a:rPr lang="en-US" altLang="en-US" sz="2800" dirty="0">
                <a:latin typeface="Times New Roman" panose="02020603050405020304" pitchFamily="18" charset="0"/>
                <a:cs typeface="Times New Roman" panose="02020603050405020304" pitchFamily="18" charset="0"/>
              </a:rPr>
              <a:t> III </a:t>
            </a:r>
            <a:r>
              <a:rPr lang="en-US" altLang="en-US" sz="2800" dirty="0" err="1">
                <a:latin typeface="Times New Roman" panose="02020603050405020304" pitchFamily="18" charset="0"/>
                <a:cs typeface="Times New Roman" panose="02020603050405020304" pitchFamily="18" charset="0"/>
              </a:rPr>
              <a:t>đã</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dẫn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đến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sự</a:t>
            </a:r>
            <a:r>
              <a:rPr lang="en-US" altLang="en-US" sz="2800" dirty="0">
                <a:latin typeface="Times New Roman" panose="02020603050405020304" pitchFamily="18" charset="0"/>
                <a:cs typeface="Times New Roman" panose="02020603050405020304" pitchFamily="18" charset="0"/>
              </a:rPr>
              <a:t> ta </a:t>
            </a:r>
            <a:r>
              <a:rPr lang="en-US" altLang="en-US" sz="2800" dirty="0" err="1">
                <a:latin typeface="Times New Roman" panose="02020603050405020304" pitchFamily="18" charset="0"/>
                <a:cs typeface="Times New Roman" panose="02020603050405020304" pitchFamily="18" charset="0"/>
              </a:rPr>
              <a:t>đời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của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các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Đảng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cộng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sản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Đảng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cộng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sản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Đức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Đảng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cộng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sản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Hungari</a:t>
            </a:r>
            <a:r>
              <a:rPr lang="en-US" altLang="en-US" sz="2800" dirty="0">
                <a:latin typeface="Times New Roman" panose="02020603050405020304" pitchFamily="18" charset="0"/>
                <a:cs typeface="Times New Roman" panose="02020603050405020304" pitchFamily="18" charset="0"/>
              </a:rPr>
              <a:t> (1918), </a:t>
            </a:r>
            <a:r>
              <a:rPr lang="en-US" altLang="en-US" sz="2800" dirty="0" err="1">
                <a:latin typeface="Times New Roman" panose="02020603050405020304" pitchFamily="18" charset="0"/>
                <a:cs typeface="Times New Roman" panose="02020603050405020304" pitchFamily="18" charset="0"/>
              </a:rPr>
              <a:t>Đảng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cộng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sản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Mỹ</a:t>
            </a:r>
            <a:r>
              <a:rPr lang="en-US" altLang="en-US" sz="2800" dirty="0">
                <a:latin typeface="Times New Roman" panose="02020603050405020304" pitchFamily="18" charset="0"/>
                <a:cs typeface="Times New Roman" panose="02020603050405020304" pitchFamily="18" charset="0"/>
              </a:rPr>
              <a:t> (1919), </a:t>
            </a:r>
            <a:r>
              <a:rPr lang="en-US" altLang="en-US" sz="2800" dirty="0" err="1">
                <a:latin typeface="Times New Roman" panose="02020603050405020304" pitchFamily="18" charset="0"/>
                <a:cs typeface="Times New Roman" panose="02020603050405020304" pitchFamily="18" charset="0"/>
              </a:rPr>
              <a:t>Đảng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cộng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sản</a:t>
            </a:r>
            <a:r>
              <a:rPr lang="en-US" altLang="en-US" sz="2800" dirty="0">
                <a:latin typeface="Times New Roman" panose="02020603050405020304" pitchFamily="18" charset="0"/>
                <a:cs typeface="Times New Roman" panose="02020603050405020304" pitchFamily="18" charset="0"/>
              </a:rPr>
              <a:t> Anh, </a:t>
            </a:r>
            <a:r>
              <a:rPr lang="en-US" altLang="en-US" sz="2800" dirty="0" err="1">
                <a:latin typeface="Times New Roman" panose="02020603050405020304" pitchFamily="18" charset="0"/>
                <a:cs typeface="Times New Roman" panose="02020603050405020304" pitchFamily="18" charset="0"/>
              </a:rPr>
              <a:t>Pháp</a:t>
            </a:r>
            <a:r>
              <a:rPr lang="en-US" altLang="en-US" sz="2800" dirty="0">
                <a:latin typeface="Times New Roman" panose="02020603050405020304" pitchFamily="18" charset="0"/>
                <a:cs typeface="Times New Roman" panose="02020603050405020304" pitchFamily="18" charset="0"/>
              </a:rPr>
              <a:t> (1920), </a:t>
            </a:r>
            <a:r>
              <a:rPr lang="en-US" altLang="en-US" sz="2800" dirty="0" err="1">
                <a:latin typeface="Times New Roman" panose="02020603050405020304" pitchFamily="18" charset="0"/>
                <a:cs typeface="Times New Roman" panose="02020603050405020304" pitchFamily="18" charset="0"/>
              </a:rPr>
              <a:t>Đảng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cộng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sản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Trung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Quốc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Mông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Cổ</a:t>
            </a:r>
            <a:r>
              <a:rPr lang="en-US" altLang="en-US" sz="2800" dirty="0">
                <a:latin typeface="Times New Roman" panose="02020603050405020304" pitchFamily="18" charset="0"/>
                <a:cs typeface="Times New Roman" panose="02020603050405020304" pitchFamily="18" charset="0"/>
              </a:rPr>
              <a:t> (1921), ĐCS </a:t>
            </a:r>
            <a:r>
              <a:rPr lang="en-US" altLang="en-US" sz="2800" dirty="0" err="1">
                <a:latin typeface="Times New Roman" panose="02020603050405020304" pitchFamily="18" charset="0"/>
                <a:cs typeface="Times New Roman" panose="02020603050405020304" pitchFamily="18" charset="0"/>
              </a:rPr>
              <a:t>Nhật</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Bản</a:t>
            </a:r>
            <a:r>
              <a:rPr lang="en-US" altLang="en-US" sz="2800" dirty="0">
                <a:latin typeface="Times New Roman" panose="02020603050405020304" pitchFamily="18" charset="0"/>
                <a:cs typeface="Times New Roman" panose="02020603050405020304" pitchFamily="18" charset="0"/>
              </a:rPr>
              <a:t> (1922)….</a:t>
            </a:r>
          </a:p>
          <a:p>
            <a:pPr>
              <a:spcAft>
                <a:spcPts val="0"/>
              </a:spcAft>
              <a:defRPr/>
            </a:pPr>
            <a:endParaRPr lang="en-US" altLang="en-US" sz="2800" dirty="0"/>
          </a:p>
        </p:txBody>
      </p:sp>
    </p:spTree>
    <p:extLst>
      <p:ext uri="{BB962C8B-B14F-4D97-AF65-F5344CB8AC3E}">
        <p14:creationId xmlns:p14="http://schemas.microsoft.com/office/powerpoint/2010/main" val="1215634661"/>
      </p:ext>
    </p:extLst>
  </p:cSld>
  <p:clrMapOvr>
    <a:masterClrMapping/>
  </p:clrMapOvr>
  <p:transition>
    <p:wedg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animEffect transition="in" filter="wipe(down)">
                                      <p:cBhvr>
                                        <p:cTn id="7" dur="500"/>
                                        <p:tgtEl>
                                          <p:spTgt spid="266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uild="p"/>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grpSp>
        <p:nvGrpSpPr>
          <p:cNvPr id="372" name="Google Shape;372;p34"/>
          <p:cNvGrpSpPr/>
          <p:nvPr/>
        </p:nvGrpSpPr>
        <p:grpSpPr>
          <a:xfrm>
            <a:off x="6423853" y="2140594"/>
            <a:ext cx="4883268" cy="3379135"/>
            <a:chOff x="1177450" y="241631"/>
            <a:chExt cx="6173152" cy="3616776"/>
          </a:xfrm>
        </p:grpSpPr>
        <p:sp>
          <p:nvSpPr>
            <p:cNvPr id="373" name="Google Shape;373;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374" name="Google Shape;374;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375" name="Google Shape;375;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376" name="Google Shape;376;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sp>
        <p:nvSpPr>
          <p:cNvPr id="378" name="Google Shape;378;p34"/>
          <p:cNvSpPr txBox="1">
            <a:spLocks noGrp="1"/>
          </p:cNvSpPr>
          <p:nvPr>
            <p:ph type="sldNum" sz="quarter"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300</a:t>
            </a:fld>
            <a:endParaRPr/>
          </a:p>
        </p:txBody>
      </p:sp>
      <p:sp>
        <p:nvSpPr>
          <p:cNvPr id="379" name="Google Shape;379;p34"/>
          <p:cNvSpPr txBox="1">
            <a:spLocks noGrp="1"/>
          </p:cNvSpPr>
          <p:nvPr>
            <p:ph type="body" idx="4294967295"/>
          </p:nvPr>
        </p:nvSpPr>
        <p:spPr>
          <a:xfrm>
            <a:off x="903774" y="1524375"/>
            <a:ext cx="5119688" cy="4221162"/>
          </a:xfrm>
          <a:prstGeom prst="rect">
            <a:avLst/>
          </a:prstGeom>
        </p:spPr>
        <p:txBody>
          <a:bodyPr spcFirstLastPara="1" vert="horz" wrap="square" lIns="121900" tIns="121900" rIns="121900" bIns="121900" rtlCol="0" anchor="ctr" anchorCtr="0">
            <a:noAutofit/>
          </a:bodyPr>
          <a:lstStyle/>
          <a:p>
            <a:pPr marL="0" indent="0" algn="just">
              <a:spcBef>
                <a:spcPts val="800"/>
              </a:spcBef>
              <a:buNone/>
            </a:pPr>
            <a:r>
              <a:rPr lang="en-US" dirty="0" err="1"/>
              <a:t>Thứ</a:t>
            </a:r>
            <a:r>
              <a:rPr lang="en-US" dirty="0"/>
              <a:t> </a:t>
            </a:r>
            <a:r>
              <a:rPr lang="en-US" dirty="0" err="1"/>
              <a:t>ba</a:t>
            </a:r>
            <a:r>
              <a:rPr lang="en-US" dirty="0"/>
              <a:t>: </a:t>
            </a:r>
            <a:r>
              <a:rPr lang="en-US" dirty="0" err="1"/>
              <a:t>Xây</a:t>
            </a:r>
            <a:r>
              <a:rPr lang="en-US" dirty="0"/>
              <a:t> </a:t>
            </a:r>
            <a:r>
              <a:rPr lang="en-US" dirty="0" err="1"/>
              <a:t>dựng</a:t>
            </a:r>
            <a:r>
              <a:rPr lang="en-US" dirty="0"/>
              <a:t> </a:t>
            </a:r>
            <a:r>
              <a:rPr lang="en-US" dirty="0" err="1"/>
              <a:t>hệ</a:t>
            </a:r>
            <a:r>
              <a:rPr lang="en-US" dirty="0"/>
              <a:t> </a:t>
            </a:r>
            <a:r>
              <a:rPr lang="en-US" dirty="0" err="1"/>
              <a:t>thống</a:t>
            </a:r>
            <a:r>
              <a:rPr lang="en-US" dirty="0"/>
              <a:t> </a:t>
            </a:r>
            <a:r>
              <a:rPr lang="en-US" dirty="0" err="1"/>
              <a:t>kết</a:t>
            </a:r>
            <a:r>
              <a:rPr lang="en-US" dirty="0"/>
              <a:t> </a:t>
            </a:r>
            <a:r>
              <a:rPr lang="en-US" dirty="0" err="1"/>
              <a:t>cấu</a:t>
            </a:r>
            <a:r>
              <a:rPr lang="en-US" dirty="0"/>
              <a:t> </a:t>
            </a:r>
            <a:r>
              <a:rPr lang="en-US" dirty="0" err="1"/>
              <a:t>hạ</a:t>
            </a:r>
            <a:r>
              <a:rPr lang="en-US" dirty="0"/>
              <a:t> </a:t>
            </a:r>
            <a:r>
              <a:rPr lang="en-US" dirty="0" err="1"/>
              <a:t>tầng</a:t>
            </a:r>
            <a:r>
              <a:rPr lang="en-US" dirty="0"/>
              <a:t> </a:t>
            </a:r>
            <a:r>
              <a:rPr lang="en-US" dirty="0" err="1"/>
              <a:t>đồng</a:t>
            </a:r>
            <a:r>
              <a:rPr lang="en-US" dirty="0"/>
              <a:t> </a:t>
            </a:r>
            <a:r>
              <a:rPr lang="en-US" dirty="0" err="1"/>
              <a:t>bộ</a:t>
            </a:r>
            <a:r>
              <a:rPr lang="en-US" dirty="0"/>
              <a:t>, </a:t>
            </a:r>
            <a:r>
              <a:rPr lang="en-US" dirty="0" err="1"/>
              <a:t>hiện</a:t>
            </a:r>
            <a:r>
              <a:rPr lang="en-US" dirty="0"/>
              <a:t> </a:t>
            </a:r>
            <a:r>
              <a:rPr lang="en-US" dirty="0" err="1"/>
              <a:t>đại</a:t>
            </a:r>
            <a:r>
              <a:rPr lang="en-US" dirty="0"/>
              <a:t> </a:t>
            </a:r>
            <a:r>
              <a:rPr lang="en-US" dirty="0" err="1"/>
              <a:t>cả</a:t>
            </a:r>
            <a:r>
              <a:rPr lang="en-US" dirty="0"/>
              <a:t> </a:t>
            </a:r>
            <a:r>
              <a:rPr lang="en-US" dirty="0" err="1"/>
              <a:t>về</a:t>
            </a:r>
            <a:r>
              <a:rPr lang="en-US" dirty="0"/>
              <a:t> </a:t>
            </a:r>
            <a:r>
              <a:rPr lang="en-US" dirty="0" err="1"/>
              <a:t>kinh</a:t>
            </a:r>
            <a:r>
              <a:rPr lang="en-US" dirty="0"/>
              <a:t> </a:t>
            </a:r>
            <a:r>
              <a:rPr lang="en-US" dirty="0" err="1"/>
              <a:t>tế</a:t>
            </a:r>
            <a:r>
              <a:rPr lang="en-US" dirty="0"/>
              <a:t> </a:t>
            </a:r>
            <a:r>
              <a:rPr lang="en-US" dirty="0" err="1"/>
              <a:t>và</a:t>
            </a:r>
            <a:r>
              <a:rPr lang="en-US" dirty="0"/>
              <a:t> </a:t>
            </a:r>
            <a:r>
              <a:rPr lang="en-US" dirty="0" err="1"/>
              <a:t>xã</a:t>
            </a:r>
            <a:r>
              <a:rPr lang="en-US" dirty="0"/>
              <a:t> </a:t>
            </a:r>
            <a:r>
              <a:rPr lang="en-US" dirty="0" err="1"/>
              <a:t>hội</a:t>
            </a:r>
            <a:r>
              <a:rPr lang="en-US" dirty="0"/>
              <a:t>; </a:t>
            </a:r>
            <a:r>
              <a:rPr lang="en-US" dirty="0" err="1"/>
              <a:t>ưu</a:t>
            </a:r>
            <a:r>
              <a:rPr lang="en-US" dirty="0"/>
              <a:t> </a:t>
            </a:r>
            <a:r>
              <a:rPr lang="en-US" dirty="0" err="1"/>
              <a:t>tiên</a:t>
            </a:r>
            <a:r>
              <a:rPr lang="en-US" dirty="0"/>
              <a:t> </a:t>
            </a:r>
            <a:r>
              <a:rPr lang="en-US" dirty="0" err="1"/>
              <a:t>phát</a:t>
            </a:r>
            <a:r>
              <a:rPr lang="en-US" dirty="0"/>
              <a:t> </a:t>
            </a:r>
            <a:r>
              <a:rPr lang="en-US" dirty="0" err="1"/>
              <a:t>triển</a:t>
            </a:r>
            <a:r>
              <a:rPr lang="en-US" dirty="0"/>
              <a:t> </a:t>
            </a:r>
            <a:r>
              <a:rPr lang="en-US" dirty="0" err="1"/>
              <a:t>một</a:t>
            </a:r>
            <a:r>
              <a:rPr lang="en-US" dirty="0"/>
              <a:t> </a:t>
            </a:r>
            <a:r>
              <a:rPr lang="en-US" dirty="0" err="1"/>
              <a:t>số</a:t>
            </a:r>
            <a:r>
              <a:rPr lang="en-US" dirty="0"/>
              <a:t> </a:t>
            </a:r>
            <a:r>
              <a:rPr lang="en-US" dirty="0" err="1"/>
              <a:t>công</a:t>
            </a:r>
            <a:r>
              <a:rPr lang="en-US" dirty="0"/>
              <a:t> </a:t>
            </a:r>
            <a:r>
              <a:rPr lang="en-US" dirty="0" err="1"/>
              <a:t>trình</a:t>
            </a:r>
            <a:r>
              <a:rPr lang="en-US" dirty="0"/>
              <a:t> </a:t>
            </a:r>
            <a:r>
              <a:rPr lang="en-US" dirty="0" err="1"/>
              <a:t>trọng</a:t>
            </a:r>
            <a:r>
              <a:rPr lang="en-US" dirty="0"/>
              <a:t> </a:t>
            </a:r>
            <a:r>
              <a:rPr lang="en-US" dirty="0" err="1"/>
              <a:t>điểm</a:t>
            </a:r>
            <a:r>
              <a:rPr lang="en-US" dirty="0"/>
              <a:t> </a:t>
            </a:r>
            <a:r>
              <a:rPr lang="en-US" dirty="0" err="1"/>
              <a:t>quốc</a:t>
            </a:r>
            <a:r>
              <a:rPr lang="en-US" dirty="0"/>
              <a:t> </a:t>
            </a:r>
            <a:r>
              <a:rPr lang="en-US" dirty="0" err="1"/>
              <a:t>gia</a:t>
            </a:r>
            <a:r>
              <a:rPr lang="en-US" dirty="0"/>
              <a:t> </a:t>
            </a:r>
            <a:r>
              <a:rPr lang="en-US" dirty="0" err="1"/>
              <a:t>về</a:t>
            </a:r>
            <a:r>
              <a:rPr lang="en-US" dirty="0"/>
              <a:t> </a:t>
            </a:r>
            <a:r>
              <a:rPr lang="en-US" dirty="0" err="1"/>
              <a:t>giao</a:t>
            </a:r>
            <a:r>
              <a:rPr lang="en-US" dirty="0"/>
              <a:t> </a:t>
            </a:r>
            <a:r>
              <a:rPr lang="en-US" dirty="0" err="1"/>
              <a:t>thông</a:t>
            </a:r>
            <a:r>
              <a:rPr lang="en-US" dirty="0"/>
              <a:t>, </a:t>
            </a:r>
            <a:r>
              <a:rPr lang="en-US" dirty="0" err="1"/>
              <a:t>thích</a:t>
            </a:r>
            <a:r>
              <a:rPr lang="en-US" dirty="0"/>
              <a:t> </a:t>
            </a:r>
            <a:r>
              <a:rPr lang="en-US" dirty="0" err="1"/>
              <a:t>ứng</a:t>
            </a:r>
            <a:r>
              <a:rPr lang="en-US" dirty="0"/>
              <a:t> </a:t>
            </a:r>
            <a:r>
              <a:rPr lang="en-US" dirty="0" err="1"/>
              <a:t>với</a:t>
            </a:r>
            <a:r>
              <a:rPr lang="en-US" dirty="0"/>
              <a:t> </a:t>
            </a:r>
            <a:r>
              <a:rPr lang="en-US" dirty="0" err="1"/>
              <a:t>biến</a:t>
            </a:r>
            <a:r>
              <a:rPr lang="en-US" dirty="0"/>
              <a:t> </a:t>
            </a:r>
            <a:r>
              <a:rPr lang="en-US" dirty="0" err="1"/>
              <a:t>đổi</a:t>
            </a:r>
            <a:r>
              <a:rPr lang="en-US" dirty="0"/>
              <a:t> </a:t>
            </a:r>
            <a:r>
              <a:rPr lang="en-US" dirty="0" err="1"/>
              <a:t>khí</a:t>
            </a:r>
            <a:r>
              <a:rPr lang="en-US" dirty="0"/>
              <a:t> </a:t>
            </a:r>
            <a:r>
              <a:rPr lang="en-US" dirty="0" err="1"/>
              <a:t>hậu</a:t>
            </a:r>
            <a:r>
              <a:rPr lang="en-US" dirty="0"/>
              <a:t>; </a:t>
            </a:r>
            <a:r>
              <a:rPr lang="en-US" dirty="0" err="1"/>
              <a:t>chú</a:t>
            </a:r>
            <a:r>
              <a:rPr lang="en-US" dirty="0"/>
              <a:t> </a:t>
            </a:r>
            <a:r>
              <a:rPr lang="en-US" dirty="0" err="1"/>
              <a:t>trọng</a:t>
            </a:r>
            <a:r>
              <a:rPr lang="en-US" dirty="0"/>
              <a:t> </a:t>
            </a:r>
            <a:r>
              <a:rPr lang="en-US" dirty="0" err="1"/>
              <a:t>phát</a:t>
            </a:r>
            <a:r>
              <a:rPr lang="en-US" dirty="0"/>
              <a:t> </a:t>
            </a:r>
            <a:r>
              <a:rPr lang="en-US" dirty="0" err="1"/>
              <a:t>triển</a:t>
            </a:r>
            <a:r>
              <a:rPr lang="en-US" dirty="0"/>
              <a:t> </a:t>
            </a:r>
            <a:r>
              <a:rPr lang="en-US" dirty="0" err="1"/>
              <a:t>hạ</a:t>
            </a:r>
            <a:r>
              <a:rPr lang="en-US" dirty="0"/>
              <a:t> </a:t>
            </a:r>
            <a:r>
              <a:rPr lang="en-US" dirty="0" err="1"/>
              <a:t>tầng</a:t>
            </a:r>
            <a:r>
              <a:rPr lang="en-US" dirty="0"/>
              <a:t> </a:t>
            </a:r>
            <a:r>
              <a:rPr lang="en-US" dirty="0" err="1"/>
              <a:t>thông</a:t>
            </a:r>
            <a:r>
              <a:rPr lang="en-US" dirty="0"/>
              <a:t> tin, </a:t>
            </a:r>
            <a:r>
              <a:rPr lang="en-US" dirty="0" err="1"/>
              <a:t>viễn</a:t>
            </a:r>
            <a:r>
              <a:rPr lang="en-US" dirty="0"/>
              <a:t> </a:t>
            </a:r>
            <a:r>
              <a:rPr lang="en-US" dirty="0" err="1"/>
              <a:t>thông</a:t>
            </a:r>
            <a:r>
              <a:rPr lang="en-US" dirty="0"/>
              <a:t>, </a:t>
            </a:r>
            <a:r>
              <a:rPr lang="en-US" dirty="0" err="1"/>
              <a:t>tạo</a:t>
            </a:r>
            <a:r>
              <a:rPr lang="en-US" dirty="0"/>
              <a:t> </a:t>
            </a:r>
            <a:r>
              <a:rPr lang="en-US" dirty="0" err="1"/>
              <a:t>nền</a:t>
            </a:r>
            <a:r>
              <a:rPr lang="en-US" dirty="0"/>
              <a:t> </a:t>
            </a:r>
            <a:r>
              <a:rPr lang="en-US" dirty="0" err="1"/>
              <a:t>tảng</a:t>
            </a:r>
            <a:r>
              <a:rPr lang="en-US" dirty="0"/>
              <a:t> </a:t>
            </a:r>
            <a:r>
              <a:rPr lang="en-US" dirty="0" err="1"/>
              <a:t>chuyển</a:t>
            </a:r>
            <a:r>
              <a:rPr lang="en-US" dirty="0"/>
              <a:t> </a:t>
            </a:r>
            <a:r>
              <a:rPr lang="en-US" dirty="0" err="1"/>
              <a:t>đổi</a:t>
            </a:r>
            <a:r>
              <a:rPr lang="en-US" dirty="0"/>
              <a:t> </a:t>
            </a:r>
            <a:r>
              <a:rPr lang="en-US" dirty="0" err="1"/>
              <a:t>số</a:t>
            </a:r>
            <a:r>
              <a:rPr lang="en-US" dirty="0"/>
              <a:t> </a:t>
            </a:r>
            <a:r>
              <a:rPr lang="en-US" dirty="0" err="1"/>
              <a:t>quốc</a:t>
            </a:r>
            <a:r>
              <a:rPr lang="en-US" dirty="0"/>
              <a:t> </a:t>
            </a:r>
            <a:r>
              <a:rPr lang="en-US" dirty="0" err="1"/>
              <a:t>gia</a:t>
            </a:r>
            <a:r>
              <a:rPr lang="en-US" dirty="0"/>
              <a:t>, </a:t>
            </a:r>
            <a:r>
              <a:rPr lang="en-US" dirty="0" err="1"/>
              <a:t>từng</a:t>
            </a:r>
            <a:r>
              <a:rPr lang="en-US" dirty="0"/>
              <a:t> </a:t>
            </a:r>
            <a:r>
              <a:rPr lang="en-US" dirty="0" err="1"/>
              <a:t>bước</a:t>
            </a:r>
            <a:r>
              <a:rPr lang="en-US" dirty="0"/>
              <a:t> </a:t>
            </a:r>
            <a:r>
              <a:rPr lang="en-US" dirty="0" err="1"/>
              <a:t>phát</a:t>
            </a:r>
            <a:r>
              <a:rPr lang="en-US" dirty="0"/>
              <a:t> </a:t>
            </a:r>
            <a:r>
              <a:rPr lang="en-US" dirty="0" err="1"/>
              <a:t>triển</a:t>
            </a:r>
            <a:r>
              <a:rPr lang="en-US" dirty="0"/>
              <a:t> </a:t>
            </a:r>
            <a:r>
              <a:rPr lang="en-US" dirty="0" err="1"/>
              <a:t>kinh</a:t>
            </a:r>
            <a:r>
              <a:rPr lang="en-US" dirty="0"/>
              <a:t> </a:t>
            </a:r>
            <a:r>
              <a:rPr lang="en-US" dirty="0" err="1"/>
              <a:t>tế</a:t>
            </a:r>
            <a:r>
              <a:rPr lang="en-US" dirty="0"/>
              <a:t> </a:t>
            </a:r>
            <a:r>
              <a:rPr lang="en-US" dirty="0" err="1"/>
              <a:t>số</a:t>
            </a:r>
            <a:r>
              <a:rPr lang="en-US" dirty="0"/>
              <a:t>, </a:t>
            </a:r>
            <a:r>
              <a:rPr lang="en-US" dirty="0" err="1"/>
              <a:t>xã</a:t>
            </a:r>
            <a:r>
              <a:rPr lang="en-US" dirty="0"/>
              <a:t> </a:t>
            </a:r>
            <a:r>
              <a:rPr lang="en-US" dirty="0" err="1"/>
              <a:t>hội</a:t>
            </a:r>
            <a:r>
              <a:rPr lang="en-US" dirty="0"/>
              <a:t> </a:t>
            </a:r>
            <a:r>
              <a:rPr lang="en-US" dirty="0" err="1"/>
              <a:t>số</a:t>
            </a:r>
            <a:endParaRPr dirty="0"/>
          </a:p>
        </p:txBody>
      </p:sp>
      <p:sp>
        <p:nvSpPr>
          <p:cNvPr id="16" name="TextBox 15">
            <a:extLst>
              <a:ext uri="{FF2B5EF4-FFF2-40B4-BE49-F238E27FC236}">
                <a16:creationId xmlns:a16="http://schemas.microsoft.com/office/drawing/2014/main" id="{A83C4CD6-AD98-4074-B0A5-8683795EB2A2}"/>
              </a:ext>
            </a:extLst>
          </p:cNvPr>
          <p:cNvSpPr txBox="1"/>
          <p:nvPr/>
        </p:nvSpPr>
        <p:spPr>
          <a:xfrm>
            <a:off x="903774" y="1222705"/>
            <a:ext cx="9003223" cy="502766"/>
          </a:xfrm>
          <a:prstGeom prst="rect">
            <a:avLst/>
          </a:prstGeom>
          <a:noFill/>
        </p:spPr>
        <p:txBody>
          <a:bodyPr wrap="square">
            <a:spAutoFit/>
          </a:bodyPr>
          <a:lstStyle/>
          <a:p>
            <a:r>
              <a:rPr lang="en-US" sz="2667" dirty="0">
                <a:solidFill>
                  <a:schemeClr val="tx1">
                    <a:lumMod val="50000"/>
                  </a:schemeClr>
                </a:solidFill>
                <a:latin typeface="Raleway ExtraBold" pitchFamily="2" charset="0"/>
              </a:rPr>
              <a:t>Ba </a:t>
            </a:r>
            <a:r>
              <a:rPr lang="en-US" sz="2667" dirty="0" err="1">
                <a:solidFill>
                  <a:schemeClr val="tx1">
                    <a:lumMod val="50000"/>
                  </a:schemeClr>
                </a:solidFill>
                <a:latin typeface="Raleway ExtraBold" pitchFamily="2" charset="0"/>
              </a:rPr>
              <a:t>đột</a:t>
            </a:r>
            <a:r>
              <a:rPr lang="en-US" sz="2667" dirty="0">
                <a:solidFill>
                  <a:schemeClr val="tx1">
                    <a:lumMod val="50000"/>
                  </a:schemeClr>
                </a:solidFill>
                <a:latin typeface="Raleway ExtraBold" pitchFamily="2" charset="0"/>
              </a:rPr>
              <a:t> </a:t>
            </a:r>
            <a:r>
              <a:rPr lang="en-US" sz="2667" dirty="0" err="1">
                <a:solidFill>
                  <a:schemeClr val="tx1">
                    <a:lumMod val="50000"/>
                  </a:schemeClr>
                </a:solidFill>
                <a:latin typeface="Raleway ExtraBold" pitchFamily="2" charset="0"/>
              </a:rPr>
              <a:t>phá</a:t>
            </a:r>
            <a:r>
              <a:rPr lang="en-US" sz="2667" dirty="0">
                <a:solidFill>
                  <a:schemeClr val="tx1">
                    <a:lumMod val="50000"/>
                  </a:schemeClr>
                </a:solidFill>
                <a:latin typeface="Raleway ExtraBold" pitchFamily="2" charset="0"/>
              </a:rPr>
              <a:t> </a:t>
            </a:r>
            <a:r>
              <a:rPr lang="en-US" sz="2667" dirty="0" err="1">
                <a:solidFill>
                  <a:schemeClr val="tx1">
                    <a:lumMod val="50000"/>
                  </a:schemeClr>
                </a:solidFill>
                <a:latin typeface="Raleway ExtraBold" pitchFamily="2" charset="0"/>
              </a:rPr>
              <a:t>chiến</a:t>
            </a:r>
            <a:r>
              <a:rPr lang="en-US" sz="2667" dirty="0">
                <a:solidFill>
                  <a:schemeClr val="tx1">
                    <a:lumMod val="50000"/>
                  </a:schemeClr>
                </a:solidFill>
                <a:latin typeface="Raleway ExtraBold" pitchFamily="2" charset="0"/>
              </a:rPr>
              <a:t> </a:t>
            </a:r>
            <a:r>
              <a:rPr lang="en-US" sz="2667" dirty="0" err="1">
                <a:solidFill>
                  <a:schemeClr val="tx1">
                    <a:lumMod val="50000"/>
                  </a:schemeClr>
                </a:solidFill>
                <a:latin typeface="Raleway ExtraBold" pitchFamily="2" charset="0"/>
              </a:rPr>
              <a:t>lược</a:t>
            </a:r>
            <a:r>
              <a:rPr lang="en-US" sz="2667" dirty="0">
                <a:solidFill>
                  <a:schemeClr val="tx1">
                    <a:lumMod val="50000"/>
                  </a:schemeClr>
                </a:solidFill>
                <a:latin typeface="Raleway ExtraBold" pitchFamily="2" charset="0"/>
              </a:rPr>
              <a:t> </a:t>
            </a:r>
            <a:r>
              <a:rPr lang="en-US" sz="2667" dirty="0" err="1">
                <a:solidFill>
                  <a:schemeClr val="tx1">
                    <a:lumMod val="50000"/>
                  </a:schemeClr>
                </a:solidFill>
                <a:latin typeface="Raleway ExtraBold" pitchFamily="2" charset="0"/>
              </a:rPr>
              <a:t>cũng</a:t>
            </a:r>
            <a:r>
              <a:rPr lang="en-US" sz="2667" dirty="0">
                <a:solidFill>
                  <a:schemeClr val="tx1">
                    <a:lumMod val="50000"/>
                  </a:schemeClr>
                </a:solidFill>
                <a:latin typeface="Raleway ExtraBold" pitchFamily="2" charset="0"/>
              </a:rPr>
              <a:t> </a:t>
            </a:r>
            <a:r>
              <a:rPr lang="en-US" sz="2667" dirty="0" err="1">
                <a:solidFill>
                  <a:schemeClr val="tx1">
                    <a:lumMod val="50000"/>
                  </a:schemeClr>
                </a:solidFill>
                <a:latin typeface="Raleway ExtraBold" pitchFamily="2" charset="0"/>
              </a:rPr>
              <a:t>được</a:t>
            </a:r>
            <a:r>
              <a:rPr lang="en-US" sz="2667" dirty="0">
                <a:solidFill>
                  <a:schemeClr val="tx1">
                    <a:lumMod val="50000"/>
                  </a:schemeClr>
                </a:solidFill>
                <a:latin typeface="Raleway ExtraBold" pitchFamily="2" charset="0"/>
              </a:rPr>
              <a:t> </a:t>
            </a:r>
            <a:r>
              <a:rPr lang="en-US" sz="2667" dirty="0" err="1">
                <a:solidFill>
                  <a:schemeClr val="tx1">
                    <a:lumMod val="50000"/>
                  </a:schemeClr>
                </a:solidFill>
                <a:latin typeface="Raleway ExtraBold" pitchFamily="2" charset="0"/>
              </a:rPr>
              <a:t>đại</a:t>
            </a:r>
            <a:r>
              <a:rPr lang="en-US" sz="2667" dirty="0">
                <a:solidFill>
                  <a:schemeClr val="tx1">
                    <a:lumMod val="50000"/>
                  </a:schemeClr>
                </a:solidFill>
                <a:latin typeface="Raleway ExtraBold" pitchFamily="2" charset="0"/>
              </a:rPr>
              <a:t> </a:t>
            </a:r>
            <a:r>
              <a:rPr lang="en-US" sz="2667" dirty="0" err="1">
                <a:solidFill>
                  <a:schemeClr val="tx1">
                    <a:lumMod val="50000"/>
                  </a:schemeClr>
                </a:solidFill>
                <a:latin typeface="Raleway ExtraBold" pitchFamily="2" charset="0"/>
              </a:rPr>
              <a:t>hội</a:t>
            </a:r>
            <a:r>
              <a:rPr lang="en-US" sz="2667" dirty="0">
                <a:solidFill>
                  <a:schemeClr val="tx1">
                    <a:lumMod val="50000"/>
                  </a:schemeClr>
                </a:solidFill>
                <a:latin typeface="Raleway ExtraBold" pitchFamily="2" charset="0"/>
              </a:rPr>
              <a:t> </a:t>
            </a:r>
            <a:r>
              <a:rPr lang="en-US" sz="2667" dirty="0" err="1">
                <a:solidFill>
                  <a:schemeClr val="tx1">
                    <a:lumMod val="50000"/>
                  </a:schemeClr>
                </a:solidFill>
                <a:latin typeface="Raleway ExtraBold" pitchFamily="2" charset="0"/>
              </a:rPr>
              <a:t>chỉ</a:t>
            </a:r>
            <a:r>
              <a:rPr lang="en-US" sz="2667" dirty="0">
                <a:solidFill>
                  <a:schemeClr val="tx1">
                    <a:lumMod val="50000"/>
                  </a:schemeClr>
                </a:solidFill>
                <a:latin typeface="Raleway ExtraBold" pitchFamily="2" charset="0"/>
              </a:rPr>
              <a:t> ra</a:t>
            </a:r>
          </a:p>
        </p:txBody>
      </p:sp>
      <p:pic>
        <p:nvPicPr>
          <p:cNvPr id="3" name="Picture 2">
            <a:extLst>
              <a:ext uri="{FF2B5EF4-FFF2-40B4-BE49-F238E27FC236}">
                <a16:creationId xmlns:a16="http://schemas.microsoft.com/office/drawing/2014/main" id="{2A5EF8E7-099E-4D34-B196-FD02947501CD}"/>
              </a:ext>
            </a:extLst>
          </p:cNvPr>
          <p:cNvPicPr>
            <a:picLocks noChangeAspect="1"/>
          </p:cNvPicPr>
          <p:nvPr/>
        </p:nvPicPr>
        <p:blipFill>
          <a:blip r:embed="rId3"/>
          <a:stretch>
            <a:fillRect/>
          </a:stretch>
        </p:blipFill>
        <p:spPr>
          <a:xfrm>
            <a:off x="6997594" y="2325565"/>
            <a:ext cx="3790791" cy="2848351"/>
          </a:xfrm>
          <a:prstGeom prst="rect">
            <a:avLst/>
          </a:prstGeom>
        </p:spPr>
      </p:pic>
    </p:spTree>
    <p:extLst>
      <p:ext uri="{BB962C8B-B14F-4D97-AF65-F5344CB8AC3E}">
        <p14:creationId xmlns:p14="http://schemas.microsoft.com/office/powerpoint/2010/main" val="3782053659"/>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6"/>
          <p:cNvSpPr txBox="1">
            <a:spLocks noGrp="1"/>
          </p:cNvSpPr>
          <p:nvPr>
            <p:ph type="ctrTitle"/>
          </p:nvPr>
        </p:nvSpPr>
        <p:spPr>
          <a:xfrm>
            <a:off x="914400" y="3635123"/>
            <a:ext cx="10363200" cy="1546400"/>
          </a:xfrm>
          <a:prstGeom prst="rect">
            <a:avLst/>
          </a:prstGeom>
        </p:spPr>
        <p:txBody>
          <a:bodyPr spcFirstLastPara="1" vert="horz" wrap="square" lIns="121900" tIns="121900" rIns="121900" bIns="121900" rtlCol="0" anchor="b" anchorCtr="0">
            <a:noAutofit/>
          </a:bodyPr>
          <a:lstStyle/>
          <a:p>
            <a:r>
              <a:rPr lang="vi-VN" sz="4267" dirty="0"/>
              <a:t>Lãnh đạo công cuộc đổi mới, đẩy mạnh công nghiệp hóa, hiện đại hóa và hội nhập quốc tế (</a:t>
            </a:r>
            <a:r>
              <a:rPr lang="en-US" sz="4267" dirty="0" err="1"/>
              <a:t>từ</a:t>
            </a:r>
            <a:r>
              <a:rPr lang="en-US" sz="4267" dirty="0"/>
              <a:t> </a:t>
            </a:r>
            <a:r>
              <a:rPr lang="vi-VN" sz="4267" dirty="0"/>
              <a:t>1986 đến nay</a:t>
            </a:r>
            <a:r>
              <a:rPr lang="en-US" sz="4267" dirty="0"/>
              <a:t>)</a:t>
            </a:r>
            <a:endParaRPr sz="4267" dirty="0"/>
          </a:p>
        </p:txBody>
      </p:sp>
      <p:sp>
        <p:nvSpPr>
          <p:cNvPr id="93" name="Google Shape;93;p16"/>
          <p:cNvSpPr txBox="1">
            <a:spLocks noGrp="1"/>
          </p:cNvSpPr>
          <p:nvPr>
            <p:ph type="subTitle" idx="1"/>
          </p:nvPr>
        </p:nvSpPr>
        <p:spPr>
          <a:xfrm>
            <a:off x="914399" y="5307105"/>
            <a:ext cx="10781900" cy="846832"/>
          </a:xfrm>
          <a:prstGeom prst="rect">
            <a:avLst/>
          </a:prstGeom>
        </p:spPr>
        <p:txBody>
          <a:bodyPr spcFirstLastPara="1" vert="horz" wrap="square" lIns="121900" tIns="121900" rIns="121900" bIns="121900" rtlCol="0" anchor="t" anchorCtr="0">
            <a:noAutofit/>
          </a:bodyPr>
          <a:lstStyle/>
          <a:p>
            <a:pPr marL="0" indent="0">
              <a:lnSpc>
                <a:spcPct val="107000"/>
              </a:lnSpc>
              <a:spcBef>
                <a:spcPts val="400"/>
              </a:spcBef>
              <a:spcAft>
                <a:spcPts val="400"/>
              </a:spcAft>
            </a:pPr>
            <a:r>
              <a:rPr lang="en-US" dirty="0"/>
              <a:t>4.2.3. </a:t>
            </a:r>
            <a:r>
              <a:rPr lang="vi-VN" dirty="0"/>
              <a:t>Thành tựu, kinh nghiệm của công cuộc đổi mới</a:t>
            </a:r>
            <a:endParaRPr lang="en-US" dirty="0"/>
          </a:p>
        </p:txBody>
      </p:sp>
      <p:sp>
        <p:nvSpPr>
          <p:cNvPr id="94" name="Google Shape;94;p16"/>
          <p:cNvSpPr txBox="1"/>
          <p:nvPr/>
        </p:nvSpPr>
        <p:spPr>
          <a:xfrm>
            <a:off x="-112699" y="896565"/>
            <a:ext cx="2506196" cy="1854000"/>
          </a:xfrm>
          <a:prstGeom prst="rect">
            <a:avLst/>
          </a:prstGeom>
          <a:noFill/>
          <a:ln>
            <a:noFill/>
          </a:ln>
        </p:spPr>
        <p:txBody>
          <a:bodyPr spcFirstLastPara="1" wrap="square" lIns="121900" tIns="121900" rIns="121900" bIns="121900" anchor="ctr" anchorCtr="0">
            <a:noAutofit/>
          </a:bodyPr>
          <a:lstStyle/>
          <a:p>
            <a:pPr algn="ctr"/>
            <a:r>
              <a:rPr lang="en" sz="6400" dirty="0">
                <a:solidFill>
                  <a:schemeClr val="dk1"/>
                </a:solidFill>
                <a:latin typeface="Raleway ExtraBold"/>
                <a:ea typeface="Raleway ExtraBold"/>
                <a:cs typeface="Raleway ExtraBold"/>
                <a:sym typeface="Raleway ExtraBold"/>
              </a:rPr>
              <a:t>4.2</a:t>
            </a:r>
            <a:endParaRPr sz="6400" dirty="0">
              <a:solidFill>
                <a:schemeClr val="dk1"/>
              </a:solidFill>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297286921"/>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9" name="Google Shape;169;p23"/>
          <p:cNvSpPr txBox="1">
            <a:spLocks noGrp="1"/>
          </p:cNvSpPr>
          <p:nvPr>
            <p:ph type="sldNum" idx="12"/>
          </p:nvPr>
        </p:nvSpPr>
        <p:spPr>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302</a:t>
            </a:fld>
            <a:endParaRPr/>
          </a:p>
        </p:txBody>
      </p:sp>
      <p:sp>
        <p:nvSpPr>
          <p:cNvPr id="168" name="Google Shape;168;p23"/>
          <p:cNvSpPr txBox="1">
            <a:spLocks noGrp="1"/>
          </p:cNvSpPr>
          <p:nvPr>
            <p:ph type="title" idx="4294967295"/>
          </p:nvPr>
        </p:nvSpPr>
        <p:spPr>
          <a:xfrm>
            <a:off x="0" y="4106863"/>
            <a:ext cx="6338888" cy="1839912"/>
          </a:xfrm>
          <a:prstGeom prst="rect">
            <a:avLst/>
          </a:prstGeom>
        </p:spPr>
        <p:txBody>
          <a:bodyPr spcFirstLastPara="1" vert="horz" wrap="square" lIns="121900" tIns="121900" rIns="121900" bIns="121900" rtlCol="0" anchor="b" anchorCtr="0">
            <a:noAutofit/>
          </a:bodyPr>
          <a:lstStyle/>
          <a:p>
            <a:pPr>
              <a:spcBef>
                <a:spcPts val="0"/>
              </a:spcBef>
            </a:pPr>
            <a:r>
              <a:rPr lang="vi-VN" dirty="0">
                <a:solidFill>
                  <a:schemeClr val="bg1"/>
                </a:solidFill>
              </a:rPr>
              <a:t>Thành tựu </a:t>
            </a:r>
            <a:endParaRPr dirty="0">
              <a:solidFill>
                <a:schemeClr val="bg1"/>
              </a:solidFill>
            </a:endParaRPr>
          </a:p>
        </p:txBody>
      </p:sp>
    </p:spTree>
    <p:extLst>
      <p:ext uri="{BB962C8B-B14F-4D97-AF65-F5344CB8AC3E}">
        <p14:creationId xmlns:p14="http://schemas.microsoft.com/office/powerpoint/2010/main" val="1165366163"/>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4"/>
          <p:cNvSpPr txBox="1">
            <a:spLocks noGrp="1"/>
          </p:cNvSpPr>
          <p:nvPr>
            <p:ph type="title"/>
          </p:nvPr>
        </p:nvSpPr>
        <p:spPr>
          <a:xfrm>
            <a:off x="802473" y="2520800"/>
            <a:ext cx="4486107" cy="3599600"/>
          </a:xfrm>
          <a:prstGeom prst="rect">
            <a:avLst/>
          </a:prstGeom>
        </p:spPr>
        <p:txBody>
          <a:bodyPr spcFirstLastPara="1" vert="horz" wrap="square" lIns="121900" tIns="121900" rIns="121900" bIns="121900" rtlCol="0" anchor="t" anchorCtr="0">
            <a:noAutofit/>
          </a:bodyPr>
          <a:lstStyle/>
          <a:p>
            <a:pPr>
              <a:spcBef>
                <a:spcPts val="0"/>
              </a:spcBef>
            </a:pPr>
            <a:r>
              <a:rPr lang="da-DK" altLang="x-none" sz="4000" dirty="0"/>
              <a:t>Thành tựu của </a:t>
            </a:r>
            <a:r>
              <a:rPr lang="da-DK" altLang="x-none" sz="4000" dirty="0">
                <a:solidFill>
                  <a:schemeClr val="accent1"/>
                </a:solidFill>
              </a:rPr>
              <a:t>sự nghiệp đổi mới</a:t>
            </a:r>
            <a:endParaRPr sz="4000" dirty="0">
              <a:solidFill>
                <a:schemeClr val="accent1"/>
              </a:solidFill>
            </a:endParaRPr>
          </a:p>
        </p:txBody>
      </p:sp>
      <p:sp>
        <p:nvSpPr>
          <p:cNvPr id="178" name="Google Shape;178;p24"/>
          <p:cNvSpPr txBox="1">
            <a:spLocks noGrp="1"/>
          </p:cNvSpPr>
          <p:nvPr>
            <p:ph type="sldNum" sz="quarter"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303</a:t>
            </a:fld>
            <a:endParaRPr/>
          </a:p>
        </p:txBody>
      </p:sp>
      <p:grpSp>
        <p:nvGrpSpPr>
          <p:cNvPr id="179" name="Google Shape;179;p24"/>
          <p:cNvGrpSpPr/>
          <p:nvPr/>
        </p:nvGrpSpPr>
        <p:grpSpPr>
          <a:xfrm>
            <a:off x="4937389" y="801204"/>
            <a:ext cx="5382120" cy="5255568"/>
            <a:chOff x="2256567" y="677103"/>
            <a:chExt cx="4036590" cy="3941676"/>
          </a:xfrm>
        </p:grpSpPr>
        <p:sp>
          <p:nvSpPr>
            <p:cNvPr id="180" name="Google Shape;180;p24"/>
            <p:cNvSpPr/>
            <p:nvPr/>
          </p:nvSpPr>
          <p:spPr>
            <a:xfrm rot="-6597333">
              <a:off x="4296826" y="3950027"/>
              <a:ext cx="586303" cy="586303"/>
            </a:xfrm>
            <a:prstGeom prst="ellipse">
              <a:avLst/>
            </a:prstGeom>
            <a:solidFill>
              <a:srgbClr val="FFF2CC"/>
            </a:solidFill>
            <a:ln>
              <a:noFill/>
            </a:ln>
          </p:spPr>
          <p:txBody>
            <a:bodyPr spcFirstLastPara="1" wrap="square" lIns="121900" tIns="121900" rIns="121900" bIns="121900" anchor="ctr" anchorCtr="0">
              <a:noAutofit/>
            </a:bodyPr>
            <a:lstStyle/>
            <a:p>
              <a:endParaRPr sz="2400">
                <a:latin typeface="Raleway Light"/>
                <a:ea typeface="Raleway Light"/>
                <a:cs typeface="Raleway Light"/>
                <a:sym typeface="Raleway Light"/>
              </a:endParaRPr>
            </a:p>
          </p:txBody>
        </p:sp>
        <p:sp>
          <p:nvSpPr>
            <p:cNvPr id="181" name="Google Shape;181;p24"/>
            <p:cNvSpPr/>
            <p:nvPr/>
          </p:nvSpPr>
          <p:spPr>
            <a:xfrm rot="-6599386">
              <a:off x="2318596" y="1407533"/>
              <a:ext cx="440541" cy="440541"/>
            </a:xfrm>
            <a:prstGeom prst="ellipse">
              <a:avLst/>
            </a:prstGeom>
            <a:solidFill>
              <a:srgbClr val="FFF2CC"/>
            </a:solidFill>
            <a:ln>
              <a:noFill/>
            </a:ln>
          </p:spPr>
          <p:txBody>
            <a:bodyPr spcFirstLastPara="1" wrap="square" lIns="121900" tIns="121900" rIns="121900" bIns="121900" anchor="ctr" anchorCtr="0">
              <a:noAutofit/>
            </a:bodyPr>
            <a:lstStyle/>
            <a:p>
              <a:endParaRPr sz="2400">
                <a:latin typeface="Raleway Light"/>
                <a:ea typeface="Raleway Light"/>
                <a:cs typeface="Raleway Light"/>
                <a:sym typeface="Raleway Light"/>
              </a:endParaRPr>
            </a:p>
          </p:txBody>
        </p:sp>
        <p:sp>
          <p:nvSpPr>
            <p:cNvPr id="182" name="Google Shape;182;p24"/>
            <p:cNvSpPr/>
            <p:nvPr/>
          </p:nvSpPr>
          <p:spPr>
            <a:xfrm rot="-6598839">
              <a:off x="2887641" y="2346984"/>
              <a:ext cx="1199287" cy="1199287"/>
            </a:xfrm>
            <a:prstGeom prst="ellipse">
              <a:avLst/>
            </a:prstGeom>
            <a:solidFill>
              <a:srgbClr val="FFE599"/>
            </a:solidFill>
            <a:ln>
              <a:noFill/>
            </a:ln>
          </p:spPr>
          <p:txBody>
            <a:bodyPr spcFirstLastPara="1" wrap="square" lIns="121900" tIns="121900" rIns="121900" bIns="121900" anchor="ctr" anchorCtr="0">
              <a:noAutofit/>
            </a:bodyPr>
            <a:lstStyle/>
            <a:p>
              <a:endParaRPr sz="2400">
                <a:latin typeface="Raleway Light"/>
                <a:ea typeface="Raleway Light"/>
                <a:cs typeface="Raleway Light"/>
                <a:sym typeface="Raleway Light"/>
              </a:endParaRPr>
            </a:p>
          </p:txBody>
        </p:sp>
        <p:sp>
          <p:nvSpPr>
            <p:cNvPr id="183" name="Google Shape;183;p24"/>
            <p:cNvSpPr/>
            <p:nvPr/>
          </p:nvSpPr>
          <p:spPr>
            <a:xfrm rot="-6598620">
              <a:off x="4374916" y="913763"/>
              <a:ext cx="1681581" cy="1681581"/>
            </a:xfrm>
            <a:prstGeom prst="ellipse">
              <a:avLst/>
            </a:prstGeom>
            <a:solidFill>
              <a:srgbClr val="FFE599"/>
            </a:solidFill>
            <a:ln>
              <a:noFill/>
            </a:ln>
          </p:spPr>
          <p:txBody>
            <a:bodyPr spcFirstLastPara="1" wrap="square" lIns="121900" tIns="121900" rIns="121900" bIns="121900" anchor="ctr" anchorCtr="0">
              <a:noAutofit/>
            </a:bodyPr>
            <a:lstStyle/>
            <a:p>
              <a:endParaRPr sz="2400">
                <a:latin typeface="Raleway Light"/>
                <a:ea typeface="Raleway Light"/>
                <a:cs typeface="Raleway Light"/>
                <a:sym typeface="Raleway Light"/>
              </a:endParaRPr>
            </a:p>
          </p:txBody>
        </p:sp>
        <p:sp>
          <p:nvSpPr>
            <p:cNvPr id="184" name="Google Shape;184;p24"/>
            <p:cNvSpPr/>
            <p:nvPr/>
          </p:nvSpPr>
          <p:spPr>
            <a:xfrm rot="-6597866">
              <a:off x="2661829" y="2208216"/>
              <a:ext cx="629106" cy="629106"/>
            </a:xfrm>
            <a:prstGeom prst="ellipse">
              <a:avLst/>
            </a:prstGeom>
            <a:solidFill>
              <a:schemeClr val="accent1"/>
            </a:solidFill>
            <a:ln>
              <a:noFill/>
            </a:ln>
          </p:spPr>
          <p:txBody>
            <a:bodyPr spcFirstLastPara="1" wrap="square" lIns="121900" tIns="121900" rIns="121900" bIns="121900" anchor="ctr" anchorCtr="0">
              <a:noAutofit/>
            </a:bodyPr>
            <a:lstStyle/>
            <a:p>
              <a:endParaRPr sz="2400">
                <a:latin typeface="Raleway Light"/>
                <a:ea typeface="Raleway Light"/>
                <a:cs typeface="Raleway Light"/>
                <a:sym typeface="Raleway Light"/>
              </a:endParaRPr>
            </a:p>
          </p:txBody>
        </p:sp>
        <p:sp>
          <p:nvSpPr>
            <p:cNvPr id="185" name="Google Shape;185;p24"/>
            <p:cNvSpPr/>
            <p:nvPr/>
          </p:nvSpPr>
          <p:spPr>
            <a:xfrm rot="-6597701">
              <a:off x="3267625" y="1113818"/>
              <a:ext cx="274172" cy="274172"/>
            </a:xfrm>
            <a:prstGeom prst="ellipse">
              <a:avLst/>
            </a:prstGeom>
            <a:solidFill>
              <a:srgbClr val="FFE599"/>
            </a:solidFill>
            <a:ln>
              <a:noFill/>
            </a:ln>
          </p:spPr>
          <p:txBody>
            <a:bodyPr spcFirstLastPara="1" wrap="square" lIns="121900" tIns="121900" rIns="121900" bIns="121900" anchor="ctr" anchorCtr="0">
              <a:noAutofit/>
            </a:bodyPr>
            <a:lstStyle/>
            <a:p>
              <a:endParaRPr sz="2400">
                <a:latin typeface="Raleway Light"/>
                <a:ea typeface="Raleway Light"/>
                <a:cs typeface="Raleway Light"/>
                <a:sym typeface="Raleway Light"/>
              </a:endParaRPr>
            </a:p>
          </p:txBody>
        </p:sp>
      </p:grpSp>
      <p:grpSp>
        <p:nvGrpSpPr>
          <p:cNvPr id="186" name="Google Shape;186;p24"/>
          <p:cNvGrpSpPr/>
          <p:nvPr/>
        </p:nvGrpSpPr>
        <p:grpSpPr>
          <a:xfrm>
            <a:off x="7858233" y="2400471"/>
            <a:ext cx="3253600" cy="3253600"/>
            <a:chOff x="4447200" y="1876553"/>
            <a:chExt cx="2440200" cy="2440200"/>
          </a:xfrm>
        </p:grpSpPr>
        <p:sp>
          <p:nvSpPr>
            <p:cNvPr id="187" name="Google Shape;187;p24"/>
            <p:cNvSpPr/>
            <p:nvPr/>
          </p:nvSpPr>
          <p:spPr>
            <a:xfrm>
              <a:off x="4447200" y="1876553"/>
              <a:ext cx="2440200" cy="2440200"/>
            </a:xfrm>
            <a:prstGeom prst="ellipse">
              <a:avLst/>
            </a:prstGeom>
            <a:solidFill>
              <a:schemeClr val="accent1"/>
            </a:solidFill>
            <a:ln>
              <a:noFill/>
            </a:ln>
            <a:effectLst>
              <a:outerShdw blurRad="228600" dist="50800" dir="5400000" algn="tl" rotWithShape="0">
                <a:srgbClr val="000000">
                  <a:alpha val="54900"/>
                </a:srgbClr>
              </a:outerShdw>
            </a:effectLst>
          </p:spPr>
          <p:txBody>
            <a:bodyPr spcFirstLastPara="1" wrap="square" lIns="121900" tIns="121900" rIns="121900" bIns="121900" anchor="ctr" anchorCtr="0">
              <a:noAutofit/>
            </a:bodyPr>
            <a:lstStyle/>
            <a:p>
              <a:pPr algn="ctr"/>
              <a:endParaRPr sz="2400">
                <a:latin typeface="Raleway ExtraBold" pitchFamily="2" charset="0"/>
                <a:sym typeface="Raleway Light"/>
              </a:endParaRPr>
            </a:p>
          </p:txBody>
        </p:sp>
        <p:sp>
          <p:nvSpPr>
            <p:cNvPr id="188" name="Google Shape;188;p24"/>
            <p:cNvSpPr txBox="1"/>
            <p:nvPr/>
          </p:nvSpPr>
          <p:spPr>
            <a:xfrm>
              <a:off x="4735950" y="2335297"/>
              <a:ext cx="1862700" cy="1163400"/>
            </a:xfrm>
            <a:prstGeom prst="rect">
              <a:avLst/>
            </a:prstGeom>
            <a:solidFill>
              <a:schemeClr val="accent1"/>
            </a:solidFill>
            <a:ln>
              <a:noFill/>
            </a:ln>
          </p:spPr>
          <p:txBody>
            <a:bodyPr spcFirstLastPara="1" wrap="square" lIns="121900" tIns="121900" rIns="121900" bIns="121900" anchor="ctr" anchorCtr="0">
              <a:noAutofit/>
            </a:bodyPr>
            <a:lstStyle/>
            <a:p>
              <a:pPr algn="ctr"/>
              <a:r>
                <a:rPr lang="en-US" altLang="x-none" sz="2400" dirty="0">
                  <a:latin typeface="Raleway ExtraBold" pitchFamily="2" charset="0"/>
                </a:rPr>
                <a:t>V</a:t>
              </a:r>
              <a:r>
                <a:rPr lang="vi-VN" altLang="x-none" sz="2400" dirty="0">
                  <a:latin typeface="Raleway ExtraBold" pitchFamily="2" charset="0"/>
                </a:rPr>
                <a:t>ề xây dựng và phát huy dân chủ</a:t>
              </a:r>
              <a:endParaRPr lang="en-US" sz="2400" dirty="0">
                <a:latin typeface="Raleway ExtraBold" pitchFamily="2" charset="0"/>
              </a:endParaRPr>
            </a:p>
          </p:txBody>
        </p:sp>
      </p:grpSp>
      <p:grpSp>
        <p:nvGrpSpPr>
          <p:cNvPr id="189" name="Google Shape;189;p24"/>
          <p:cNvGrpSpPr/>
          <p:nvPr/>
        </p:nvGrpSpPr>
        <p:grpSpPr>
          <a:xfrm>
            <a:off x="6684549" y="1730471"/>
            <a:ext cx="1898400" cy="1898400"/>
            <a:chOff x="3490737" y="1374053"/>
            <a:chExt cx="1423800" cy="1423800"/>
          </a:xfrm>
        </p:grpSpPr>
        <p:sp>
          <p:nvSpPr>
            <p:cNvPr id="190" name="Google Shape;190;p24"/>
            <p:cNvSpPr/>
            <p:nvPr/>
          </p:nvSpPr>
          <p:spPr>
            <a:xfrm>
              <a:off x="3490737" y="1374053"/>
              <a:ext cx="1423800" cy="1423800"/>
            </a:xfrm>
            <a:prstGeom prst="ellipse">
              <a:avLst/>
            </a:prstGeom>
            <a:solidFill>
              <a:srgbClr val="F1C232"/>
            </a:solidFill>
            <a:ln>
              <a:noFill/>
            </a:ln>
            <a:effectLst>
              <a:outerShdw blurRad="228600" dist="50800" dir="5400000" algn="tl" rotWithShape="0">
                <a:srgbClr val="000000">
                  <a:alpha val="54900"/>
                </a:srgbClr>
              </a:outerShdw>
            </a:effectLst>
          </p:spPr>
          <p:txBody>
            <a:bodyPr spcFirstLastPara="1" wrap="square" lIns="121900" tIns="121900" rIns="121900" bIns="121900" anchor="ctr" anchorCtr="0">
              <a:noAutofit/>
            </a:bodyPr>
            <a:lstStyle/>
            <a:p>
              <a:pPr algn="ctr"/>
              <a:endParaRPr sz="2400">
                <a:latin typeface="Raleway ExtraBold" pitchFamily="2" charset="0"/>
                <a:sym typeface="Raleway Light"/>
              </a:endParaRPr>
            </a:p>
          </p:txBody>
        </p:sp>
        <p:sp>
          <p:nvSpPr>
            <p:cNvPr id="191" name="Google Shape;191;p24"/>
            <p:cNvSpPr txBox="1"/>
            <p:nvPr/>
          </p:nvSpPr>
          <p:spPr>
            <a:xfrm>
              <a:off x="3718754" y="1613603"/>
              <a:ext cx="967800" cy="944700"/>
            </a:xfrm>
            <a:prstGeom prst="rect">
              <a:avLst/>
            </a:prstGeom>
            <a:noFill/>
            <a:ln>
              <a:noFill/>
            </a:ln>
          </p:spPr>
          <p:txBody>
            <a:bodyPr spcFirstLastPara="1" wrap="square" lIns="121900" tIns="121900" rIns="121900" bIns="121900" anchor="ctr" anchorCtr="0">
              <a:noAutofit/>
            </a:bodyPr>
            <a:lstStyle/>
            <a:p>
              <a:pPr algn="ctr"/>
              <a:endParaRPr sz="2400" dirty="0">
                <a:latin typeface="Raleway ExtraBold" pitchFamily="2" charset="0"/>
                <a:sym typeface="Raleway Light"/>
              </a:endParaRPr>
            </a:p>
          </p:txBody>
        </p:sp>
      </p:grpSp>
      <p:grpSp>
        <p:nvGrpSpPr>
          <p:cNvPr id="192" name="Google Shape;192;p24"/>
          <p:cNvGrpSpPr/>
          <p:nvPr/>
        </p:nvGrpSpPr>
        <p:grpSpPr>
          <a:xfrm>
            <a:off x="6229637" y="3816119"/>
            <a:ext cx="1998400" cy="1998400"/>
            <a:chOff x="644203" y="3718814"/>
            <a:chExt cx="1498800" cy="1498800"/>
          </a:xfrm>
        </p:grpSpPr>
        <p:sp>
          <p:nvSpPr>
            <p:cNvPr id="193" name="Google Shape;193;p24"/>
            <p:cNvSpPr/>
            <p:nvPr/>
          </p:nvSpPr>
          <p:spPr>
            <a:xfrm>
              <a:off x="644203" y="3718814"/>
              <a:ext cx="1498800" cy="1498800"/>
            </a:xfrm>
            <a:prstGeom prst="ellipse">
              <a:avLst/>
            </a:prstGeom>
            <a:solidFill>
              <a:srgbClr val="F1C232"/>
            </a:solidFill>
            <a:ln>
              <a:noFill/>
            </a:ln>
            <a:effectLst>
              <a:outerShdw blurRad="228600" dist="50800" dir="5400000" algn="tl" rotWithShape="0">
                <a:srgbClr val="000000">
                  <a:alpha val="54900"/>
                </a:srgbClr>
              </a:outerShdw>
            </a:effectLst>
          </p:spPr>
          <p:txBody>
            <a:bodyPr spcFirstLastPara="1" wrap="square" lIns="121900" tIns="121900" rIns="121900" bIns="121900" anchor="ctr" anchorCtr="0">
              <a:noAutofit/>
            </a:bodyPr>
            <a:lstStyle/>
            <a:p>
              <a:pPr algn="ctr"/>
              <a:endParaRPr sz="2400">
                <a:latin typeface="Raleway ExtraBold" pitchFamily="2" charset="0"/>
                <a:sym typeface="Raleway Light"/>
              </a:endParaRPr>
            </a:p>
          </p:txBody>
        </p:sp>
        <p:sp>
          <p:nvSpPr>
            <p:cNvPr id="194" name="Google Shape;194;p24"/>
            <p:cNvSpPr txBox="1"/>
            <p:nvPr/>
          </p:nvSpPr>
          <p:spPr>
            <a:xfrm>
              <a:off x="856976" y="3995875"/>
              <a:ext cx="1073400" cy="944700"/>
            </a:xfrm>
            <a:prstGeom prst="rect">
              <a:avLst/>
            </a:prstGeom>
            <a:noFill/>
            <a:ln>
              <a:noFill/>
            </a:ln>
          </p:spPr>
          <p:txBody>
            <a:bodyPr spcFirstLastPara="1" wrap="square" lIns="121900" tIns="121900" rIns="121900" bIns="121900" anchor="ctr" anchorCtr="0">
              <a:noAutofit/>
            </a:bodyPr>
            <a:lstStyle/>
            <a:p>
              <a:pPr algn="ctr"/>
              <a:r>
                <a:rPr lang="en-US" altLang="x-none" sz="2400" dirty="0">
                  <a:latin typeface="Raleway ExtraBold" pitchFamily="2" charset="0"/>
                </a:rPr>
                <a:t>V</a:t>
              </a:r>
              <a:r>
                <a:rPr lang="vi-VN" altLang="x-none" sz="2400" dirty="0">
                  <a:latin typeface="Raleway ExtraBold" pitchFamily="2" charset="0"/>
                </a:rPr>
                <a:t>ề văn hóa - xã hội</a:t>
              </a:r>
              <a:endParaRPr sz="2400" dirty="0">
                <a:latin typeface="Raleway ExtraBold" pitchFamily="2" charset="0"/>
                <a:sym typeface="Raleway Light"/>
              </a:endParaRPr>
            </a:p>
          </p:txBody>
        </p:sp>
      </p:grpSp>
      <p:grpSp>
        <p:nvGrpSpPr>
          <p:cNvPr id="195" name="Google Shape;195;p24"/>
          <p:cNvGrpSpPr/>
          <p:nvPr/>
        </p:nvGrpSpPr>
        <p:grpSpPr>
          <a:xfrm>
            <a:off x="9778745" y="1485724"/>
            <a:ext cx="1373683" cy="1373683"/>
            <a:chOff x="3490737" y="1374053"/>
            <a:chExt cx="1423800" cy="1423800"/>
          </a:xfrm>
        </p:grpSpPr>
        <p:sp>
          <p:nvSpPr>
            <p:cNvPr id="196" name="Google Shape;196;p24"/>
            <p:cNvSpPr/>
            <p:nvPr/>
          </p:nvSpPr>
          <p:spPr>
            <a:xfrm>
              <a:off x="3490737" y="1374053"/>
              <a:ext cx="1423800" cy="1423800"/>
            </a:xfrm>
            <a:prstGeom prst="ellipse">
              <a:avLst/>
            </a:prstGeom>
            <a:solidFill>
              <a:srgbClr val="F1C232"/>
            </a:solidFill>
            <a:ln>
              <a:noFill/>
            </a:ln>
            <a:effectLst>
              <a:outerShdw blurRad="228600" dist="50800" dir="5400000" algn="tl" rotWithShape="0">
                <a:srgbClr val="000000">
                  <a:alpha val="54900"/>
                </a:srgbClr>
              </a:outerShdw>
            </a:effectLst>
          </p:spPr>
          <p:txBody>
            <a:bodyPr spcFirstLastPara="1" wrap="square" lIns="121900" tIns="121900" rIns="121900" bIns="121900" anchor="ctr" anchorCtr="0">
              <a:noAutofit/>
            </a:bodyPr>
            <a:lstStyle/>
            <a:p>
              <a:pPr algn="ctr"/>
              <a:endParaRPr sz="2400">
                <a:latin typeface="Raleway ExtraBold" pitchFamily="2" charset="0"/>
                <a:sym typeface="Raleway Light"/>
              </a:endParaRPr>
            </a:p>
          </p:txBody>
        </p:sp>
        <p:sp>
          <p:nvSpPr>
            <p:cNvPr id="197" name="Google Shape;197;p24"/>
            <p:cNvSpPr txBox="1"/>
            <p:nvPr/>
          </p:nvSpPr>
          <p:spPr>
            <a:xfrm>
              <a:off x="3718752" y="1613602"/>
              <a:ext cx="1122027" cy="944700"/>
            </a:xfrm>
            <a:prstGeom prst="rect">
              <a:avLst/>
            </a:prstGeom>
            <a:noFill/>
            <a:ln>
              <a:noFill/>
            </a:ln>
          </p:spPr>
          <p:txBody>
            <a:bodyPr spcFirstLastPara="1" wrap="square" lIns="121900" tIns="121900" rIns="121900" bIns="121900" anchor="ctr" anchorCtr="0">
              <a:noAutofit/>
            </a:bodyPr>
            <a:lstStyle/>
            <a:p>
              <a:pPr algn="ctr"/>
              <a:r>
                <a:rPr lang="en-US" altLang="x-none" sz="1600" dirty="0">
                  <a:latin typeface="Raleway ExtraBold" pitchFamily="2" charset="0"/>
                </a:rPr>
                <a:t>V</a:t>
              </a:r>
              <a:r>
                <a:rPr lang="vi-VN" altLang="x-none" sz="1600" dirty="0">
                  <a:latin typeface="Raleway ExtraBold" pitchFamily="2" charset="0"/>
                </a:rPr>
                <a:t>ề quốc phòng, an ninh</a:t>
              </a:r>
              <a:endParaRPr sz="1600" dirty="0">
                <a:latin typeface="Raleway ExtraBold" pitchFamily="2" charset="0"/>
                <a:sym typeface="Raleway Light"/>
              </a:endParaRPr>
            </a:p>
          </p:txBody>
        </p:sp>
      </p:grpSp>
      <p:sp>
        <p:nvSpPr>
          <p:cNvPr id="32" name="TextBox 31">
            <a:extLst>
              <a:ext uri="{FF2B5EF4-FFF2-40B4-BE49-F238E27FC236}">
                <a16:creationId xmlns:a16="http://schemas.microsoft.com/office/drawing/2014/main" id="{CAEC6FF6-D06F-4FE2-8F5D-3361544FF2F4}"/>
              </a:ext>
            </a:extLst>
          </p:cNvPr>
          <p:cNvSpPr txBox="1"/>
          <p:nvPr/>
        </p:nvSpPr>
        <p:spPr>
          <a:xfrm>
            <a:off x="5888110" y="3539490"/>
            <a:ext cx="1698783" cy="461665"/>
          </a:xfrm>
          <a:prstGeom prst="rect">
            <a:avLst/>
          </a:prstGeom>
          <a:noFill/>
        </p:spPr>
        <p:txBody>
          <a:bodyPr wrap="square">
            <a:spAutoFit/>
          </a:bodyPr>
          <a:lstStyle/>
          <a:p>
            <a:pPr algn="ctr"/>
            <a:r>
              <a:rPr lang="vi-VN" altLang="x-none" sz="2400">
                <a:latin typeface="Raleway ExtraBold" pitchFamily="2" charset="0"/>
              </a:rPr>
              <a:t>Về k</a:t>
            </a:r>
            <a:r>
              <a:rPr lang="da-DK" altLang="x-none" sz="2400" dirty="0">
                <a:latin typeface="Raleway ExtraBold" pitchFamily="2" charset="0"/>
              </a:rPr>
              <a:t>inh tế</a:t>
            </a:r>
            <a:endParaRPr lang="en-US" sz="2400" dirty="0">
              <a:latin typeface="Raleway ExtraBold" pitchFamily="2" charset="0"/>
            </a:endParaRPr>
          </a:p>
        </p:txBody>
      </p:sp>
      <p:sp>
        <p:nvSpPr>
          <p:cNvPr id="34" name="TextBox 33">
            <a:extLst>
              <a:ext uri="{FF2B5EF4-FFF2-40B4-BE49-F238E27FC236}">
                <a16:creationId xmlns:a16="http://schemas.microsoft.com/office/drawing/2014/main" id="{8FC11378-3019-4162-ACB4-7EDD1366CCCF}"/>
              </a:ext>
            </a:extLst>
          </p:cNvPr>
          <p:cNvSpPr txBox="1"/>
          <p:nvPr/>
        </p:nvSpPr>
        <p:spPr>
          <a:xfrm>
            <a:off x="7499836" y="1585718"/>
            <a:ext cx="3067233" cy="461665"/>
          </a:xfrm>
          <a:prstGeom prst="rect">
            <a:avLst/>
          </a:prstGeom>
          <a:noFill/>
        </p:spPr>
        <p:txBody>
          <a:bodyPr wrap="square">
            <a:spAutoFit/>
          </a:bodyPr>
          <a:lstStyle/>
          <a:p>
            <a:pPr algn="ctr"/>
            <a:r>
              <a:rPr lang="en-US" altLang="x-none" sz="2400" dirty="0">
                <a:latin typeface="Raleway ExtraBold" pitchFamily="2" charset="0"/>
              </a:rPr>
              <a:t>V</a:t>
            </a:r>
            <a:r>
              <a:rPr lang="vi-VN" altLang="x-none" sz="2400" dirty="0">
                <a:latin typeface="Raleway ExtraBold" pitchFamily="2" charset="0"/>
              </a:rPr>
              <a:t>ề đối ngoại</a:t>
            </a:r>
            <a:endParaRPr lang="vi-VN" sz="2400" dirty="0">
              <a:latin typeface="Raleway ExtraBold" pitchFamily="2" charset="0"/>
              <a:sym typeface="Raleway Light"/>
            </a:endParaRPr>
          </a:p>
        </p:txBody>
      </p:sp>
      <p:sp>
        <p:nvSpPr>
          <p:cNvPr id="36" name="TextBox 35">
            <a:extLst>
              <a:ext uri="{FF2B5EF4-FFF2-40B4-BE49-F238E27FC236}">
                <a16:creationId xmlns:a16="http://schemas.microsoft.com/office/drawing/2014/main" id="{FB16C64D-0C06-4EA8-A1F1-EC129E973F35}"/>
              </a:ext>
            </a:extLst>
          </p:cNvPr>
          <p:cNvSpPr txBox="1"/>
          <p:nvPr/>
        </p:nvSpPr>
        <p:spPr>
          <a:xfrm>
            <a:off x="6773997" y="2248775"/>
            <a:ext cx="1644313" cy="1200329"/>
          </a:xfrm>
          <a:prstGeom prst="rect">
            <a:avLst/>
          </a:prstGeom>
          <a:noFill/>
        </p:spPr>
        <p:txBody>
          <a:bodyPr wrap="square">
            <a:spAutoFit/>
          </a:bodyPr>
          <a:lstStyle/>
          <a:p>
            <a:pPr algn="ctr"/>
            <a:r>
              <a:rPr lang="en-US" altLang="x-none" sz="2400" dirty="0">
                <a:latin typeface="Raleway ExtraBold" pitchFamily="2" charset="0"/>
              </a:rPr>
              <a:t>Đ</a:t>
            </a:r>
            <a:r>
              <a:rPr lang="vi-VN" altLang="x-none" sz="2400" dirty="0">
                <a:latin typeface="Raleway ExtraBold" pitchFamily="2" charset="0"/>
              </a:rPr>
              <a:t>ổi mới hệ thống chính trị </a:t>
            </a:r>
            <a:endParaRPr lang="en-US" sz="2400" dirty="0">
              <a:latin typeface="Raleway ExtraBold" pitchFamily="2" charset="0"/>
            </a:endParaRPr>
          </a:p>
        </p:txBody>
      </p:sp>
    </p:spTree>
    <p:extLst>
      <p:ext uri="{BB962C8B-B14F-4D97-AF65-F5344CB8AC3E}">
        <p14:creationId xmlns:p14="http://schemas.microsoft.com/office/powerpoint/2010/main" val="3772921338"/>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7"/>
          <p:cNvSpPr txBox="1">
            <a:spLocks noGrp="1"/>
          </p:cNvSpPr>
          <p:nvPr>
            <p:ph type="body" idx="1"/>
          </p:nvPr>
        </p:nvSpPr>
        <p:spPr>
          <a:xfrm>
            <a:off x="1188465" y="1772451"/>
            <a:ext cx="10081451" cy="3842411"/>
          </a:xfrm>
          <a:prstGeom prst="rect">
            <a:avLst/>
          </a:prstGeom>
        </p:spPr>
        <p:txBody>
          <a:bodyPr spcFirstLastPara="1" vert="horz" wrap="square" lIns="121900" tIns="121900" rIns="121900" bIns="121900" rtlCol="0" anchor="ctr" anchorCtr="0">
            <a:noAutofit/>
          </a:bodyPr>
          <a:lstStyle/>
          <a:p>
            <a:pPr marL="0" indent="0" algn="just">
              <a:lnSpc>
                <a:spcPct val="107000"/>
              </a:lnSpc>
              <a:spcBef>
                <a:spcPts val="400"/>
              </a:spcBef>
              <a:spcAft>
                <a:spcPts val="400"/>
              </a:spcAft>
              <a:buNone/>
            </a:pPr>
            <a:r>
              <a:rPr lang="en-US" sz="2133" dirty="0"/>
              <a:t>Có </a:t>
            </a:r>
            <a:r>
              <a:rPr lang="en-US" sz="2133" dirty="0" err="1"/>
              <a:t>được</a:t>
            </a:r>
            <a:r>
              <a:rPr lang="en-US" sz="2133" dirty="0"/>
              <a:t> </a:t>
            </a:r>
            <a:r>
              <a:rPr lang="en-US" sz="2133" dirty="0" err="1"/>
              <a:t>những</a:t>
            </a:r>
            <a:r>
              <a:rPr lang="en-US" sz="2133" dirty="0"/>
              <a:t> </a:t>
            </a:r>
            <a:r>
              <a:rPr lang="en-US" sz="2133" dirty="0" err="1"/>
              <a:t>thành</a:t>
            </a:r>
            <a:r>
              <a:rPr lang="en-US" sz="2133" dirty="0"/>
              <a:t> </a:t>
            </a:r>
            <a:r>
              <a:rPr lang="en-US" sz="2133" dirty="0" err="1"/>
              <a:t>tựu</a:t>
            </a:r>
            <a:r>
              <a:rPr lang="en-US" sz="2133" dirty="0"/>
              <a:t> </a:t>
            </a:r>
            <a:r>
              <a:rPr lang="en-US" sz="2133" dirty="0" err="1"/>
              <a:t>lớn</a:t>
            </a:r>
            <a:r>
              <a:rPr lang="en-US" sz="2133" dirty="0"/>
              <a:t> </a:t>
            </a:r>
            <a:r>
              <a:rPr lang="en-US" sz="2133" dirty="0" err="1"/>
              <a:t>về</a:t>
            </a:r>
            <a:r>
              <a:rPr lang="en-US" sz="2133" dirty="0"/>
              <a:t> </a:t>
            </a:r>
            <a:r>
              <a:rPr lang="en-US" sz="2133" dirty="0" err="1"/>
              <a:t>kinh</a:t>
            </a:r>
            <a:r>
              <a:rPr lang="en-US" sz="2133" dirty="0"/>
              <a:t> </a:t>
            </a:r>
            <a:r>
              <a:rPr lang="en-US" sz="2133" dirty="0" err="1"/>
              <a:t>tế</a:t>
            </a:r>
            <a:r>
              <a:rPr lang="en-US" sz="2133" dirty="0"/>
              <a:t>, </a:t>
            </a:r>
            <a:r>
              <a:rPr lang="en-US" sz="2133" dirty="0" err="1"/>
              <a:t>giáo</a:t>
            </a:r>
            <a:r>
              <a:rPr lang="en-US" sz="2133" dirty="0"/>
              <a:t> </a:t>
            </a:r>
            <a:r>
              <a:rPr lang="en-US" sz="2133" dirty="0" err="1"/>
              <a:t>dục</a:t>
            </a:r>
            <a:r>
              <a:rPr lang="en-US" sz="2133" dirty="0"/>
              <a:t>, </a:t>
            </a:r>
            <a:r>
              <a:rPr lang="en-US" sz="2133" dirty="0" err="1"/>
              <a:t>đào</a:t>
            </a:r>
            <a:r>
              <a:rPr lang="en-US" sz="2133" dirty="0"/>
              <a:t> </a:t>
            </a:r>
            <a:r>
              <a:rPr lang="en-US" sz="2133" dirty="0" err="1"/>
              <a:t>tạo</a:t>
            </a:r>
            <a:r>
              <a:rPr lang="en-US" sz="2133" dirty="0"/>
              <a:t>, khoa </a:t>
            </a:r>
            <a:r>
              <a:rPr lang="en-US" sz="2133" dirty="0" err="1"/>
              <a:t>học</a:t>
            </a:r>
            <a:r>
              <a:rPr lang="en-US" sz="2133" dirty="0"/>
              <a:t> </a:t>
            </a:r>
            <a:r>
              <a:rPr lang="en-US" sz="2133" dirty="0" err="1"/>
              <a:t>và</a:t>
            </a:r>
            <a:r>
              <a:rPr lang="en-US" sz="2133" dirty="0"/>
              <a:t> </a:t>
            </a:r>
            <a:r>
              <a:rPr lang="en-US" sz="2133" dirty="0" err="1"/>
              <a:t>công</a:t>
            </a:r>
            <a:r>
              <a:rPr lang="en-US" sz="2133" dirty="0"/>
              <a:t> </a:t>
            </a:r>
            <a:r>
              <a:rPr lang="en-US" sz="2133" dirty="0" err="1"/>
              <a:t>nghệ</a:t>
            </a:r>
            <a:r>
              <a:rPr lang="en-US" sz="2133" dirty="0"/>
              <a:t>, </a:t>
            </a:r>
            <a:r>
              <a:rPr lang="en-US" sz="2133" dirty="0" err="1"/>
              <a:t>văn</a:t>
            </a:r>
            <a:r>
              <a:rPr lang="en-US" sz="2133" dirty="0"/>
              <a:t> </a:t>
            </a:r>
            <a:r>
              <a:rPr lang="en-US" sz="2133" dirty="0" err="1"/>
              <a:t>hóa</a:t>
            </a:r>
            <a:r>
              <a:rPr lang="en-US" sz="2133" dirty="0"/>
              <a:t>, </a:t>
            </a:r>
            <a:r>
              <a:rPr lang="en-US" sz="2133" dirty="0" err="1"/>
              <a:t>xã</a:t>
            </a:r>
            <a:r>
              <a:rPr lang="en-US" sz="2133" dirty="0"/>
              <a:t> </a:t>
            </a:r>
            <a:r>
              <a:rPr lang="en-US" sz="2133" dirty="0" err="1"/>
              <a:t>hội</a:t>
            </a:r>
            <a:r>
              <a:rPr lang="en-US" sz="2133" dirty="0"/>
              <a:t>, </a:t>
            </a:r>
            <a:r>
              <a:rPr lang="en-US" sz="2133" dirty="0" err="1"/>
              <a:t>chính</a:t>
            </a:r>
            <a:r>
              <a:rPr lang="en-US" sz="2133" dirty="0"/>
              <a:t> </a:t>
            </a:r>
            <a:r>
              <a:rPr lang="en-US" sz="2133" dirty="0" err="1"/>
              <a:t>trị</a:t>
            </a:r>
            <a:r>
              <a:rPr lang="en-US" sz="2133" dirty="0"/>
              <a:t>, </a:t>
            </a:r>
            <a:r>
              <a:rPr lang="en-US" sz="2133" dirty="0" err="1"/>
              <a:t>quốc</a:t>
            </a:r>
            <a:r>
              <a:rPr lang="en-US" sz="2133" dirty="0"/>
              <a:t> </a:t>
            </a:r>
            <a:r>
              <a:rPr lang="en-US" sz="2133" dirty="0" err="1"/>
              <a:t>phòng</a:t>
            </a:r>
            <a:r>
              <a:rPr lang="en-US" sz="2133" dirty="0"/>
              <a:t>, an </a:t>
            </a:r>
            <a:r>
              <a:rPr lang="en-US" sz="2133" dirty="0" err="1"/>
              <a:t>ninh</a:t>
            </a:r>
            <a:r>
              <a:rPr lang="en-US" sz="2133" dirty="0"/>
              <a:t>, </a:t>
            </a:r>
            <a:r>
              <a:rPr lang="en-US" sz="2133" dirty="0" err="1"/>
              <a:t>đối</a:t>
            </a:r>
            <a:r>
              <a:rPr lang="en-US" sz="2133" dirty="0"/>
              <a:t> </a:t>
            </a:r>
            <a:r>
              <a:rPr lang="en-US" sz="2133" dirty="0" err="1"/>
              <a:t>ngoại</a:t>
            </a:r>
            <a:r>
              <a:rPr lang="en-US" sz="2133" dirty="0"/>
              <a:t> là </a:t>
            </a:r>
            <a:r>
              <a:rPr lang="en-US" sz="2133" dirty="0" err="1"/>
              <a:t>kết</a:t>
            </a:r>
            <a:r>
              <a:rPr lang="en-US" sz="2133" dirty="0"/>
              <a:t> quả </a:t>
            </a:r>
            <a:r>
              <a:rPr lang="en-US" sz="2133" dirty="0" err="1"/>
              <a:t>của</a:t>
            </a:r>
            <a:r>
              <a:rPr lang="en-US" sz="2133" dirty="0"/>
              <a:t> </a:t>
            </a:r>
            <a:r>
              <a:rPr lang="en-US" sz="2133" dirty="0" err="1"/>
              <a:t>quá</a:t>
            </a:r>
            <a:r>
              <a:rPr lang="en-US" sz="2133" dirty="0"/>
              <a:t> </a:t>
            </a:r>
            <a:r>
              <a:rPr lang="en-US" sz="2133" dirty="0" err="1"/>
              <a:t>trình</a:t>
            </a:r>
            <a:r>
              <a:rPr lang="en-US" sz="2133" dirty="0"/>
              <a:t> </a:t>
            </a:r>
            <a:r>
              <a:rPr lang="en-US" sz="2133" dirty="0" err="1"/>
              <a:t>phấn</a:t>
            </a:r>
            <a:r>
              <a:rPr lang="en-US" sz="2133" dirty="0"/>
              <a:t> </a:t>
            </a:r>
            <a:r>
              <a:rPr lang="en-US" sz="2133" dirty="0" err="1"/>
              <a:t>đấu</a:t>
            </a:r>
            <a:r>
              <a:rPr lang="en-US" sz="2133" dirty="0"/>
              <a:t> </a:t>
            </a:r>
            <a:r>
              <a:rPr lang="en-US" sz="2133" dirty="0" err="1"/>
              <a:t>bền</a:t>
            </a:r>
            <a:r>
              <a:rPr lang="en-US" sz="2133" dirty="0"/>
              <a:t> </a:t>
            </a:r>
            <a:r>
              <a:rPr lang="en-US" sz="2133" dirty="0" err="1"/>
              <a:t>bỉ</a:t>
            </a:r>
            <a:r>
              <a:rPr lang="en-US" sz="2133" dirty="0"/>
              <a:t>, </a:t>
            </a:r>
            <a:r>
              <a:rPr lang="en-US" sz="2133" dirty="0" err="1"/>
              <a:t>liên</a:t>
            </a:r>
            <a:r>
              <a:rPr lang="en-US" sz="2133" dirty="0"/>
              <a:t> </a:t>
            </a:r>
            <a:r>
              <a:rPr lang="en-US" sz="2133" dirty="0" err="1"/>
              <a:t>tục</a:t>
            </a:r>
            <a:r>
              <a:rPr lang="en-US" sz="2133" dirty="0"/>
              <a:t>, </a:t>
            </a:r>
            <a:r>
              <a:rPr lang="en-US" sz="2133" dirty="0" err="1"/>
              <a:t>của</a:t>
            </a:r>
            <a:r>
              <a:rPr lang="en-US" sz="2133" dirty="0"/>
              <a:t> </a:t>
            </a:r>
            <a:r>
              <a:rPr lang="en-US" sz="2133" dirty="0" err="1"/>
              <a:t>toàn</a:t>
            </a:r>
            <a:r>
              <a:rPr lang="en-US" sz="2133" dirty="0"/>
              <a:t> </a:t>
            </a:r>
            <a:r>
              <a:rPr lang="en-US" sz="2133" dirty="0" err="1"/>
              <a:t>Đảng</a:t>
            </a:r>
            <a:r>
              <a:rPr lang="en-US" sz="2133" dirty="0"/>
              <a:t>, </a:t>
            </a:r>
            <a:r>
              <a:rPr lang="en-US" sz="2133" dirty="0" err="1"/>
              <a:t>toàn</a:t>
            </a:r>
            <a:r>
              <a:rPr lang="en-US" sz="2133" dirty="0"/>
              <a:t> </a:t>
            </a:r>
            <a:r>
              <a:rPr lang="en-US" sz="2133" dirty="0" err="1"/>
              <a:t>quân</a:t>
            </a:r>
            <a:r>
              <a:rPr lang="en-US" sz="2133" dirty="0"/>
              <a:t>, </a:t>
            </a:r>
            <a:r>
              <a:rPr lang="en-US" sz="2133" dirty="0" err="1"/>
              <a:t>toàm</a:t>
            </a:r>
            <a:r>
              <a:rPr lang="en-US" sz="2133" dirty="0"/>
              <a:t> </a:t>
            </a:r>
            <a:r>
              <a:rPr lang="en-US" sz="2133" dirty="0" err="1"/>
              <a:t>dân</a:t>
            </a:r>
            <a:r>
              <a:rPr lang="en-US" sz="2133" dirty="0"/>
              <a:t> qua </a:t>
            </a:r>
            <a:r>
              <a:rPr lang="en-US" sz="2133" dirty="0" err="1"/>
              <a:t>nhiều</a:t>
            </a:r>
            <a:r>
              <a:rPr lang="en-US" sz="2133" dirty="0"/>
              <a:t> </a:t>
            </a:r>
            <a:r>
              <a:rPr lang="en-US" sz="2133" dirty="0" err="1"/>
              <a:t>nhiệm</a:t>
            </a:r>
            <a:r>
              <a:rPr lang="en-US" sz="2133" dirty="0"/>
              <a:t> </a:t>
            </a:r>
            <a:r>
              <a:rPr lang="en-US" sz="2133" dirty="0" err="1"/>
              <a:t>kỳ</a:t>
            </a:r>
            <a:r>
              <a:rPr lang="en-US" sz="2133" dirty="0"/>
              <a:t> </a:t>
            </a:r>
            <a:r>
              <a:rPr lang="en-US" sz="2133" dirty="0" err="1"/>
              <a:t>đại</a:t>
            </a:r>
            <a:r>
              <a:rPr lang="en-US" sz="2133" dirty="0"/>
              <a:t> </a:t>
            </a:r>
            <a:r>
              <a:rPr lang="en-US" sz="2133" dirty="0" err="1"/>
              <a:t>hội</a:t>
            </a:r>
            <a:r>
              <a:rPr lang="en-US" sz="2133" dirty="0"/>
              <a:t>. </a:t>
            </a:r>
          </a:p>
          <a:p>
            <a:pPr marL="0" indent="0" algn="just">
              <a:lnSpc>
                <a:spcPct val="107000"/>
              </a:lnSpc>
              <a:spcBef>
                <a:spcPts val="400"/>
              </a:spcBef>
              <a:spcAft>
                <a:spcPts val="400"/>
              </a:spcAft>
              <a:buNone/>
            </a:pPr>
            <a:r>
              <a:rPr lang="en-US" sz="2133" dirty="0"/>
              <a:t>Là </a:t>
            </a:r>
            <a:r>
              <a:rPr lang="en-US" sz="2133" dirty="0" err="1"/>
              <a:t>sự</a:t>
            </a:r>
            <a:r>
              <a:rPr lang="en-US" sz="2133" dirty="0"/>
              <a:t> </a:t>
            </a:r>
            <a:r>
              <a:rPr lang="en-US" sz="2133" dirty="0" err="1"/>
              <a:t>chỉ</a:t>
            </a:r>
            <a:r>
              <a:rPr lang="en-US" sz="2133" dirty="0"/>
              <a:t> </a:t>
            </a:r>
            <a:r>
              <a:rPr lang="en-US" sz="2133" dirty="0" err="1"/>
              <a:t>đạo</a:t>
            </a:r>
            <a:r>
              <a:rPr lang="en-US" sz="2133" dirty="0"/>
              <a:t>, </a:t>
            </a:r>
            <a:r>
              <a:rPr lang="en-US" sz="2133" dirty="0" err="1"/>
              <a:t>lãnh</a:t>
            </a:r>
            <a:r>
              <a:rPr lang="en-US" sz="2133" dirty="0"/>
              <a:t> </a:t>
            </a:r>
            <a:r>
              <a:rPr lang="en-US" sz="2133" dirty="0" err="1"/>
              <a:t>đạo</a:t>
            </a:r>
            <a:r>
              <a:rPr lang="en-US" sz="2133" dirty="0"/>
              <a:t> </a:t>
            </a:r>
            <a:r>
              <a:rPr lang="en-US" sz="2133" dirty="0" err="1"/>
              <a:t>đúng</a:t>
            </a:r>
            <a:r>
              <a:rPr lang="en-US" sz="2133" dirty="0"/>
              <a:t> </a:t>
            </a:r>
            <a:r>
              <a:rPr lang="en-US" sz="2133" dirty="0" err="1"/>
              <a:t>đắn</a:t>
            </a:r>
            <a:r>
              <a:rPr lang="en-US" sz="2133" dirty="0"/>
              <a:t> có </a:t>
            </a:r>
            <a:r>
              <a:rPr lang="en-US" sz="2133" dirty="0" err="1"/>
              <a:t>hiệu</a:t>
            </a:r>
            <a:r>
              <a:rPr lang="en-US" sz="2133" dirty="0"/>
              <a:t> </a:t>
            </a:r>
            <a:r>
              <a:rPr lang="en-US" sz="2133" dirty="0" err="1"/>
              <a:t>quả</a:t>
            </a:r>
            <a:r>
              <a:rPr lang="en-US" sz="2133" dirty="0"/>
              <a:t> </a:t>
            </a:r>
            <a:r>
              <a:rPr lang="en-US" sz="2133" dirty="0" err="1"/>
              <a:t>của</a:t>
            </a:r>
            <a:r>
              <a:rPr lang="en-US" sz="2133" dirty="0"/>
              <a:t> </a:t>
            </a:r>
            <a:r>
              <a:rPr lang="en-US" sz="2133" dirty="0" err="1"/>
              <a:t>Trung</a:t>
            </a:r>
            <a:r>
              <a:rPr lang="en-US" sz="2133" dirty="0"/>
              <a:t> </a:t>
            </a:r>
            <a:r>
              <a:rPr lang="en-US" sz="2133" dirty="0" err="1"/>
              <a:t>ương</a:t>
            </a:r>
            <a:r>
              <a:rPr lang="en-US" sz="2133" dirty="0"/>
              <a:t> </a:t>
            </a:r>
            <a:r>
              <a:rPr lang="en-US" sz="2133" dirty="0" err="1"/>
              <a:t>Đảng</a:t>
            </a:r>
            <a:r>
              <a:rPr lang="en-US" sz="2133" dirty="0"/>
              <a:t>, </a:t>
            </a:r>
            <a:r>
              <a:rPr lang="en-US" sz="2133" dirty="0" err="1"/>
              <a:t>sự</a:t>
            </a:r>
            <a:r>
              <a:rPr lang="en-US" sz="2133" dirty="0"/>
              <a:t> </a:t>
            </a:r>
            <a:r>
              <a:rPr lang="en-US" sz="2133" dirty="0" err="1"/>
              <a:t>quản</a:t>
            </a:r>
            <a:r>
              <a:rPr lang="en-US" sz="2133" dirty="0"/>
              <a:t> </a:t>
            </a:r>
            <a:r>
              <a:rPr lang="en-US" sz="2133" dirty="0" err="1"/>
              <a:t>lý</a:t>
            </a:r>
            <a:r>
              <a:rPr lang="en-US" sz="2133" dirty="0"/>
              <a:t> </a:t>
            </a:r>
            <a:r>
              <a:rPr lang="en-US" sz="2133" dirty="0" err="1"/>
              <a:t>điều</a:t>
            </a:r>
            <a:r>
              <a:rPr lang="en-US" sz="2133" dirty="0"/>
              <a:t> </a:t>
            </a:r>
            <a:r>
              <a:rPr lang="en-US" sz="2133" dirty="0" err="1"/>
              <a:t>hành</a:t>
            </a:r>
            <a:r>
              <a:rPr lang="en-US" sz="2133" dirty="0"/>
              <a:t> </a:t>
            </a:r>
            <a:r>
              <a:rPr lang="en-US" sz="2133" dirty="0" err="1"/>
              <a:t>quyết</a:t>
            </a:r>
            <a:r>
              <a:rPr lang="en-US" sz="2133" dirty="0"/>
              <a:t> </a:t>
            </a:r>
            <a:r>
              <a:rPr lang="en-US" sz="2133" dirty="0" err="1"/>
              <a:t>liệt</a:t>
            </a:r>
            <a:r>
              <a:rPr lang="en-US" sz="2133" dirty="0"/>
              <a:t> </a:t>
            </a:r>
            <a:r>
              <a:rPr lang="en-US" sz="2133" dirty="0" err="1"/>
              <a:t>của</a:t>
            </a:r>
            <a:r>
              <a:rPr lang="en-US" sz="2133" dirty="0"/>
              <a:t> </a:t>
            </a:r>
            <a:r>
              <a:rPr lang="en-US" sz="2133" dirty="0" err="1"/>
              <a:t>chính</a:t>
            </a:r>
            <a:r>
              <a:rPr lang="en-US" sz="2133" dirty="0"/>
              <a:t> </a:t>
            </a:r>
            <a:r>
              <a:rPr lang="en-US" sz="2133" dirty="0" err="1"/>
              <a:t>phủ</a:t>
            </a:r>
            <a:r>
              <a:rPr lang="en-US" sz="2133" dirty="0"/>
              <a:t> </a:t>
            </a:r>
            <a:r>
              <a:rPr lang="en-US" sz="2133" dirty="0" err="1"/>
              <a:t>và</a:t>
            </a:r>
            <a:r>
              <a:rPr lang="en-US" sz="2133" dirty="0"/>
              <a:t> </a:t>
            </a:r>
            <a:r>
              <a:rPr lang="en-US" sz="2133" dirty="0" err="1"/>
              <a:t>chính</a:t>
            </a:r>
            <a:r>
              <a:rPr lang="en-US" sz="2133" dirty="0"/>
              <a:t> </a:t>
            </a:r>
            <a:r>
              <a:rPr lang="en-US" sz="2133" dirty="0" err="1"/>
              <a:t>quyền</a:t>
            </a:r>
            <a:r>
              <a:rPr lang="en-US" sz="2133" dirty="0"/>
              <a:t> </a:t>
            </a:r>
            <a:r>
              <a:rPr lang="en-US" sz="2133" dirty="0" err="1"/>
              <a:t>các</a:t>
            </a:r>
            <a:r>
              <a:rPr lang="en-US" sz="2133" dirty="0"/>
              <a:t> </a:t>
            </a:r>
            <a:r>
              <a:rPr lang="en-US" sz="2133" dirty="0" err="1"/>
              <a:t>cấp</a:t>
            </a:r>
            <a:r>
              <a:rPr lang="en-US" sz="2133" dirty="0"/>
              <a:t>, </a:t>
            </a:r>
            <a:r>
              <a:rPr lang="en-US" sz="2133" dirty="0" err="1"/>
              <a:t>sự</a:t>
            </a:r>
            <a:r>
              <a:rPr lang="en-US" sz="2133" dirty="0"/>
              <a:t> </a:t>
            </a:r>
            <a:r>
              <a:rPr lang="en-US" sz="2133" dirty="0" err="1"/>
              <a:t>tham</a:t>
            </a:r>
            <a:r>
              <a:rPr lang="en-US" sz="2133" dirty="0"/>
              <a:t> </a:t>
            </a:r>
            <a:r>
              <a:rPr lang="en-US" sz="2133" dirty="0" err="1"/>
              <a:t>gia</a:t>
            </a:r>
            <a:r>
              <a:rPr lang="en-US" sz="2133" dirty="0"/>
              <a:t> </a:t>
            </a:r>
            <a:r>
              <a:rPr lang="en-US" sz="2133" dirty="0" err="1"/>
              <a:t>tích</a:t>
            </a:r>
            <a:r>
              <a:rPr lang="en-US" sz="2133" dirty="0"/>
              <a:t> </a:t>
            </a:r>
            <a:r>
              <a:rPr lang="en-US" sz="2133" dirty="0" err="1"/>
              <a:t>cực</a:t>
            </a:r>
            <a:r>
              <a:rPr lang="en-US" sz="2133" dirty="0"/>
              <a:t> </a:t>
            </a:r>
            <a:r>
              <a:rPr lang="en-US" sz="2133" dirty="0" err="1"/>
              <a:t>của</a:t>
            </a:r>
            <a:r>
              <a:rPr lang="en-US" sz="2133" dirty="0"/>
              <a:t>  </a:t>
            </a:r>
            <a:r>
              <a:rPr lang="en-US" sz="2133" dirty="0" err="1"/>
              <a:t>Mặt</a:t>
            </a:r>
            <a:r>
              <a:rPr lang="en-US" sz="2133" dirty="0"/>
              <a:t> </a:t>
            </a:r>
            <a:r>
              <a:rPr lang="en-US" sz="2133" dirty="0" err="1"/>
              <a:t>trận</a:t>
            </a:r>
            <a:r>
              <a:rPr lang="en-US" sz="2133" dirty="0"/>
              <a:t> </a:t>
            </a:r>
            <a:r>
              <a:rPr lang="en-US" sz="2133" dirty="0" err="1"/>
              <a:t>và</a:t>
            </a:r>
            <a:r>
              <a:rPr lang="en-US" sz="2133" dirty="0"/>
              <a:t> </a:t>
            </a:r>
            <a:r>
              <a:rPr lang="en-US" sz="2133" dirty="0" err="1"/>
              <a:t>các</a:t>
            </a:r>
            <a:r>
              <a:rPr lang="en-US" sz="2133" dirty="0"/>
              <a:t> </a:t>
            </a:r>
            <a:r>
              <a:rPr lang="en-US" sz="2133" dirty="0" err="1"/>
              <a:t>tổ</a:t>
            </a:r>
            <a:r>
              <a:rPr lang="en-US" sz="2133" dirty="0"/>
              <a:t> </a:t>
            </a:r>
            <a:r>
              <a:rPr lang="en-US" sz="2133" dirty="0" err="1"/>
              <a:t>chức</a:t>
            </a:r>
            <a:r>
              <a:rPr lang="en-US" sz="2133" dirty="0"/>
              <a:t> </a:t>
            </a:r>
            <a:r>
              <a:rPr lang="en-US" sz="2133" dirty="0" err="1"/>
              <a:t>chính</a:t>
            </a:r>
            <a:r>
              <a:rPr lang="en-US" sz="2133" dirty="0"/>
              <a:t> </a:t>
            </a:r>
            <a:r>
              <a:rPr lang="en-US" sz="2133" dirty="0" err="1"/>
              <a:t>trị</a:t>
            </a:r>
            <a:r>
              <a:rPr lang="en-US" sz="2133" dirty="0"/>
              <a:t> - </a:t>
            </a:r>
            <a:r>
              <a:rPr lang="en-US" sz="2133" dirty="0" err="1"/>
              <a:t>xã</a:t>
            </a:r>
            <a:r>
              <a:rPr lang="en-US" sz="2133" dirty="0"/>
              <a:t> </a:t>
            </a:r>
            <a:r>
              <a:rPr lang="en-US" sz="2133" dirty="0" err="1"/>
              <a:t>hội</a:t>
            </a:r>
            <a:r>
              <a:rPr lang="en-US" sz="2133" dirty="0"/>
              <a:t>, </a:t>
            </a:r>
            <a:r>
              <a:rPr lang="en-US" sz="2133" dirty="0" err="1"/>
              <a:t>sự</a:t>
            </a:r>
            <a:r>
              <a:rPr lang="en-US" sz="2133" dirty="0"/>
              <a:t> </a:t>
            </a:r>
            <a:r>
              <a:rPr lang="en-US" sz="2133" dirty="0" err="1"/>
              <a:t>phối</a:t>
            </a:r>
            <a:r>
              <a:rPr lang="en-US" sz="2133" dirty="0"/>
              <a:t> </a:t>
            </a:r>
            <a:r>
              <a:rPr lang="en-US" sz="2133" dirty="0" err="1"/>
              <a:t>hợp</a:t>
            </a:r>
            <a:r>
              <a:rPr lang="en-US" sz="2133" dirty="0"/>
              <a:t> </a:t>
            </a:r>
            <a:r>
              <a:rPr lang="en-US" sz="2133" dirty="0" err="1"/>
              <a:t>đồng</a:t>
            </a:r>
            <a:r>
              <a:rPr lang="en-US" sz="2133" dirty="0"/>
              <a:t> </a:t>
            </a:r>
            <a:r>
              <a:rPr lang="en-US" sz="2133" dirty="0" err="1"/>
              <a:t>bộ</a:t>
            </a:r>
            <a:r>
              <a:rPr lang="en-US" sz="2133" dirty="0"/>
              <a:t> </a:t>
            </a:r>
            <a:r>
              <a:rPr lang="en-US" sz="2133" dirty="0" err="1"/>
              <a:t>của</a:t>
            </a:r>
            <a:r>
              <a:rPr lang="en-US" sz="2133" dirty="0"/>
              <a:t> </a:t>
            </a:r>
            <a:r>
              <a:rPr lang="en-US" sz="2133" dirty="0" err="1"/>
              <a:t>cả</a:t>
            </a:r>
            <a:r>
              <a:rPr lang="en-US" sz="2133" dirty="0"/>
              <a:t> </a:t>
            </a:r>
            <a:r>
              <a:rPr lang="en-US" sz="2133" dirty="0" err="1"/>
              <a:t>hệ</a:t>
            </a:r>
            <a:r>
              <a:rPr lang="en-US" sz="2133" dirty="0"/>
              <a:t> </a:t>
            </a:r>
            <a:r>
              <a:rPr lang="en-US" sz="2133" dirty="0" err="1"/>
              <a:t>thống</a:t>
            </a:r>
            <a:r>
              <a:rPr lang="en-US" sz="2133" dirty="0"/>
              <a:t> </a:t>
            </a:r>
            <a:r>
              <a:rPr lang="en-US" sz="2133" dirty="0" err="1"/>
              <a:t>chính</a:t>
            </a:r>
            <a:r>
              <a:rPr lang="en-US" sz="2133" dirty="0"/>
              <a:t> </a:t>
            </a:r>
            <a:r>
              <a:rPr lang="en-US" sz="2133" dirty="0" err="1"/>
              <a:t>trị</a:t>
            </a:r>
            <a:r>
              <a:rPr lang="en-US" sz="2133" dirty="0"/>
              <a:t>.</a:t>
            </a:r>
          </a:p>
        </p:txBody>
      </p:sp>
      <p:sp>
        <p:nvSpPr>
          <p:cNvPr id="100" name="Google Shape;100;p17"/>
          <p:cNvSpPr txBox="1">
            <a:spLocks noGrp="1"/>
          </p:cNvSpPr>
          <p:nvPr>
            <p:ph type="sldNum" idx="12"/>
          </p:nvPr>
        </p:nvSpPr>
        <p:spPr>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304</a:t>
            </a:fld>
            <a:endParaRPr/>
          </a:p>
        </p:txBody>
      </p:sp>
      <p:sp>
        <p:nvSpPr>
          <p:cNvPr id="5" name="TextBox 4">
            <a:extLst>
              <a:ext uri="{FF2B5EF4-FFF2-40B4-BE49-F238E27FC236}">
                <a16:creationId xmlns:a16="http://schemas.microsoft.com/office/drawing/2014/main" id="{4B3241A5-239B-4F81-82BF-9AA791C034F6}"/>
              </a:ext>
            </a:extLst>
          </p:cNvPr>
          <p:cNvSpPr txBox="1"/>
          <p:nvPr/>
        </p:nvSpPr>
        <p:spPr>
          <a:xfrm>
            <a:off x="1470212" y="1243139"/>
            <a:ext cx="6526304" cy="502766"/>
          </a:xfrm>
          <a:prstGeom prst="rect">
            <a:avLst/>
          </a:prstGeom>
          <a:noFill/>
        </p:spPr>
        <p:txBody>
          <a:bodyPr wrap="square">
            <a:spAutoFit/>
          </a:bodyPr>
          <a:lstStyle/>
          <a:p>
            <a:pPr algn="just"/>
            <a:r>
              <a:rPr lang="vi-VN" altLang="x-none" sz="2667" dirty="0">
                <a:solidFill>
                  <a:schemeClr val="tx1">
                    <a:lumMod val="50000"/>
                  </a:schemeClr>
                </a:solidFill>
                <a:latin typeface="Raleway ExtraBold" pitchFamily="2" charset="0"/>
              </a:rPr>
              <a:t>Nguyên nhân của những thành tựu </a:t>
            </a:r>
          </a:p>
        </p:txBody>
      </p:sp>
    </p:spTree>
    <p:extLst>
      <p:ext uri="{BB962C8B-B14F-4D97-AF65-F5344CB8AC3E}">
        <p14:creationId xmlns:p14="http://schemas.microsoft.com/office/powerpoint/2010/main" val="1988215051"/>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9" name="Google Shape;239;p27"/>
          <p:cNvSpPr txBox="1">
            <a:spLocks noGrp="1"/>
          </p:cNvSpPr>
          <p:nvPr>
            <p:ph type="sldNum" sz="quarter"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305</a:t>
            </a:fld>
            <a:endParaRPr/>
          </a:p>
        </p:txBody>
      </p:sp>
      <p:sp>
        <p:nvSpPr>
          <p:cNvPr id="237" name="Google Shape;237;p27"/>
          <p:cNvSpPr txBox="1">
            <a:spLocks noGrp="1"/>
          </p:cNvSpPr>
          <p:nvPr>
            <p:ph type="ctrTitle" idx="4294967295"/>
          </p:nvPr>
        </p:nvSpPr>
        <p:spPr>
          <a:xfrm>
            <a:off x="0" y="881063"/>
            <a:ext cx="10363200" cy="1546225"/>
          </a:xfrm>
          <a:prstGeom prst="rect">
            <a:avLst/>
          </a:prstGeom>
        </p:spPr>
        <p:txBody>
          <a:bodyPr spcFirstLastPara="1" vert="horz" wrap="square" lIns="121900" tIns="121900" rIns="121900" bIns="121900" rtlCol="0" anchor="t" anchorCtr="0">
            <a:noAutofit/>
          </a:bodyPr>
          <a:lstStyle/>
          <a:p>
            <a:pPr>
              <a:spcBef>
                <a:spcPts val="0"/>
              </a:spcBef>
            </a:pPr>
            <a:r>
              <a:rPr lang="en-US" sz="6400" dirty="0">
                <a:solidFill>
                  <a:schemeClr val="accent1"/>
                </a:solidFill>
              </a:rPr>
              <a:t>H</a:t>
            </a:r>
            <a:r>
              <a:rPr lang="en" sz="6400" dirty="0">
                <a:solidFill>
                  <a:schemeClr val="accent1"/>
                </a:solidFill>
              </a:rPr>
              <a:t>ạn chế </a:t>
            </a:r>
            <a:r>
              <a:rPr lang="en" sz="6400" dirty="0">
                <a:solidFill>
                  <a:schemeClr val="tx1">
                    <a:lumMod val="50000"/>
                  </a:schemeClr>
                </a:solidFill>
              </a:rPr>
              <a:t>khuyết điểm</a:t>
            </a:r>
            <a:endParaRPr sz="6400" dirty="0">
              <a:solidFill>
                <a:schemeClr val="tx1">
                  <a:lumMod val="50000"/>
                </a:schemeClr>
              </a:solidFill>
            </a:endParaRPr>
          </a:p>
        </p:txBody>
      </p:sp>
      <p:sp>
        <p:nvSpPr>
          <p:cNvPr id="10" name="TextBox 9">
            <a:extLst>
              <a:ext uri="{FF2B5EF4-FFF2-40B4-BE49-F238E27FC236}">
                <a16:creationId xmlns:a16="http://schemas.microsoft.com/office/drawing/2014/main" id="{A3346FC2-DECC-4881-A94C-10670DE7864B}"/>
              </a:ext>
            </a:extLst>
          </p:cNvPr>
          <p:cNvSpPr txBox="1"/>
          <p:nvPr/>
        </p:nvSpPr>
        <p:spPr>
          <a:xfrm>
            <a:off x="963066" y="2245303"/>
            <a:ext cx="11126481" cy="2858411"/>
          </a:xfrm>
          <a:prstGeom prst="rect">
            <a:avLst/>
          </a:prstGeom>
          <a:noFill/>
        </p:spPr>
        <p:txBody>
          <a:bodyPr wrap="square">
            <a:spAutoFit/>
          </a:bodyPr>
          <a:lstStyle/>
          <a:p>
            <a:pPr indent="609585" algn="just">
              <a:lnSpc>
                <a:spcPct val="107000"/>
              </a:lnSpc>
              <a:spcBef>
                <a:spcPts val="400"/>
              </a:spcBef>
              <a:spcAft>
                <a:spcPts val="400"/>
              </a:spcAft>
            </a:pPr>
            <a:r>
              <a:rPr lang="en-US" sz="2133" dirty="0" err="1">
                <a:latin typeface="Raleway Light" pitchFamily="2" charset="0"/>
              </a:rPr>
              <a:t>Hoàn</a:t>
            </a:r>
            <a:r>
              <a:rPr lang="en-US" sz="2133" dirty="0">
                <a:latin typeface="Raleway Light" pitchFamily="2" charset="0"/>
              </a:rPr>
              <a:t> </a:t>
            </a:r>
            <a:r>
              <a:rPr lang="en-US" sz="2133" dirty="0" err="1">
                <a:latin typeface="Raleway Light" pitchFamily="2" charset="0"/>
              </a:rPr>
              <a:t>thiện</a:t>
            </a:r>
            <a:r>
              <a:rPr lang="en-US" sz="2133" dirty="0">
                <a:latin typeface="Raleway Light" pitchFamily="2" charset="0"/>
              </a:rPr>
              <a:t> </a:t>
            </a:r>
            <a:r>
              <a:rPr lang="en-US" sz="2133" dirty="0" err="1">
                <a:latin typeface="Raleway Light" pitchFamily="2" charset="0"/>
              </a:rPr>
              <a:t>thể</a:t>
            </a:r>
            <a:r>
              <a:rPr lang="en-US" sz="2133" dirty="0">
                <a:latin typeface="Raleway Light" pitchFamily="2" charset="0"/>
              </a:rPr>
              <a:t> </a:t>
            </a:r>
            <a:r>
              <a:rPr lang="en-US" sz="2133" dirty="0" err="1">
                <a:latin typeface="Raleway Light" pitchFamily="2" charset="0"/>
              </a:rPr>
              <a:t>chế</a:t>
            </a:r>
            <a:r>
              <a:rPr lang="en-US" sz="2133" dirty="0">
                <a:latin typeface="Raleway Light" pitchFamily="2" charset="0"/>
              </a:rPr>
              <a:t>, </a:t>
            </a:r>
            <a:r>
              <a:rPr lang="en-US" sz="2133" dirty="0" err="1">
                <a:latin typeface="Raleway Light" pitchFamily="2" charset="0"/>
              </a:rPr>
              <a:t>đổi</a:t>
            </a:r>
            <a:r>
              <a:rPr lang="en-US" sz="2133" dirty="0">
                <a:latin typeface="Raleway Light" pitchFamily="2" charset="0"/>
              </a:rPr>
              <a:t> </a:t>
            </a:r>
            <a:r>
              <a:rPr lang="en-US" sz="2133" dirty="0" err="1">
                <a:latin typeface="Raleway Light" pitchFamily="2" charset="0"/>
              </a:rPr>
              <a:t>mới</a:t>
            </a:r>
            <a:r>
              <a:rPr lang="en-US" sz="2133" dirty="0">
                <a:latin typeface="Raleway Light" pitchFamily="2" charset="0"/>
              </a:rPr>
              <a:t> </a:t>
            </a:r>
            <a:r>
              <a:rPr lang="en-US" sz="2133" dirty="0" err="1">
                <a:latin typeface="Raleway Light" pitchFamily="2" charset="0"/>
              </a:rPr>
              <a:t>mô</a:t>
            </a:r>
            <a:r>
              <a:rPr lang="en-US" sz="2133" dirty="0">
                <a:latin typeface="Raleway Light" pitchFamily="2" charset="0"/>
              </a:rPr>
              <a:t> </a:t>
            </a:r>
            <a:r>
              <a:rPr lang="en-US" sz="2133" dirty="0" err="1">
                <a:latin typeface="Raleway Light" pitchFamily="2" charset="0"/>
              </a:rPr>
              <a:t>hình</a:t>
            </a:r>
            <a:r>
              <a:rPr lang="en-US" sz="2133" dirty="0">
                <a:latin typeface="Raleway Light" pitchFamily="2" charset="0"/>
              </a:rPr>
              <a:t> </a:t>
            </a:r>
            <a:r>
              <a:rPr lang="en-US" sz="2133" dirty="0" err="1">
                <a:latin typeface="Raleway Light" pitchFamily="2" charset="0"/>
              </a:rPr>
              <a:t>tăng</a:t>
            </a:r>
            <a:r>
              <a:rPr lang="en-US" sz="2133" dirty="0">
                <a:latin typeface="Raleway Light" pitchFamily="2" charset="0"/>
              </a:rPr>
              <a:t> </a:t>
            </a:r>
            <a:r>
              <a:rPr lang="en-US" sz="2133" dirty="0" err="1">
                <a:latin typeface="Raleway Light" pitchFamily="2" charset="0"/>
              </a:rPr>
              <a:t>trưởng</a:t>
            </a:r>
            <a:r>
              <a:rPr lang="en-US" sz="2133" dirty="0">
                <a:latin typeface="Raleway Light" pitchFamily="2" charset="0"/>
              </a:rPr>
              <a:t>, </a:t>
            </a:r>
            <a:r>
              <a:rPr lang="en-US" sz="2133" dirty="0" err="1">
                <a:latin typeface="Raleway Light" pitchFamily="2" charset="0"/>
              </a:rPr>
              <a:t>cơ</a:t>
            </a:r>
            <a:r>
              <a:rPr lang="en-US" sz="2133" dirty="0">
                <a:latin typeface="Raleway Light" pitchFamily="2" charset="0"/>
              </a:rPr>
              <a:t> </a:t>
            </a:r>
            <a:r>
              <a:rPr lang="en-US" sz="2133" dirty="0" err="1">
                <a:latin typeface="Raleway Light" pitchFamily="2" charset="0"/>
              </a:rPr>
              <a:t>cấu</a:t>
            </a:r>
            <a:r>
              <a:rPr lang="en-US" sz="2133" dirty="0">
                <a:latin typeface="Raleway Light" pitchFamily="2" charset="0"/>
              </a:rPr>
              <a:t> </a:t>
            </a:r>
            <a:r>
              <a:rPr lang="en-US" sz="2133" dirty="0" err="1">
                <a:latin typeface="Raleway Light" pitchFamily="2" charset="0"/>
              </a:rPr>
              <a:t>lại</a:t>
            </a:r>
            <a:r>
              <a:rPr lang="en-US" sz="2133" dirty="0">
                <a:latin typeface="Raleway Light" pitchFamily="2" charset="0"/>
              </a:rPr>
              <a:t> </a:t>
            </a:r>
            <a:r>
              <a:rPr lang="en-US" sz="2133" dirty="0" err="1">
                <a:latin typeface="Raleway Light" pitchFamily="2" charset="0"/>
              </a:rPr>
              <a:t>nền</a:t>
            </a:r>
            <a:r>
              <a:rPr lang="en-US" sz="2133" dirty="0">
                <a:latin typeface="Raleway Light" pitchFamily="2" charset="0"/>
              </a:rPr>
              <a:t> </a:t>
            </a:r>
            <a:r>
              <a:rPr lang="en-US" sz="2133" dirty="0" err="1">
                <a:latin typeface="Raleway Light" pitchFamily="2" charset="0"/>
              </a:rPr>
              <a:t>kinh</a:t>
            </a:r>
            <a:r>
              <a:rPr lang="en-US" sz="2133" dirty="0">
                <a:latin typeface="Raleway Light" pitchFamily="2" charset="0"/>
              </a:rPr>
              <a:t> </a:t>
            </a:r>
            <a:r>
              <a:rPr lang="en-US" sz="2133" dirty="0" err="1">
                <a:latin typeface="Raleway Light" pitchFamily="2" charset="0"/>
              </a:rPr>
              <a:t>tế</a:t>
            </a:r>
            <a:r>
              <a:rPr lang="en-US" sz="2133" dirty="0">
                <a:latin typeface="Raleway Light" pitchFamily="2" charset="0"/>
              </a:rPr>
              <a:t>; </a:t>
            </a:r>
            <a:r>
              <a:rPr lang="en-US" sz="2133" dirty="0" err="1">
                <a:latin typeface="Raleway Light" pitchFamily="2" charset="0"/>
              </a:rPr>
              <a:t>công</a:t>
            </a:r>
            <a:r>
              <a:rPr lang="en-US" sz="2133" dirty="0">
                <a:latin typeface="Raleway Light" pitchFamily="2" charset="0"/>
              </a:rPr>
              <a:t> </a:t>
            </a:r>
            <a:r>
              <a:rPr lang="en-US" sz="2133" dirty="0" err="1">
                <a:latin typeface="Raleway Light" pitchFamily="2" charset="0"/>
              </a:rPr>
              <a:t>nghiệp</a:t>
            </a:r>
            <a:r>
              <a:rPr lang="en-US" sz="2133" dirty="0">
                <a:latin typeface="Raleway Light" pitchFamily="2" charset="0"/>
              </a:rPr>
              <a:t> </a:t>
            </a:r>
            <a:r>
              <a:rPr lang="en-US" sz="2133" dirty="0" err="1">
                <a:latin typeface="Raleway Light" pitchFamily="2" charset="0"/>
              </a:rPr>
              <a:t>hoá</a:t>
            </a:r>
            <a:r>
              <a:rPr lang="en-US" sz="2133" dirty="0">
                <a:latin typeface="Raleway Light" pitchFamily="2" charset="0"/>
              </a:rPr>
              <a:t>, </a:t>
            </a:r>
            <a:r>
              <a:rPr lang="en-US" sz="2133" dirty="0" err="1">
                <a:latin typeface="Raleway Light" pitchFamily="2" charset="0"/>
              </a:rPr>
              <a:t>hiện</a:t>
            </a:r>
            <a:r>
              <a:rPr lang="en-US" sz="2133" dirty="0">
                <a:latin typeface="Raleway Light" pitchFamily="2" charset="0"/>
              </a:rPr>
              <a:t> </a:t>
            </a:r>
            <a:r>
              <a:rPr lang="en-US" sz="2133" dirty="0" err="1">
                <a:latin typeface="Raleway Light" pitchFamily="2" charset="0"/>
              </a:rPr>
              <a:t>đại</a:t>
            </a:r>
            <a:r>
              <a:rPr lang="en-US" sz="2133" dirty="0">
                <a:latin typeface="Raleway Light" pitchFamily="2" charset="0"/>
              </a:rPr>
              <a:t> </a:t>
            </a:r>
            <a:r>
              <a:rPr lang="en-US" sz="2133" dirty="0" err="1">
                <a:latin typeface="Raleway Light" pitchFamily="2" charset="0"/>
              </a:rPr>
              <a:t>hoá</a:t>
            </a:r>
            <a:r>
              <a:rPr lang="en-US" sz="2133" dirty="0">
                <a:latin typeface="Raleway Light" pitchFamily="2" charset="0"/>
              </a:rPr>
              <a:t> </a:t>
            </a:r>
            <a:r>
              <a:rPr lang="en-US" sz="2133" dirty="0" err="1">
                <a:latin typeface="Raleway Light" pitchFamily="2" charset="0"/>
              </a:rPr>
              <a:t>còn</a:t>
            </a:r>
            <a:r>
              <a:rPr lang="en-US" sz="2133" dirty="0">
                <a:latin typeface="Raleway Light" pitchFamily="2" charset="0"/>
              </a:rPr>
              <a:t> </a:t>
            </a:r>
            <a:r>
              <a:rPr lang="en-US" sz="2133" dirty="0" err="1">
                <a:latin typeface="Raleway Light" pitchFamily="2" charset="0"/>
              </a:rPr>
              <a:t>chậm</a:t>
            </a:r>
            <a:r>
              <a:rPr lang="en-US" sz="2133" dirty="0">
                <a:latin typeface="Raleway Light" pitchFamily="2" charset="0"/>
              </a:rPr>
              <a:t> </a:t>
            </a:r>
            <a:r>
              <a:rPr lang="en-US" sz="2133" dirty="0" err="1">
                <a:latin typeface="Raleway Light" pitchFamily="2" charset="0"/>
              </a:rPr>
              <a:t>chưa</a:t>
            </a:r>
            <a:r>
              <a:rPr lang="en-US" sz="2133" dirty="0">
                <a:latin typeface="Raleway Light" pitchFamily="2" charset="0"/>
              </a:rPr>
              <a:t> </a:t>
            </a:r>
            <a:r>
              <a:rPr lang="en-US" sz="2133" dirty="0" err="1">
                <a:latin typeface="Raleway Light" pitchFamily="2" charset="0"/>
              </a:rPr>
              <a:t>tạo</a:t>
            </a:r>
            <a:r>
              <a:rPr lang="en-US" sz="2133" dirty="0">
                <a:latin typeface="Raleway Light" pitchFamily="2" charset="0"/>
              </a:rPr>
              <a:t> </a:t>
            </a:r>
            <a:r>
              <a:rPr lang="en-US" sz="2133" dirty="0" err="1">
                <a:latin typeface="Raleway Light" pitchFamily="2" charset="0"/>
              </a:rPr>
              <a:t>được</a:t>
            </a:r>
            <a:r>
              <a:rPr lang="en-US" sz="2133" dirty="0">
                <a:latin typeface="Raleway Light" pitchFamily="2" charset="0"/>
              </a:rPr>
              <a:t> </a:t>
            </a:r>
            <a:r>
              <a:rPr lang="en-US" sz="2133" dirty="0" err="1">
                <a:latin typeface="Raleway Light" pitchFamily="2" charset="0"/>
              </a:rPr>
              <a:t>chuyển</a:t>
            </a:r>
            <a:r>
              <a:rPr lang="en-US" sz="2133" dirty="0">
                <a:latin typeface="Raleway Light" pitchFamily="2" charset="0"/>
              </a:rPr>
              <a:t> </a:t>
            </a:r>
            <a:r>
              <a:rPr lang="en-US" sz="2133" dirty="0" err="1">
                <a:latin typeface="Raleway Light" pitchFamily="2" charset="0"/>
              </a:rPr>
              <a:t>biến</a:t>
            </a:r>
            <a:r>
              <a:rPr lang="en-US" sz="2133" dirty="0">
                <a:latin typeface="Raleway Light" pitchFamily="2" charset="0"/>
              </a:rPr>
              <a:t> </a:t>
            </a:r>
            <a:r>
              <a:rPr lang="en-US" sz="2133" dirty="0" err="1">
                <a:latin typeface="Raleway Light" pitchFamily="2" charset="0"/>
              </a:rPr>
              <a:t>căn</a:t>
            </a:r>
            <a:r>
              <a:rPr lang="en-US" sz="2133" dirty="0">
                <a:latin typeface="Raleway Light" pitchFamily="2" charset="0"/>
              </a:rPr>
              <a:t> </a:t>
            </a:r>
            <a:r>
              <a:rPr lang="en-US" sz="2133" dirty="0" err="1">
                <a:latin typeface="Raleway Light" pitchFamily="2" charset="0"/>
              </a:rPr>
              <a:t>bản</a:t>
            </a:r>
            <a:r>
              <a:rPr lang="en-US" sz="2133" dirty="0">
                <a:latin typeface="Raleway Light" pitchFamily="2" charset="0"/>
              </a:rPr>
              <a:t> </a:t>
            </a:r>
            <a:r>
              <a:rPr lang="en-US" sz="2133" dirty="0" err="1">
                <a:latin typeface="Raleway Light" pitchFamily="2" charset="0"/>
              </a:rPr>
              <a:t>về</a:t>
            </a:r>
            <a:r>
              <a:rPr lang="en-US" sz="2133" dirty="0">
                <a:latin typeface="Raleway Light" pitchFamily="2" charset="0"/>
              </a:rPr>
              <a:t> </a:t>
            </a:r>
            <a:r>
              <a:rPr lang="en-US" sz="2133" dirty="0" err="1">
                <a:latin typeface="Raleway Light" pitchFamily="2" charset="0"/>
              </a:rPr>
              <a:t>mô</a:t>
            </a:r>
            <a:r>
              <a:rPr lang="en-US" sz="2133" dirty="0">
                <a:latin typeface="Raleway Light" pitchFamily="2" charset="0"/>
              </a:rPr>
              <a:t> </a:t>
            </a:r>
            <a:r>
              <a:rPr lang="en-US" sz="2133" dirty="0" err="1">
                <a:latin typeface="Raleway Light" pitchFamily="2" charset="0"/>
              </a:rPr>
              <a:t>hình</a:t>
            </a:r>
            <a:r>
              <a:rPr lang="en-US" sz="2133" dirty="0">
                <a:latin typeface="Raleway Light" pitchFamily="2" charset="0"/>
              </a:rPr>
              <a:t> </a:t>
            </a:r>
            <a:r>
              <a:rPr lang="en-US" sz="2133" dirty="0" err="1">
                <a:latin typeface="Raleway Light" pitchFamily="2" charset="0"/>
              </a:rPr>
              <a:t>tăng</a:t>
            </a:r>
            <a:r>
              <a:rPr lang="en-US" sz="2133" dirty="0">
                <a:latin typeface="Raleway Light" pitchFamily="2" charset="0"/>
              </a:rPr>
              <a:t> </a:t>
            </a:r>
            <a:r>
              <a:rPr lang="en-US" sz="2133" dirty="0" err="1">
                <a:latin typeface="Raleway Light" pitchFamily="2" charset="0"/>
              </a:rPr>
              <a:t>trưởng</a:t>
            </a:r>
            <a:r>
              <a:rPr lang="en-US" sz="2133" dirty="0">
                <a:latin typeface="Raleway Light" pitchFamily="2" charset="0"/>
              </a:rPr>
              <a:t>; </a:t>
            </a:r>
          </a:p>
          <a:p>
            <a:pPr indent="609585" algn="just">
              <a:lnSpc>
                <a:spcPct val="107000"/>
              </a:lnSpc>
              <a:spcBef>
                <a:spcPts val="400"/>
              </a:spcBef>
              <a:spcAft>
                <a:spcPts val="400"/>
              </a:spcAft>
            </a:pPr>
            <a:r>
              <a:rPr lang="en-US" sz="2133" dirty="0" err="1">
                <a:latin typeface="Raleway Light" pitchFamily="2" charset="0"/>
              </a:rPr>
              <a:t>Năng</a:t>
            </a:r>
            <a:r>
              <a:rPr lang="en-US" sz="2133" dirty="0">
                <a:latin typeface="Raleway Light" pitchFamily="2" charset="0"/>
              </a:rPr>
              <a:t> </a:t>
            </a:r>
            <a:r>
              <a:rPr lang="en-US" sz="2133" dirty="0" err="1">
                <a:latin typeface="Raleway Light" pitchFamily="2" charset="0"/>
              </a:rPr>
              <a:t>suất</a:t>
            </a:r>
            <a:r>
              <a:rPr lang="en-US" sz="2133" dirty="0">
                <a:latin typeface="Raleway Light" pitchFamily="2" charset="0"/>
              </a:rPr>
              <a:t>, </a:t>
            </a:r>
            <a:r>
              <a:rPr lang="en-US" sz="2133" dirty="0" err="1">
                <a:latin typeface="Raleway Light" pitchFamily="2" charset="0"/>
              </a:rPr>
              <a:t>chất</a:t>
            </a:r>
            <a:r>
              <a:rPr lang="en-US" sz="2133" dirty="0">
                <a:latin typeface="Raleway Light" pitchFamily="2" charset="0"/>
              </a:rPr>
              <a:t> </a:t>
            </a:r>
            <a:r>
              <a:rPr lang="en-US" sz="2133" dirty="0" err="1">
                <a:latin typeface="Raleway Light" pitchFamily="2" charset="0"/>
              </a:rPr>
              <a:t>lượng</a:t>
            </a:r>
            <a:r>
              <a:rPr lang="en-US" sz="2133" dirty="0">
                <a:latin typeface="Raleway Light" pitchFamily="2" charset="0"/>
              </a:rPr>
              <a:t>, </a:t>
            </a:r>
            <a:r>
              <a:rPr lang="en-US" sz="2133" dirty="0" err="1">
                <a:latin typeface="Raleway Light" pitchFamily="2" charset="0"/>
              </a:rPr>
              <a:t>hiệu</a:t>
            </a:r>
            <a:r>
              <a:rPr lang="en-US" sz="2133" dirty="0">
                <a:latin typeface="Raleway Light" pitchFamily="2" charset="0"/>
              </a:rPr>
              <a:t> </a:t>
            </a:r>
            <a:r>
              <a:rPr lang="en-US" sz="2133" dirty="0" err="1">
                <a:latin typeface="Raleway Light" pitchFamily="2" charset="0"/>
              </a:rPr>
              <a:t>quả</a:t>
            </a:r>
            <a:r>
              <a:rPr lang="en-US" sz="2133" dirty="0">
                <a:latin typeface="Raleway Light" pitchFamily="2" charset="0"/>
              </a:rPr>
              <a:t> </a:t>
            </a:r>
            <a:r>
              <a:rPr lang="en-US" sz="2133" dirty="0" err="1">
                <a:latin typeface="Raleway Light" pitchFamily="2" charset="0"/>
              </a:rPr>
              <a:t>và</a:t>
            </a:r>
            <a:r>
              <a:rPr lang="en-US" sz="2133" dirty="0">
                <a:latin typeface="Raleway Light" pitchFamily="2" charset="0"/>
              </a:rPr>
              <a:t> </a:t>
            </a:r>
            <a:r>
              <a:rPr lang="en-US" sz="2133" dirty="0" err="1">
                <a:latin typeface="Raleway Light" pitchFamily="2" charset="0"/>
              </a:rPr>
              <a:t>và</a:t>
            </a:r>
            <a:r>
              <a:rPr lang="en-US" sz="2133" dirty="0">
                <a:latin typeface="Raleway Light" pitchFamily="2" charset="0"/>
              </a:rPr>
              <a:t> </a:t>
            </a:r>
            <a:r>
              <a:rPr lang="en-US" sz="2133" dirty="0" err="1">
                <a:latin typeface="Raleway Light" pitchFamily="2" charset="0"/>
              </a:rPr>
              <a:t>sức</a:t>
            </a:r>
            <a:r>
              <a:rPr lang="en-US" sz="2133" dirty="0">
                <a:latin typeface="Raleway Light" pitchFamily="2" charset="0"/>
              </a:rPr>
              <a:t> </a:t>
            </a:r>
            <a:r>
              <a:rPr lang="en-US" sz="2133" dirty="0" err="1">
                <a:latin typeface="Raleway Light" pitchFamily="2" charset="0"/>
              </a:rPr>
              <a:t>mạnh</a:t>
            </a:r>
            <a:r>
              <a:rPr lang="en-US" sz="2133" dirty="0">
                <a:latin typeface="Raleway Light" pitchFamily="2" charset="0"/>
              </a:rPr>
              <a:t> </a:t>
            </a:r>
            <a:r>
              <a:rPr lang="en-US" sz="2133" dirty="0" err="1">
                <a:latin typeface="Raleway Light" pitchFamily="2" charset="0"/>
              </a:rPr>
              <a:t>cạnh</a:t>
            </a:r>
            <a:r>
              <a:rPr lang="en-US" sz="2133" dirty="0">
                <a:latin typeface="Raleway Light" pitchFamily="2" charset="0"/>
              </a:rPr>
              <a:t> </a:t>
            </a:r>
            <a:r>
              <a:rPr lang="en-US" sz="2133" dirty="0" err="1">
                <a:latin typeface="Raleway Light" pitchFamily="2" charset="0"/>
              </a:rPr>
              <a:t>tranh</a:t>
            </a:r>
            <a:r>
              <a:rPr lang="en-US" sz="2133" dirty="0">
                <a:latin typeface="Raleway Light" pitchFamily="2" charset="0"/>
              </a:rPr>
              <a:t> </a:t>
            </a:r>
            <a:r>
              <a:rPr lang="en-US" sz="2133" dirty="0" err="1">
                <a:latin typeface="Raleway Light" pitchFamily="2" charset="0"/>
              </a:rPr>
              <a:t>của</a:t>
            </a:r>
            <a:r>
              <a:rPr lang="en-US" sz="2133" dirty="0">
                <a:latin typeface="Raleway Light" pitchFamily="2" charset="0"/>
              </a:rPr>
              <a:t> </a:t>
            </a:r>
            <a:r>
              <a:rPr lang="en-US" sz="2133" dirty="0" err="1">
                <a:latin typeface="Raleway Light" pitchFamily="2" charset="0"/>
              </a:rPr>
              <a:t>nền</a:t>
            </a:r>
            <a:r>
              <a:rPr lang="en-US" sz="2133" dirty="0">
                <a:latin typeface="Raleway Light" pitchFamily="2" charset="0"/>
              </a:rPr>
              <a:t> </a:t>
            </a:r>
            <a:r>
              <a:rPr lang="en-US" sz="2133" dirty="0" err="1">
                <a:latin typeface="Raleway Light" pitchFamily="2" charset="0"/>
              </a:rPr>
              <a:t>kinh</a:t>
            </a:r>
            <a:r>
              <a:rPr lang="en-US" sz="2133" dirty="0">
                <a:latin typeface="Raleway Light" pitchFamily="2" charset="0"/>
              </a:rPr>
              <a:t> </a:t>
            </a:r>
            <a:r>
              <a:rPr lang="en-US" sz="2133" dirty="0" err="1">
                <a:latin typeface="Raleway Light" pitchFamily="2" charset="0"/>
              </a:rPr>
              <a:t>tế</a:t>
            </a:r>
            <a:r>
              <a:rPr lang="en-US" sz="2133" dirty="0">
                <a:latin typeface="Raleway Light" pitchFamily="2" charset="0"/>
              </a:rPr>
              <a:t> </a:t>
            </a:r>
            <a:r>
              <a:rPr lang="en-US" sz="2133" dirty="0" err="1">
                <a:latin typeface="Raleway Light" pitchFamily="2" charset="0"/>
              </a:rPr>
              <a:t>chưa</a:t>
            </a:r>
            <a:r>
              <a:rPr lang="en-US" sz="2133" dirty="0">
                <a:latin typeface="Raleway Light" pitchFamily="2" charset="0"/>
              </a:rPr>
              <a:t> </a:t>
            </a:r>
            <a:r>
              <a:rPr lang="en-US" sz="2133" dirty="0" err="1">
                <a:latin typeface="Raleway Light" pitchFamily="2" charset="0"/>
              </a:rPr>
              <a:t>cao</a:t>
            </a:r>
            <a:r>
              <a:rPr lang="en-US" sz="2133" dirty="0">
                <a:latin typeface="Raleway Light" pitchFamily="2" charset="0"/>
              </a:rPr>
              <a:t>. </a:t>
            </a:r>
          </a:p>
          <a:p>
            <a:pPr indent="609585" algn="just">
              <a:lnSpc>
                <a:spcPct val="107000"/>
              </a:lnSpc>
              <a:spcBef>
                <a:spcPts val="400"/>
              </a:spcBef>
              <a:spcAft>
                <a:spcPts val="400"/>
              </a:spcAft>
            </a:pPr>
            <a:r>
              <a:rPr lang="en-US" sz="2133" dirty="0" err="1">
                <a:latin typeface="Raleway Light" pitchFamily="2" charset="0"/>
              </a:rPr>
              <a:t>Đổi</a:t>
            </a:r>
            <a:r>
              <a:rPr lang="en-US" sz="2133" dirty="0">
                <a:latin typeface="Raleway Light" pitchFamily="2" charset="0"/>
              </a:rPr>
              <a:t> </a:t>
            </a:r>
            <a:r>
              <a:rPr lang="en-US" sz="2133" dirty="0" err="1">
                <a:latin typeface="Raleway Light" pitchFamily="2" charset="0"/>
              </a:rPr>
              <a:t>mới</a:t>
            </a:r>
            <a:r>
              <a:rPr lang="en-US" sz="2133" dirty="0">
                <a:latin typeface="Raleway Light" pitchFamily="2" charset="0"/>
              </a:rPr>
              <a:t> </a:t>
            </a:r>
            <a:r>
              <a:rPr lang="en-US" sz="2133" dirty="0" err="1">
                <a:latin typeface="Raleway Light" pitchFamily="2" charset="0"/>
              </a:rPr>
              <a:t>giáo</a:t>
            </a:r>
            <a:r>
              <a:rPr lang="en-US" sz="2133" dirty="0">
                <a:latin typeface="Raleway Light" pitchFamily="2" charset="0"/>
              </a:rPr>
              <a:t> </a:t>
            </a:r>
            <a:r>
              <a:rPr lang="en-US" sz="2133" dirty="0" err="1">
                <a:latin typeface="Raleway Light" pitchFamily="2" charset="0"/>
              </a:rPr>
              <a:t>dục</a:t>
            </a:r>
            <a:r>
              <a:rPr lang="en-US" sz="2133" dirty="0">
                <a:latin typeface="Raleway Light" pitchFamily="2" charset="0"/>
              </a:rPr>
              <a:t> </a:t>
            </a:r>
            <a:r>
              <a:rPr lang="en-US" sz="2133" dirty="0" err="1">
                <a:latin typeface="Raleway Light" pitchFamily="2" charset="0"/>
              </a:rPr>
              <a:t>và</a:t>
            </a:r>
            <a:r>
              <a:rPr lang="en-US" sz="2133" dirty="0">
                <a:latin typeface="Raleway Light" pitchFamily="2" charset="0"/>
              </a:rPr>
              <a:t> </a:t>
            </a:r>
            <a:r>
              <a:rPr lang="en-US" sz="2133" dirty="0" err="1">
                <a:latin typeface="Raleway Light" pitchFamily="2" charset="0"/>
              </a:rPr>
              <a:t>đào</a:t>
            </a:r>
            <a:r>
              <a:rPr lang="en-US" sz="2133" dirty="0">
                <a:latin typeface="Raleway Light" pitchFamily="2" charset="0"/>
              </a:rPr>
              <a:t> </a:t>
            </a:r>
            <a:r>
              <a:rPr lang="en-US" sz="2133" dirty="0" err="1">
                <a:latin typeface="Raleway Light" pitchFamily="2" charset="0"/>
              </a:rPr>
              <a:t>tạo</a:t>
            </a:r>
            <a:r>
              <a:rPr lang="en-US" sz="2133" dirty="0">
                <a:latin typeface="Raleway Light" pitchFamily="2" charset="0"/>
              </a:rPr>
              <a:t> khoa </a:t>
            </a:r>
            <a:r>
              <a:rPr lang="en-US" sz="2133" dirty="0" err="1">
                <a:latin typeface="Raleway Light" pitchFamily="2" charset="0"/>
              </a:rPr>
              <a:t>học</a:t>
            </a:r>
            <a:r>
              <a:rPr lang="en-US" sz="2133" dirty="0">
                <a:latin typeface="Raleway Light" pitchFamily="2" charset="0"/>
              </a:rPr>
              <a:t> </a:t>
            </a:r>
            <a:r>
              <a:rPr lang="en-US" sz="2133" dirty="0" err="1">
                <a:latin typeface="Raleway Light" pitchFamily="2" charset="0"/>
              </a:rPr>
              <a:t>và</a:t>
            </a:r>
            <a:r>
              <a:rPr lang="en-US" sz="2133" dirty="0">
                <a:latin typeface="Raleway Light" pitchFamily="2" charset="0"/>
              </a:rPr>
              <a:t> </a:t>
            </a:r>
            <a:r>
              <a:rPr lang="en-US" sz="2133" dirty="0" err="1">
                <a:latin typeface="Raleway Light" pitchFamily="2" charset="0"/>
              </a:rPr>
              <a:t>công</a:t>
            </a:r>
            <a:r>
              <a:rPr lang="en-US" sz="2133" dirty="0">
                <a:latin typeface="Raleway Light" pitchFamily="2" charset="0"/>
              </a:rPr>
              <a:t> </a:t>
            </a:r>
            <a:r>
              <a:rPr lang="en-US" sz="2133" dirty="0" err="1">
                <a:latin typeface="Raleway Light" pitchFamily="2" charset="0"/>
              </a:rPr>
              <a:t>nghệ</a:t>
            </a:r>
            <a:r>
              <a:rPr lang="en-US" sz="2133" dirty="0">
                <a:latin typeface="Raleway Light" pitchFamily="2" charset="0"/>
              </a:rPr>
              <a:t> </a:t>
            </a:r>
            <a:r>
              <a:rPr lang="en-US" sz="2133" dirty="0" err="1">
                <a:latin typeface="Raleway Light" pitchFamily="2" charset="0"/>
              </a:rPr>
              <a:t>chưa</a:t>
            </a:r>
            <a:r>
              <a:rPr lang="en-US" sz="2133" dirty="0">
                <a:latin typeface="Raleway Light" pitchFamily="2" charset="0"/>
              </a:rPr>
              <a:t> </a:t>
            </a:r>
            <a:r>
              <a:rPr lang="en-US" sz="2133" dirty="0" err="1">
                <a:latin typeface="Raleway Light" pitchFamily="2" charset="0"/>
              </a:rPr>
              <a:t>thực</a:t>
            </a:r>
            <a:r>
              <a:rPr lang="en-US" sz="2133" dirty="0">
                <a:latin typeface="Raleway Light" pitchFamily="2" charset="0"/>
              </a:rPr>
              <a:t> </a:t>
            </a:r>
            <a:r>
              <a:rPr lang="en-US" sz="2133" dirty="0" err="1">
                <a:latin typeface="Raleway Light" pitchFamily="2" charset="0"/>
              </a:rPr>
              <a:t>sự</a:t>
            </a:r>
            <a:r>
              <a:rPr lang="en-US" sz="2133" dirty="0">
                <a:latin typeface="Raleway Light" pitchFamily="2" charset="0"/>
              </a:rPr>
              <a:t> </a:t>
            </a:r>
            <a:r>
              <a:rPr lang="en-US" sz="2133" dirty="0" err="1">
                <a:latin typeface="Raleway Light" pitchFamily="2" charset="0"/>
              </a:rPr>
              <a:t>trở</a:t>
            </a:r>
            <a:r>
              <a:rPr lang="en-US" sz="2133" dirty="0">
                <a:latin typeface="Raleway Light" pitchFamily="2" charset="0"/>
              </a:rPr>
              <a:t> </a:t>
            </a:r>
            <a:r>
              <a:rPr lang="en-US" sz="2133" dirty="0" err="1">
                <a:latin typeface="Raleway Light" pitchFamily="2" charset="0"/>
              </a:rPr>
              <a:t>thành</a:t>
            </a:r>
            <a:r>
              <a:rPr lang="en-US" sz="2133" dirty="0">
                <a:latin typeface="Raleway Light" pitchFamily="2" charset="0"/>
              </a:rPr>
              <a:t> </a:t>
            </a:r>
            <a:r>
              <a:rPr lang="en-US" sz="2133" dirty="0" err="1">
                <a:latin typeface="Raleway Light" pitchFamily="2" charset="0"/>
              </a:rPr>
              <a:t>động</a:t>
            </a:r>
            <a:r>
              <a:rPr lang="en-US" sz="2133" dirty="0">
                <a:latin typeface="Raleway Light" pitchFamily="2" charset="0"/>
              </a:rPr>
              <a:t> </a:t>
            </a:r>
            <a:r>
              <a:rPr lang="en-US" sz="2133" dirty="0" err="1">
                <a:latin typeface="Raleway Light" pitchFamily="2" charset="0"/>
              </a:rPr>
              <a:t>lực</a:t>
            </a:r>
            <a:r>
              <a:rPr lang="en-US" sz="2133" dirty="0">
                <a:latin typeface="Raleway Light" pitchFamily="2" charset="0"/>
              </a:rPr>
              <a:t> then </a:t>
            </a:r>
            <a:r>
              <a:rPr lang="en-US" sz="2133" dirty="0" err="1">
                <a:latin typeface="Raleway Light" pitchFamily="2" charset="0"/>
              </a:rPr>
              <a:t>chốt</a:t>
            </a:r>
            <a:r>
              <a:rPr lang="en-US" sz="2133" dirty="0">
                <a:latin typeface="Raleway Light" pitchFamily="2" charset="0"/>
              </a:rPr>
              <a:t> </a:t>
            </a:r>
            <a:r>
              <a:rPr lang="en-US" sz="2133" dirty="0" err="1">
                <a:latin typeface="Raleway Light" pitchFamily="2" charset="0"/>
              </a:rPr>
              <a:t>thúc</a:t>
            </a:r>
            <a:r>
              <a:rPr lang="en-US" sz="2133" dirty="0">
                <a:latin typeface="Raleway Light" pitchFamily="2" charset="0"/>
              </a:rPr>
              <a:t> </a:t>
            </a:r>
            <a:r>
              <a:rPr lang="en-US" sz="2133" dirty="0" err="1">
                <a:latin typeface="Raleway Light" pitchFamily="2" charset="0"/>
              </a:rPr>
              <a:t>đẩy</a:t>
            </a:r>
            <a:r>
              <a:rPr lang="en-US" sz="2133" dirty="0">
                <a:latin typeface="Raleway Light" pitchFamily="2" charset="0"/>
              </a:rPr>
              <a:t> </a:t>
            </a:r>
            <a:r>
              <a:rPr lang="en-US" sz="2133" dirty="0" err="1">
                <a:latin typeface="Raleway Light" pitchFamily="2" charset="0"/>
              </a:rPr>
              <a:t>phát</a:t>
            </a:r>
            <a:r>
              <a:rPr lang="en-US" sz="2133" dirty="0">
                <a:latin typeface="Raleway Light" pitchFamily="2" charset="0"/>
              </a:rPr>
              <a:t> </a:t>
            </a:r>
            <a:r>
              <a:rPr lang="en-US" sz="2133" dirty="0" err="1">
                <a:latin typeface="Raleway Light" pitchFamily="2" charset="0"/>
              </a:rPr>
              <a:t>triển</a:t>
            </a:r>
            <a:r>
              <a:rPr lang="en-US" sz="2133" dirty="0">
                <a:latin typeface="Raleway Light" pitchFamily="2" charset="0"/>
              </a:rPr>
              <a:t> </a:t>
            </a:r>
            <a:r>
              <a:rPr lang="en-US" sz="2133" dirty="0" err="1">
                <a:latin typeface="Raleway Light" pitchFamily="2" charset="0"/>
              </a:rPr>
              <a:t>kinh</a:t>
            </a:r>
            <a:r>
              <a:rPr lang="en-US" sz="2133" dirty="0">
                <a:latin typeface="Raleway Light" pitchFamily="2" charset="0"/>
              </a:rPr>
              <a:t> </a:t>
            </a:r>
            <a:r>
              <a:rPr lang="en-US" sz="2133" dirty="0" err="1">
                <a:latin typeface="Raleway Light" pitchFamily="2" charset="0"/>
              </a:rPr>
              <a:t>tế</a:t>
            </a:r>
            <a:r>
              <a:rPr lang="en-US" sz="2133" dirty="0">
                <a:latin typeface="Raleway Light" pitchFamily="2" charset="0"/>
              </a:rPr>
              <a:t> -</a:t>
            </a:r>
            <a:r>
              <a:rPr lang="en-US" sz="2133" dirty="0" err="1">
                <a:latin typeface="Raleway Light" pitchFamily="2" charset="0"/>
              </a:rPr>
              <a:t>xã</a:t>
            </a:r>
            <a:r>
              <a:rPr lang="en-US" sz="2133" dirty="0">
                <a:latin typeface="Raleway Light" pitchFamily="2" charset="0"/>
              </a:rPr>
              <a:t> </a:t>
            </a:r>
            <a:r>
              <a:rPr lang="en-US" sz="2133" dirty="0" err="1">
                <a:latin typeface="Raleway Light" pitchFamily="2" charset="0"/>
              </a:rPr>
              <a:t>hội</a:t>
            </a:r>
            <a:r>
              <a:rPr lang="en-US" sz="2133" dirty="0">
                <a:latin typeface="Raleway Light" pitchFamily="2" charset="0"/>
              </a:rPr>
              <a:t> . </a:t>
            </a:r>
          </a:p>
          <a:p>
            <a:pPr indent="609585" algn="just">
              <a:lnSpc>
                <a:spcPct val="107000"/>
              </a:lnSpc>
              <a:spcBef>
                <a:spcPts val="400"/>
              </a:spcBef>
              <a:spcAft>
                <a:spcPts val="400"/>
              </a:spcAft>
            </a:pPr>
            <a:r>
              <a:rPr lang="en-US" sz="2133" dirty="0" err="1">
                <a:latin typeface="Raleway Light" pitchFamily="2" charset="0"/>
              </a:rPr>
              <a:t>Lĩnh</a:t>
            </a:r>
            <a:r>
              <a:rPr lang="en-US" sz="2133" dirty="0">
                <a:latin typeface="Raleway Light" pitchFamily="2" charset="0"/>
              </a:rPr>
              <a:t> </a:t>
            </a:r>
            <a:r>
              <a:rPr lang="en-US" sz="2133" dirty="0" err="1">
                <a:latin typeface="Raleway Light" pitchFamily="2" charset="0"/>
              </a:rPr>
              <a:t>vực</a:t>
            </a:r>
            <a:r>
              <a:rPr lang="en-US" sz="2133" dirty="0">
                <a:latin typeface="Raleway Light" pitchFamily="2" charset="0"/>
              </a:rPr>
              <a:t> </a:t>
            </a:r>
            <a:r>
              <a:rPr lang="en-US" sz="2133" dirty="0" err="1">
                <a:latin typeface="Raleway Light" pitchFamily="2" charset="0"/>
              </a:rPr>
              <a:t>văn</a:t>
            </a:r>
            <a:r>
              <a:rPr lang="en-US" sz="2133" dirty="0">
                <a:latin typeface="Raleway Light" pitchFamily="2" charset="0"/>
              </a:rPr>
              <a:t> </a:t>
            </a:r>
            <a:r>
              <a:rPr lang="en-US" sz="2133" dirty="0" err="1">
                <a:latin typeface="Raleway Light" pitchFamily="2" charset="0"/>
              </a:rPr>
              <a:t>hóa</a:t>
            </a:r>
            <a:r>
              <a:rPr lang="en-US" sz="2133" dirty="0">
                <a:latin typeface="Raleway Light" pitchFamily="2" charset="0"/>
              </a:rPr>
              <a:t>, </a:t>
            </a:r>
            <a:r>
              <a:rPr lang="en-US" sz="2133" dirty="0" err="1">
                <a:latin typeface="Raleway Light" pitchFamily="2" charset="0"/>
              </a:rPr>
              <a:t>xã</a:t>
            </a:r>
            <a:r>
              <a:rPr lang="en-US" sz="2133" dirty="0">
                <a:latin typeface="Raleway Light" pitchFamily="2" charset="0"/>
              </a:rPr>
              <a:t> </a:t>
            </a:r>
            <a:r>
              <a:rPr lang="en-US" sz="2133" dirty="0" err="1">
                <a:latin typeface="Raleway Light" pitchFamily="2" charset="0"/>
              </a:rPr>
              <a:t>hội</a:t>
            </a:r>
            <a:r>
              <a:rPr lang="en-US" sz="2133" dirty="0">
                <a:latin typeface="Raleway Light" pitchFamily="2" charset="0"/>
              </a:rPr>
              <a:t> </a:t>
            </a:r>
            <a:r>
              <a:rPr lang="en-US" sz="2133" dirty="0" err="1">
                <a:latin typeface="Raleway Light" pitchFamily="2" charset="0"/>
              </a:rPr>
              <a:t>chưa</a:t>
            </a:r>
            <a:r>
              <a:rPr lang="en-US" sz="2133" dirty="0">
                <a:latin typeface="Raleway Light" pitchFamily="2" charset="0"/>
              </a:rPr>
              <a:t> có </a:t>
            </a:r>
            <a:r>
              <a:rPr lang="en-US" sz="2133" dirty="0" err="1">
                <a:latin typeface="Raleway Light" pitchFamily="2" charset="0"/>
              </a:rPr>
              <a:t>nhiều</a:t>
            </a:r>
            <a:r>
              <a:rPr lang="en-US" sz="2133" dirty="0">
                <a:latin typeface="Raleway Light" pitchFamily="2" charset="0"/>
              </a:rPr>
              <a:t> </a:t>
            </a:r>
            <a:r>
              <a:rPr lang="en-US" sz="2133" dirty="0" err="1">
                <a:latin typeface="Raleway Light" pitchFamily="2" charset="0"/>
              </a:rPr>
              <a:t>đột</a:t>
            </a:r>
            <a:r>
              <a:rPr lang="en-US" sz="2133" dirty="0">
                <a:latin typeface="Raleway Light" pitchFamily="2" charset="0"/>
              </a:rPr>
              <a:t> </a:t>
            </a:r>
            <a:r>
              <a:rPr lang="en-US" sz="2133" dirty="0" err="1">
                <a:latin typeface="Raleway Light" pitchFamily="2" charset="0"/>
              </a:rPr>
              <a:t>phá</a:t>
            </a:r>
            <a:r>
              <a:rPr lang="en-US" sz="2133" dirty="0">
                <a:latin typeface="Raleway Light" pitchFamily="2" charset="0"/>
              </a:rPr>
              <a:t>, </a:t>
            </a:r>
            <a:r>
              <a:rPr lang="en-US" sz="2133" dirty="0" err="1">
                <a:latin typeface="Raleway Light" pitchFamily="2" charset="0"/>
              </a:rPr>
              <a:t>hiệu</a:t>
            </a:r>
            <a:r>
              <a:rPr lang="en-US" sz="2133" dirty="0">
                <a:latin typeface="Raleway Light" pitchFamily="2" charset="0"/>
              </a:rPr>
              <a:t> </a:t>
            </a:r>
            <a:r>
              <a:rPr lang="en-US" sz="2133" dirty="0" err="1">
                <a:latin typeface="Raleway Light" pitchFamily="2" charset="0"/>
              </a:rPr>
              <a:t>quả</a:t>
            </a:r>
            <a:r>
              <a:rPr lang="en-US" sz="2133" dirty="0">
                <a:latin typeface="Raleway Light" pitchFamily="2" charset="0"/>
              </a:rPr>
              <a:t> </a:t>
            </a:r>
            <a:r>
              <a:rPr lang="en-US" sz="2133" dirty="0" err="1">
                <a:latin typeface="Raleway Light" pitchFamily="2" charset="0"/>
              </a:rPr>
              <a:t>chưa</a:t>
            </a:r>
            <a:r>
              <a:rPr lang="en-US" sz="2133" dirty="0">
                <a:latin typeface="Raleway Light" pitchFamily="2" charset="0"/>
              </a:rPr>
              <a:t> </a:t>
            </a:r>
            <a:r>
              <a:rPr lang="en-US" sz="2133" dirty="0" err="1">
                <a:latin typeface="Raleway Light" pitchFamily="2" charset="0"/>
              </a:rPr>
              <a:t>cao</a:t>
            </a:r>
            <a:r>
              <a:rPr lang="en-US" sz="2133" dirty="0">
                <a:latin typeface="Raleway Light" pitchFamily="2" charset="0"/>
              </a:rPr>
              <a:t>. </a:t>
            </a:r>
          </a:p>
        </p:txBody>
      </p:sp>
    </p:spTree>
    <p:extLst>
      <p:ext uri="{BB962C8B-B14F-4D97-AF65-F5344CB8AC3E}">
        <p14:creationId xmlns:p14="http://schemas.microsoft.com/office/powerpoint/2010/main" val="3190070840"/>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9" name="Google Shape;239;p27"/>
          <p:cNvSpPr txBox="1">
            <a:spLocks noGrp="1"/>
          </p:cNvSpPr>
          <p:nvPr>
            <p:ph type="sldNum" sz="quarter"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306</a:t>
            </a:fld>
            <a:endParaRPr/>
          </a:p>
        </p:txBody>
      </p:sp>
      <p:sp>
        <p:nvSpPr>
          <p:cNvPr id="237" name="Google Shape;237;p27"/>
          <p:cNvSpPr txBox="1">
            <a:spLocks noGrp="1"/>
          </p:cNvSpPr>
          <p:nvPr>
            <p:ph type="ctrTitle" idx="4294967295"/>
          </p:nvPr>
        </p:nvSpPr>
        <p:spPr>
          <a:xfrm>
            <a:off x="0" y="881063"/>
            <a:ext cx="10363200" cy="1546225"/>
          </a:xfrm>
          <a:prstGeom prst="rect">
            <a:avLst/>
          </a:prstGeom>
        </p:spPr>
        <p:txBody>
          <a:bodyPr spcFirstLastPara="1" vert="horz" wrap="square" lIns="121900" tIns="121900" rIns="121900" bIns="121900" rtlCol="0" anchor="t" anchorCtr="0">
            <a:noAutofit/>
          </a:bodyPr>
          <a:lstStyle/>
          <a:p>
            <a:pPr>
              <a:spcBef>
                <a:spcPts val="0"/>
              </a:spcBef>
            </a:pPr>
            <a:r>
              <a:rPr lang="en-US" sz="6400" dirty="0">
                <a:solidFill>
                  <a:schemeClr val="accent1"/>
                </a:solidFill>
              </a:rPr>
              <a:t>H</a:t>
            </a:r>
            <a:r>
              <a:rPr lang="en" sz="6400" dirty="0">
                <a:solidFill>
                  <a:schemeClr val="accent1"/>
                </a:solidFill>
              </a:rPr>
              <a:t>ạn chế </a:t>
            </a:r>
            <a:r>
              <a:rPr lang="en" sz="6400" dirty="0">
                <a:solidFill>
                  <a:schemeClr val="tx1">
                    <a:lumMod val="50000"/>
                  </a:schemeClr>
                </a:solidFill>
              </a:rPr>
              <a:t>khuyết điểm</a:t>
            </a:r>
            <a:endParaRPr sz="6400" dirty="0">
              <a:solidFill>
                <a:schemeClr val="tx1">
                  <a:lumMod val="50000"/>
                </a:schemeClr>
              </a:solidFill>
            </a:endParaRPr>
          </a:p>
        </p:txBody>
      </p:sp>
      <p:sp>
        <p:nvSpPr>
          <p:cNvPr id="10" name="TextBox 9">
            <a:extLst>
              <a:ext uri="{FF2B5EF4-FFF2-40B4-BE49-F238E27FC236}">
                <a16:creationId xmlns:a16="http://schemas.microsoft.com/office/drawing/2014/main" id="{A3346FC2-DECC-4881-A94C-10670DE7864B}"/>
              </a:ext>
            </a:extLst>
          </p:cNvPr>
          <p:cNvSpPr txBox="1"/>
          <p:nvPr/>
        </p:nvSpPr>
        <p:spPr>
          <a:xfrm>
            <a:off x="963066" y="2245303"/>
            <a:ext cx="11126481" cy="3209597"/>
          </a:xfrm>
          <a:prstGeom prst="rect">
            <a:avLst/>
          </a:prstGeom>
          <a:noFill/>
        </p:spPr>
        <p:txBody>
          <a:bodyPr wrap="square">
            <a:spAutoFit/>
          </a:bodyPr>
          <a:lstStyle/>
          <a:p>
            <a:pPr indent="609585" algn="just">
              <a:lnSpc>
                <a:spcPct val="107000"/>
              </a:lnSpc>
              <a:spcBef>
                <a:spcPts val="400"/>
              </a:spcBef>
              <a:spcAft>
                <a:spcPts val="400"/>
              </a:spcAft>
            </a:pPr>
            <a:r>
              <a:rPr lang="en-US" sz="2133" dirty="0" err="1">
                <a:latin typeface="Raleway Light" pitchFamily="2" charset="0"/>
              </a:rPr>
              <a:t>Quản</a:t>
            </a:r>
            <a:r>
              <a:rPr lang="en-US" sz="2133" dirty="0">
                <a:latin typeface="Raleway Light" pitchFamily="2" charset="0"/>
              </a:rPr>
              <a:t> </a:t>
            </a:r>
            <a:r>
              <a:rPr lang="en-US" sz="2133" dirty="0" err="1">
                <a:latin typeface="Raleway Light" pitchFamily="2" charset="0"/>
              </a:rPr>
              <a:t>lý</a:t>
            </a:r>
            <a:r>
              <a:rPr lang="en-US" sz="2133" dirty="0">
                <a:latin typeface="Raleway Light" pitchFamily="2" charset="0"/>
              </a:rPr>
              <a:t> </a:t>
            </a:r>
            <a:r>
              <a:rPr lang="en-US" sz="2133" dirty="0" err="1">
                <a:latin typeface="Raleway Light" pitchFamily="2" charset="0"/>
              </a:rPr>
              <a:t>tài</a:t>
            </a:r>
            <a:r>
              <a:rPr lang="en-US" sz="2133" dirty="0">
                <a:latin typeface="Raleway Light" pitchFamily="2" charset="0"/>
              </a:rPr>
              <a:t> </a:t>
            </a:r>
            <a:r>
              <a:rPr lang="en-US" sz="2133" dirty="0" err="1">
                <a:latin typeface="Raleway Light" pitchFamily="2" charset="0"/>
              </a:rPr>
              <a:t>nguyên</a:t>
            </a:r>
            <a:r>
              <a:rPr lang="en-US" sz="2133" dirty="0">
                <a:latin typeface="Raleway Light" pitchFamily="2" charset="0"/>
              </a:rPr>
              <a:t>, </a:t>
            </a:r>
            <a:r>
              <a:rPr lang="en-US" sz="2133" dirty="0" err="1">
                <a:latin typeface="Raleway Light" pitchFamily="2" charset="0"/>
              </a:rPr>
              <a:t>bảo</a:t>
            </a:r>
            <a:r>
              <a:rPr lang="en-US" sz="2133" dirty="0">
                <a:latin typeface="Raleway Light" pitchFamily="2" charset="0"/>
              </a:rPr>
              <a:t> </a:t>
            </a:r>
            <a:r>
              <a:rPr lang="en-US" sz="2133" dirty="0" err="1">
                <a:latin typeface="Raleway Light" pitchFamily="2" charset="0"/>
              </a:rPr>
              <a:t>vệ</a:t>
            </a:r>
            <a:r>
              <a:rPr lang="en-US" sz="2133" dirty="0">
                <a:latin typeface="Raleway Light" pitchFamily="2" charset="0"/>
              </a:rPr>
              <a:t> </a:t>
            </a:r>
            <a:r>
              <a:rPr lang="en-US" sz="2133" dirty="0" err="1">
                <a:latin typeface="Raleway Light" pitchFamily="2" charset="0"/>
              </a:rPr>
              <a:t>môi</a:t>
            </a:r>
            <a:r>
              <a:rPr lang="en-US" sz="2133" dirty="0">
                <a:latin typeface="Raleway Light" pitchFamily="2" charset="0"/>
              </a:rPr>
              <a:t> </a:t>
            </a:r>
            <a:r>
              <a:rPr lang="en-US" sz="2133" dirty="0" err="1">
                <a:latin typeface="Raleway Light" pitchFamily="2" charset="0"/>
              </a:rPr>
              <a:t>trường</a:t>
            </a:r>
            <a:r>
              <a:rPr lang="en-US" sz="2133" dirty="0">
                <a:latin typeface="Raleway Light" pitchFamily="2" charset="0"/>
              </a:rPr>
              <a:t>, </a:t>
            </a:r>
            <a:r>
              <a:rPr lang="en-US" sz="2133" dirty="0" err="1">
                <a:latin typeface="Raleway Light" pitchFamily="2" charset="0"/>
              </a:rPr>
              <a:t>khả</a:t>
            </a:r>
            <a:r>
              <a:rPr lang="en-US" sz="2133" dirty="0">
                <a:latin typeface="Raleway Light" pitchFamily="2" charset="0"/>
              </a:rPr>
              <a:t> </a:t>
            </a:r>
            <a:r>
              <a:rPr lang="en-US" sz="2133" dirty="0" err="1">
                <a:latin typeface="Raleway Light" pitchFamily="2" charset="0"/>
              </a:rPr>
              <a:t>năng</a:t>
            </a:r>
            <a:r>
              <a:rPr lang="en-US" sz="2133" dirty="0">
                <a:latin typeface="Raleway Light" pitchFamily="2" charset="0"/>
              </a:rPr>
              <a:t> </a:t>
            </a:r>
            <a:r>
              <a:rPr lang="en-US" sz="2133" dirty="0" err="1">
                <a:latin typeface="Raleway Light" pitchFamily="2" charset="0"/>
              </a:rPr>
              <a:t>thích</a:t>
            </a:r>
            <a:r>
              <a:rPr lang="en-US" sz="2133" dirty="0">
                <a:latin typeface="Raleway Light" pitchFamily="2" charset="0"/>
              </a:rPr>
              <a:t> </a:t>
            </a:r>
            <a:r>
              <a:rPr lang="en-US" sz="2133" dirty="0" err="1">
                <a:latin typeface="Raleway Light" pitchFamily="2" charset="0"/>
              </a:rPr>
              <a:t>ứng</a:t>
            </a:r>
            <a:r>
              <a:rPr lang="en-US" sz="2133" dirty="0">
                <a:latin typeface="Raleway Light" pitchFamily="2" charset="0"/>
              </a:rPr>
              <a:t> </a:t>
            </a:r>
            <a:r>
              <a:rPr lang="en-US" sz="2133" dirty="0" err="1">
                <a:latin typeface="Raleway Light" pitchFamily="2" charset="0"/>
              </a:rPr>
              <a:t>với</a:t>
            </a:r>
            <a:r>
              <a:rPr lang="en-US" sz="2133" dirty="0">
                <a:latin typeface="Raleway Light" pitchFamily="2" charset="0"/>
              </a:rPr>
              <a:t> </a:t>
            </a:r>
            <a:r>
              <a:rPr lang="en-US" sz="2133" dirty="0" err="1">
                <a:latin typeface="Raleway Light" pitchFamily="2" charset="0"/>
              </a:rPr>
              <a:t>biến</a:t>
            </a:r>
            <a:r>
              <a:rPr lang="en-US" sz="2133" dirty="0">
                <a:latin typeface="Raleway Light" pitchFamily="2" charset="0"/>
              </a:rPr>
              <a:t> </a:t>
            </a:r>
            <a:r>
              <a:rPr lang="en-US" sz="2133" dirty="0" err="1">
                <a:latin typeface="Raleway Light" pitchFamily="2" charset="0"/>
              </a:rPr>
              <a:t>đổi</a:t>
            </a:r>
            <a:r>
              <a:rPr lang="en-US" sz="2133" dirty="0">
                <a:latin typeface="Raleway Light" pitchFamily="2" charset="0"/>
              </a:rPr>
              <a:t> </a:t>
            </a:r>
            <a:r>
              <a:rPr lang="en-US" sz="2133" dirty="0" err="1">
                <a:latin typeface="Raleway Light" pitchFamily="2" charset="0"/>
              </a:rPr>
              <a:t>khí</a:t>
            </a:r>
            <a:r>
              <a:rPr lang="en-US" sz="2133" dirty="0">
                <a:latin typeface="Raleway Light" pitchFamily="2" charset="0"/>
              </a:rPr>
              <a:t> </a:t>
            </a:r>
            <a:r>
              <a:rPr lang="en-US" sz="2133" dirty="0" err="1">
                <a:latin typeface="Raleway Light" pitchFamily="2" charset="0"/>
              </a:rPr>
              <a:t>hậu</a:t>
            </a:r>
            <a:r>
              <a:rPr lang="en-US" sz="2133" dirty="0">
                <a:latin typeface="Raleway Light" pitchFamily="2" charset="0"/>
              </a:rPr>
              <a:t> </a:t>
            </a:r>
            <a:r>
              <a:rPr lang="en-US" sz="2133" dirty="0" err="1">
                <a:latin typeface="Raleway Light" pitchFamily="2" charset="0"/>
              </a:rPr>
              <a:t>còn</a:t>
            </a:r>
            <a:r>
              <a:rPr lang="en-US" sz="2133" dirty="0">
                <a:latin typeface="Raleway Light" pitchFamily="2" charset="0"/>
              </a:rPr>
              <a:t> </a:t>
            </a:r>
            <a:r>
              <a:rPr lang="en-US" sz="2133" dirty="0" err="1">
                <a:latin typeface="Raleway Light" pitchFamily="2" charset="0"/>
              </a:rPr>
              <a:t>bất</a:t>
            </a:r>
            <a:r>
              <a:rPr lang="en-US" sz="2133" dirty="0">
                <a:latin typeface="Raleway Light" pitchFamily="2" charset="0"/>
              </a:rPr>
              <a:t> </a:t>
            </a:r>
            <a:r>
              <a:rPr lang="en-US" sz="2133" dirty="0" err="1">
                <a:latin typeface="Raleway Light" pitchFamily="2" charset="0"/>
              </a:rPr>
              <a:t>cập</a:t>
            </a:r>
            <a:r>
              <a:rPr lang="en-US" sz="2133" dirty="0">
                <a:latin typeface="Raleway Light" pitchFamily="2" charset="0"/>
              </a:rPr>
              <a:t>. </a:t>
            </a:r>
          </a:p>
          <a:p>
            <a:pPr indent="609585" algn="just">
              <a:lnSpc>
                <a:spcPct val="107000"/>
              </a:lnSpc>
              <a:spcBef>
                <a:spcPts val="400"/>
              </a:spcBef>
              <a:spcAft>
                <a:spcPts val="400"/>
              </a:spcAft>
            </a:pPr>
            <a:r>
              <a:rPr lang="en-US" sz="2133" dirty="0" err="1">
                <a:latin typeface="Raleway Light" pitchFamily="2" charset="0"/>
              </a:rPr>
              <a:t>Các</a:t>
            </a:r>
            <a:r>
              <a:rPr lang="en-US" sz="2133" dirty="0">
                <a:latin typeface="Raleway Light" pitchFamily="2" charset="0"/>
              </a:rPr>
              <a:t> </a:t>
            </a:r>
            <a:r>
              <a:rPr lang="en-US" sz="2133" dirty="0" err="1">
                <a:latin typeface="Raleway Light" pitchFamily="2" charset="0"/>
              </a:rPr>
              <a:t>lĩnh</a:t>
            </a:r>
            <a:r>
              <a:rPr lang="en-US" sz="2133" dirty="0">
                <a:latin typeface="Raleway Light" pitchFamily="2" charset="0"/>
              </a:rPr>
              <a:t> </a:t>
            </a:r>
            <a:r>
              <a:rPr lang="en-US" sz="2133" dirty="0" err="1">
                <a:latin typeface="Raleway Light" pitchFamily="2" charset="0"/>
              </a:rPr>
              <a:t>vực</a:t>
            </a:r>
            <a:r>
              <a:rPr lang="en-US" sz="2133" dirty="0">
                <a:latin typeface="Raleway Light" pitchFamily="2" charset="0"/>
              </a:rPr>
              <a:t> </a:t>
            </a:r>
            <a:r>
              <a:rPr lang="en-US" sz="2133" dirty="0" err="1">
                <a:latin typeface="Raleway Light" pitchFamily="2" charset="0"/>
              </a:rPr>
              <a:t>quốc</a:t>
            </a:r>
            <a:r>
              <a:rPr lang="en-US" sz="2133" dirty="0">
                <a:latin typeface="Raleway Light" pitchFamily="2" charset="0"/>
              </a:rPr>
              <a:t> </a:t>
            </a:r>
            <a:r>
              <a:rPr lang="en-US" sz="2133" dirty="0" err="1">
                <a:latin typeface="Raleway Light" pitchFamily="2" charset="0"/>
              </a:rPr>
              <a:t>phòng</a:t>
            </a:r>
            <a:r>
              <a:rPr lang="en-US" sz="2133" dirty="0">
                <a:latin typeface="Raleway Light" pitchFamily="2" charset="0"/>
              </a:rPr>
              <a:t>, an </a:t>
            </a:r>
            <a:r>
              <a:rPr lang="en-US" sz="2133" dirty="0" err="1">
                <a:latin typeface="Raleway Light" pitchFamily="2" charset="0"/>
              </a:rPr>
              <a:t>ninh</a:t>
            </a:r>
            <a:r>
              <a:rPr lang="en-US" sz="2133" dirty="0">
                <a:latin typeface="Raleway Light" pitchFamily="2" charset="0"/>
              </a:rPr>
              <a:t>, </a:t>
            </a:r>
            <a:r>
              <a:rPr lang="en-US" sz="2133" dirty="0" err="1">
                <a:latin typeface="Raleway Light" pitchFamily="2" charset="0"/>
              </a:rPr>
              <a:t>đối</a:t>
            </a:r>
            <a:r>
              <a:rPr lang="en-US" sz="2133" dirty="0">
                <a:latin typeface="Raleway Light" pitchFamily="2" charset="0"/>
              </a:rPr>
              <a:t> </a:t>
            </a:r>
            <a:r>
              <a:rPr lang="en-US" sz="2133" dirty="0" err="1">
                <a:latin typeface="Raleway Light" pitchFamily="2" charset="0"/>
              </a:rPr>
              <a:t>ngoại</a:t>
            </a:r>
            <a:r>
              <a:rPr lang="en-US" sz="2133" dirty="0">
                <a:latin typeface="Raleway Light" pitchFamily="2" charset="0"/>
              </a:rPr>
              <a:t> </a:t>
            </a:r>
            <a:r>
              <a:rPr lang="en-US" sz="2133" dirty="0" err="1">
                <a:latin typeface="Raleway Light" pitchFamily="2" charset="0"/>
              </a:rPr>
              <a:t>còn</a:t>
            </a:r>
            <a:r>
              <a:rPr lang="en-US" sz="2133" dirty="0">
                <a:latin typeface="Raleway Light" pitchFamily="2" charset="0"/>
              </a:rPr>
              <a:t> </a:t>
            </a:r>
            <a:r>
              <a:rPr lang="en-US" sz="2133" dirty="0" err="1">
                <a:latin typeface="Raleway Light" pitchFamily="2" charset="0"/>
              </a:rPr>
              <a:t>một</a:t>
            </a:r>
            <a:r>
              <a:rPr lang="en-US" sz="2133" dirty="0">
                <a:latin typeface="Raleway Light" pitchFamily="2" charset="0"/>
              </a:rPr>
              <a:t> </a:t>
            </a:r>
            <a:r>
              <a:rPr lang="en-US" sz="2133" dirty="0" err="1">
                <a:latin typeface="Raleway Light" pitchFamily="2" charset="0"/>
              </a:rPr>
              <a:t>số</a:t>
            </a:r>
            <a:r>
              <a:rPr lang="en-US" sz="2133" dirty="0">
                <a:latin typeface="Raleway Light" pitchFamily="2" charset="0"/>
              </a:rPr>
              <a:t> </a:t>
            </a:r>
            <a:r>
              <a:rPr lang="en-US" sz="2133" dirty="0" err="1">
                <a:latin typeface="Raleway Light" pitchFamily="2" charset="0"/>
              </a:rPr>
              <a:t>mặt</a:t>
            </a:r>
            <a:r>
              <a:rPr lang="en-US" sz="2133" dirty="0">
                <a:latin typeface="Raleway Light" pitchFamily="2" charset="0"/>
              </a:rPr>
              <a:t> </a:t>
            </a:r>
            <a:r>
              <a:rPr lang="en-US" sz="2133" dirty="0" err="1">
                <a:latin typeface="Raleway Light" pitchFamily="2" charset="0"/>
              </a:rPr>
              <a:t>hạn</a:t>
            </a:r>
            <a:r>
              <a:rPr lang="en-US" sz="2133" dirty="0">
                <a:latin typeface="Raleway Light" pitchFamily="2" charset="0"/>
              </a:rPr>
              <a:t> </a:t>
            </a:r>
            <a:r>
              <a:rPr lang="en-US" sz="2133" dirty="0" err="1">
                <a:latin typeface="Raleway Light" pitchFamily="2" charset="0"/>
              </a:rPr>
              <a:t>chế</a:t>
            </a:r>
            <a:r>
              <a:rPr lang="en-US" sz="2133" dirty="0">
                <a:latin typeface="Raleway Light" pitchFamily="2" charset="0"/>
              </a:rPr>
              <a:t>.  </a:t>
            </a:r>
          </a:p>
          <a:p>
            <a:pPr indent="609585" algn="just">
              <a:lnSpc>
                <a:spcPct val="107000"/>
              </a:lnSpc>
              <a:spcBef>
                <a:spcPts val="400"/>
              </a:spcBef>
              <a:spcAft>
                <a:spcPts val="400"/>
              </a:spcAft>
            </a:pPr>
            <a:r>
              <a:rPr lang="en-US" sz="2133" dirty="0" err="1">
                <a:latin typeface="Raleway Light" pitchFamily="2" charset="0"/>
              </a:rPr>
              <a:t>Sức</a:t>
            </a:r>
            <a:r>
              <a:rPr lang="en-US" sz="2133" dirty="0">
                <a:latin typeface="Raleway Light" pitchFamily="2" charset="0"/>
              </a:rPr>
              <a:t> </a:t>
            </a:r>
            <a:r>
              <a:rPr lang="en-US" sz="2133" dirty="0" err="1">
                <a:latin typeface="Raleway Light" pitchFamily="2" charset="0"/>
              </a:rPr>
              <a:t>mạnh</a:t>
            </a:r>
            <a:r>
              <a:rPr lang="en-US" sz="2133" dirty="0">
                <a:latin typeface="Raleway Light" pitchFamily="2" charset="0"/>
              </a:rPr>
              <a:t> </a:t>
            </a:r>
            <a:r>
              <a:rPr lang="en-US" sz="2133" dirty="0" err="1">
                <a:latin typeface="Raleway Light" pitchFamily="2" charset="0"/>
              </a:rPr>
              <a:t>đại</a:t>
            </a:r>
            <a:r>
              <a:rPr lang="en-US" sz="2133" dirty="0">
                <a:latin typeface="Raleway Light" pitchFamily="2" charset="0"/>
              </a:rPr>
              <a:t> </a:t>
            </a:r>
            <a:r>
              <a:rPr lang="en-US" sz="2133" dirty="0" err="1">
                <a:latin typeface="Raleway Light" pitchFamily="2" charset="0"/>
              </a:rPr>
              <a:t>đoàn</a:t>
            </a:r>
            <a:r>
              <a:rPr lang="en-US" sz="2133" dirty="0">
                <a:latin typeface="Raleway Light" pitchFamily="2" charset="0"/>
              </a:rPr>
              <a:t> </a:t>
            </a:r>
            <a:r>
              <a:rPr lang="en-US" sz="2133" dirty="0" err="1">
                <a:latin typeface="Raleway Light" pitchFamily="2" charset="0"/>
              </a:rPr>
              <a:t>kết</a:t>
            </a:r>
            <a:r>
              <a:rPr lang="en-US" sz="2133" dirty="0">
                <a:latin typeface="Raleway Light" pitchFamily="2" charset="0"/>
              </a:rPr>
              <a:t> </a:t>
            </a:r>
            <a:r>
              <a:rPr lang="en-US" sz="2133" dirty="0" err="1">
                <a:latin typeface="Raleway Light" pitchFamily="2" charset="0"/>
              </a:rPr>
              <a:t>toàn</a:t>
            </a:r>
            <a:r>
              <a:rPr lang="en-US" sz="2133" dirty="0">
                <a:latin typeface="Raleway Light" pitchFamily="2" charset="0"/>
              </a:rPr>
              <a:t> </a:t>
            </a:r>
            <a:r>
              <a:rPr lang="en-US" sz="2133" dirty="0" err="1">
                <a:latin typeface="Raleway Light" pitchFamily="2" charset="0"/>
              </a:rPr>
              <a:t>dân</a:t>
            </a:r>
            <a:r>
              <a:rPr lang="en-US" sz="2133" dirty="0">
                <a:latin typeface="Raleway Light" pitchFamily="2" charset="0"/>
              </a:rPr>
              <a:t> </a:t>
            </a:r>
            <a:r>
              <a:rPr lang="en-US" sz="2133" dirty="0" err="1">
                <a:latin typeface="Raleway Light" pitchFamily="2" charset="0"/>
              </a:rPr>
              <a:t>tộc</a:t>
            </a:r>
            <a:r>
              <a:rPr lang="en-US" sz="2133" dirty="0">
                <a:latin typeface="Raleway Light" pitchFamily="2" charset="0"/>
              </a:rPr>
              <a:t> </a:t>
            </a:r>
            <a:r>
              <a:rPr lang="en-US" sz="2133" dirty="0" err="1">
                <a:latin typeface="Raleway Light" pitchFamily="2" charset="0"/>
              </a:rPr>
              <a:t>dân</a:t>
            </a:r>
            <a:r>
              <a:rPr lang="en-US" sz="2133" dirty="0">
                <a:latin typeface="Raleway Light" pitchFamily="2" charset="0"/>
              </a:rPr>
              <a:t> </a:t>
            </a:r>
            <a:r>
              <a:rPr lang="en-US" sz="2133" dirty="0" err="1">
                <a:latin typeface="Raleway Light" pitchFamily="2" charset="0"/>
              </a:rPr>
              <a:t>chủ</a:t>
            </a:r>
            <a:r>
              <a:rPr lang="en-US" sz="2133" dirty="0">
                <a:latin typeface="Raleway Light" pitchFamily="2" charset="0"/>
              </a:rPr>
              <a:t> </a:t>
            </a:r>
            <a:r>
              <a:rPr lang="en-US" sz="2133" dirty="0" err="1">
                <a:latin typeface="Raleway Light" pitchFamily="2" charset="0"/>
              </a:rPr>
              <a:t>xã</a:t>
            </a:r>
            <a:r>
              <a:rPr lang="en-US" sz="2133" dirty="0">
                <a:latin typeface="Raleway Light" pitchFamily="2" charset="0"/>
              </a:rPr>
              <a:t> </a:t>
            </a:r>
            <a:r>
              <a:rPr lang="en-US" sz="2133" dirty="0" err="1">
                <a:latin typeface="Raleway Light" pitchFamily="2" charset="0"/>
              </a:rPr>
              <a:t>hội</a:t>
            </a:r>
            <a:r>
              <a:rPr lang="en-US" sz="2133" dirty="0">
                <a:latin typeface="Raleway Light" pitchFamily="2" charset="0"/>
              </a:rPr>
              <a:t> </a:t>
            </a:r>
            <a:r>
              <a:rPr lang="en-US" sz="2133" dirty="0" err="1">
                <a:latin typeface="Raleway Light" pitchFamily="2" charset="0"/>
              </a:rPr>
              <a:t>chủ</a:t>
            </a:r>
            <a:r>
              <a:rPr lang="en-US" sz="2133" dirty="0">
                <a:latin typeface="Raleway Light" pitchFamily="2" charset="0"/>
              </a:rPr>
              <a:t> </a:t>
            </a:r>
            <a:r>
              <a:rPr lang="en-US" sz="2133" dirty="0" err="1">
                <a:latin typeface="Raleway Light" pitchFamily="2" charset="0"/>
              </a:rPr>
              <a:t>nghĩa</a:t>
            </a:r>
            <a:r>
              <a:rPr lang="en-US" sz="2133" dirty="0">
                <a:latin typeface="Raleway Light" pitchFamily="2" charset="0"/>
              </a:rPr>
              <a:t> có </a:t>
            </a:r>
            <a:r>
              <a:rPr lang="en-US" sz="2133" dirty="0" err="1">
                <a:latin typeface="Raleway Light" pitchFamily="2" charset="0"/>
              </a:rPr>
              <a:t>lúc</a:t>
            </a:r>
            <a:r>
              <a:rPr lang="en-US" sz="2133" dirty="0">
                <a:latin typeface="Raleway Light" pitchFamily="2" charset="0"/>
              </a:rPr>
              <a:t>, có </a:t>
            </a:r>
            <a:r>
              <a:rPr lang="en-US" sz="2133" dirty="0" err="1">
                <a:latin typeface="Raleway Light" pitchFamily="2" charset="0"/>
              </a:rPr>
              <a:t>nơi</a:t>
            </a:r>
            <a:r>
              <a:rPr lang="en-US" sz="2133" dirty="0">
                <a:latin typeface="Raleway Light" pitchFamily="2" charset="0"/>
              </a:rPr>
              <a:t> </a:t>
            </a:r>
            <a:r>
              <a:rPr lang="en-US" sz="2133" dirty="0" err="1">
                <a:latin typeface="Raleway Light" pitchFamily="2" charset="0"/>
              </a:rPr>
              <a:t>chưa</a:t>
            </a:r>
            <a:r>
              <a:rPr lang="en-US" sz="2133" dirty="0">
                <a:latin typeface="Raleway Light" pitchFamily="2" charset="0"/>
              </a:rPr>
              <a:t> </a:t>
            </a:r>
            <a:r>
              <a:rPr lang="en-US" sz="2133" dirty="0" err="1">
                <a:latin typeface="Raleway Light" pitchFamily="2" charset="0"/>
              </a:rPr>
              <a:t>được</a:t>
            </a:r>
            <a:r>
              <a:rPr lang="en-US" sz="2133" dirty="0">
                <a:latin typeface="Raleway Light" pitchFamily="2" charset="0"/>
              </a:rPr>
              <a:t> </a:t>
            </a:r>
            <a:r>
              <a:rPr lang="en-US" sz="2133" dirty="0" err="1">
                <a:latin typeface="Raleway Light" pitchFamily="2" charset="0"/>
              </a:rPr>
              <a:t>quan</a:t>
            </a:r>
            <a:r>
              <a:rPr lang="en-US" sz="2133" dirty="0">
                <a:latin typeface="Raleway Light" pitchFamily="2" charset="0"/>
              </a:rPr>
              <a:t> </a:t>
            </a:r>
            <a:r>
              <a:rPr lang="en-US" sz="2133" dirty="0" err="1">
                <a:latin typeface="Raleway Light" pitchFamily="2" charset="0"/>
              </a:rPr>
              <a:t>tâm</a:t>
            </a:r>
            <a:r>
              <a:rPr lang="en-US" sz="2133" dirty="0">
                <a:latin typeface="Raleway Light" pitchFamily="2" charset="0"/>
              </a:rPr>
              <a:t> </a:t>
            </a:r>
            <a:r>
              <a:rPr lang="en-US" sz="2133" dirty="0" err="1">
                <a:latin typeface="Raleway Light" pitchFamily="2" charset="0"/>
              </a:rPr>
              <a:t>phát</a:t>
            </a:r>
            <a:r>
              <a:rPr lang="en-US" sz="2133" dirty="0">
                <a:latin typeface="Raleway Light" pitchFamily="2" charset="0"/>
              </a:rPr>
              <a:t> </a:t>
            </a:r>
            <a:r>
              <a:rPr lang="en-US" sz="2133" dirty="0" err="1">
                <a:latin typeface="Raleway Light" pitchFamily="2" charset="0"/>
              </a:rPr>
              <a:t>huy</a:t>
            </a:r>
            <a:r>
              <a:rPr lang="en-US" sz="2133" dirty="0">
                <a:latin typeface="Raleway Light" pitchFamily="2" charset="0"/>
              </a:rPr>
              <a:t> </a:t>
            </a:r>
            <a:r>
              <a:rPr lang="en-US" sz="2133" dirty="0" err="1">
                <a:latin typeface="Raleway Light" pitchFamily="2" charset="0"/>
              </a:rPr>
              <a:t>đầy</a:t>
            </a:r>
            <a:r>
              <a:rPr lang="en-US" sz="2133" dirty="0">
                <a:latin typeface="Raleway Light" pitchFamily="2" charset="0"/>
              </a:rPr>
              <a:t> </a:t>
            </a:r>
            <a:r>
              <a:rPr lang="en-US" sz="2133" dirty="0" err="1">
                <a:latin typeface="Raleway Light" pitchFamily="2" charset="0"/>
              </a:rPr>
              <a:t>đủ</a:t>
            </a:r>
            <a:r>
              <a:rPr lang="en-US" sz="2133" dirty="0">
                <a:latin typeface="Raleway Light" pitchFamily="2" charset="0"/>
              </a:rPr>
              <a:t>. </a:t>
            </a:r>
          </a:p>
          <a:p>
            <a:pPr indent="609585" algn="just">
              <a:lnSpc>
                <a:spcPct val="107000"/>
              </a:lnSpc>
              <a:spcBef>
                <a:spcPts val="400"/>
              </a:spcBef>
              <a:spcAft>
                <a:spcPts val="400"/>
              </a:spcAft>
            </a:pPr>
            <a:r>
              <a:rPr lang="en-US" sz="2133" dirty="0" err="1">
                <a:latin typeface="Raleway Light" pitchFamily="2" charset="0"/>
              </a:rPr>
              <a:t>Xây</a:t>
            </a:r>
            <a:r>
              <a:rPr lang="en-US" sz="2133" dirty="0">
                <a:latin typeface="Raleway Light" pitchFamily="2" charset="0"/>
              </a:rPr>
              <a:t> </a:t>
            </a:r>
            <a:r>
              <a:rPr lang="en-US" sz="2133" dirty="0" err="1">
                <a:latin typeface="Raleway Light" pitchFamily="2" charset="0"/>
              </a:rPr>
              <a:t>dựng</a:t>
            </a:r>
            <a:r>
              <a:rPr lang="en-US" sz="2133" dirty="0">
                <a:latin typeface="Raleway Light" pitchFamily="2" charset="0"/>
              </a:rPr>
              <a:t> </a:t>
            </a:r>
            <a:r>
              <a:rPr lang="en-US" sz="2133" dirty="0" err="1">
                <a:latin typeface="Raleway Light" pitchFamily="2" charset="0"/>
              </a:rPr>
              <a:t>nhà</a:t>
            </a:r>
            <a:r>
              <a:rPr lang="en-US" sz="2133" dirty="0">
                <a:latin typeface="Raleway Light" pitchFamily="2" charset="0"/>
              </a:rPr>
              <a:t> </a:t>
            </a:r>
            <a:r>
              <a:rPr lang="en-US" sz="2133" dirty="0" err="1">
                <a:latin typeface="Raleway Light" pitchFamily="2" charset="0"/>
              </a:rPr>
              <a:t>nước</a:t>
            </a:r>
            <a:r>
              <a:rPr lang="en-US" sz="2133" dirty="0">
                <a:latin typeface="Raleway Light" pitchFamily="2" charset="0"/>
              </a:rPr>
              <a:t> </a:t>
            </a:r>
            <a:r>
              <a:rPr lang="en-US" sz="2133" dirty="0" err="1">
                <a:latin typeface="Raleway Light" pitchFamily="2" charset="0"/>
              </a:rPr>
              <a:t>xã</a:t>
            </a:r>
            <a:r>
              <a:rPr lang="en-US" sz="2133" dirty="0">
                <a:latin typeface="Raleway Light" pitchFamily="2" charset="0"/>
              </a:rPr>
              <a:t> </a:t>
            </a:r>
            <a:r>
              <a:rPr lang="en-US" sz="2133" dirty="0" err="1">
                <a:latin typeface="Raleway Light" pitchFamily="2" charset="0"/>
              </a:rPr>
              <a:t>hội</a:t>
            </a:r>
            <a:r>
              <a:rPr lang="en-US" sz="2133" dirty="0">
                <a:latin typeface="Raleway Light" pitchFamily="2" charset="0"/>
              </a:rPr>
              <a:t> </a:t>
            </a:r>
            <a:r>
              <a:rPr lang="en-US" sz="2133" dirty="0" err="1">
                <a:latin typeface="Raleway Light" pitchFamily="2" charset="0"/>
              </a:rPr>
              <a:t>chủ</a:t>
            </a:r>
            <a:r>
              <a:rPr lang="en-US" sz="2133" dirty="0">
                <a:latin typeface="Raleway Light" pitchFamily="2" charset="0"/>
              </a:rPr>
              <a:t> </a:t>
            </a:r>
            <a:r>
              <a:rPr lang="en-US" sz="2133" dirty="0" err="1">
                <a:latin typeface="Raleway Light" pitchFamily="2" charset="0"/>
              </a:rPr>
              <a:t>nghĩa</a:t>
            </a:r>
            <a:r>
              <a:rPr lang="en-US" sz="2133" dirty="0">
                <a:latin typeface="Raleway Light" pitchFamily="2" charset="0"/>
              </a:rPr>
              <a:t> có </a:t>
            </a:r>
            <a:r>
              <a:rPr lang="en-US" sz="2133" dirty="0" err="1">
                <a:latin typeface="Raleway Light" pitchFamily="2" charset="0"/>
              </a:rPr>
              <a:t>mặt</a:t>
            </a:r>
            <a:r>
              <a:rPr lang="en-US" sz="2133" dirty="0">
                <a:latin typeface="Raleway Light" pitchFamily="2" charset="0"/>
              </a:rPr>
              <a:t> </a:t>
            </a:r>
            <a:r>
              <a:rPr lang="en-US" sz="2133" dirty="0" err="1">
                <a:latin typeface="Raleway Light" pitchFamily="2" charset="0"/>
              </a:rPr>
              <a:t>chưa</a:t>
            </a:r>
            <a:r>
              <a:rPr lang="en-US" sz="2133" dirty="0">
                <a:latin typeface="Raleway Light" pitchFamily="2" charset="0"/>
              </a:rPr>
              <a:t> </a:t>
            </a:r>
            <a:r>
              <a:rPr lang="en-US" sz="2133" dirty="0" err="1">
                <a:latin typeface="Raleway Light" pitchFamily="2" charset="0"/>
              </a:rPr>
              <a:t>đáp</a:t>
            </a:r>
            <a:r>
              <a:rPr lang="en-US" sz="2133" dirty="0">
                <a:latin typeface="Raleway Light" pitchFamily="2" charset="0"/>
              </a:rPr>
              <a:t> </a:t>
            </a:r>
            <a:r>
              <a:rPr lang="en-US" sz="2133" dirty="0" err="1">
                <a:latin typeface="Raleway Light" pitchFamily="2" charset="0"/>
              </a:rPr>
              <a:t>ứng</a:t>
            </a:r>
            <a:r>
              <a:rPr lang="en-US" sz="2133" dirty="0">
                <a:latin typeface="Raleway Light" pitchFamily="2" charset="0"/>
              </a:rPr>
              <a:t> </a:t>
            </a:r>
            <a:r>
              <a:rPr lang="en-US" sz="2133" dirty="0" err="1">
                <a:latin typeface="Raleway Light" pitchFamily="2" charset="0"/>
              </a:rPr>
              <a:t>được</a:t>
            </a:r>
            <a:r>
              <a:rPr lang="en-US" sz="2133" dirty="0">
                <a:latin typeface="Raleway Light" pitchFamily="2" charset="0"/>
              </a:rPr>
              <a:t> </a:t>
            </a:r>
            <a:r>
              <a:rPr lang="en-US" sz="2133" dirty="0" err="1">
                <a:latin typeface="Raleway Light" pitchFamily="2" charset="0"/>
              </a:rPr>
              <a:t>yêu</a:t>
            </a:r>
            <a:r>
              <a:rPr lang="en-US" sz="2133" dirty="0">
                <a:latin typeface="Raleway Light" pitchFamily="2" charset="0"/>
              </a:rPr>
              <a:t> </a:t>
            </a:r>
            <a:r>
              <a:rPr lang="en-US" sz="2133" dirty="0" err="1">
                <a:latin typeface="Raleway Light" pitchFamily="2" charset="0"/>
              </a:rPr>
              <a:t>cầu</a:t>
            </a:r>
            <a:r>
              <a:rPr lang="en-US" sz="2133" dirty="0">
                <a:latin typeface="Raleway Light" pitchFamily="2" charset="0"/>
              </a:rPr>
              <a:t> </a:t>
            </a:r>
            <a:r>
              <a:rPr lang="en-US" sz="2133" dirty="0" err="1">
                <a:latin typeface="Raleway Light" pitchFamily="2" charset="0"/>
              </a:rPr>
              <a:t>kinh</a:t>
            </a:r>
            <a:r>
              <a:rPr lang="en-US" sz="2133" dirty="0">
                <a:latin typeface="Raleway Light" pitchFamily="2" charset="0"/>
              </a:rPr>
              <a:t> </a:t>
            </a:r>
            <a:r>
              <a:rPr lang="en-US" sz="2133" dirty="0" err="1">
                <a:latin typeface="Raleway Light" pitchFamily="2" charset="0"/>
              </a:rPr>
              <a:t>tế</a:t>
            </a:r>
            <a:r>
              <a:rPr lang="en-US" sz="2133" dirty="0">
                <a:latin typeface="Raleway Light" pitchFamily="2" charset="0"/>
              </a:rPr>
              <a:t> -</a:t>
            </a:r>
            <a:r>
              <a:rPr lang="en-US" sz="2133" dirty="0" err="1">
                <a:latin typeface="Raleway Light" pitchFamily="2" charset="0"/>
              </a:rPr>
              <a:t>xã</a:t>
            </a:r>
            <a:r>
              <a:rPr lang="en-US" sz="2133" dirty="0">
                <a:latin typeface="Raleway Light" pitchFamily="2" charset="0"/>
              </a:rPr>
              <a:t> </a:t>
            </a:r>
            <a:r>
              <a:rPr lang="en-US" sz="2133" dirty="0" err="1">
                <a:latin typeface="Raleway Light" pitchFamily="2" charset="0"/>
              </a:rPr>
              <a:t>hội</a:t>
            </a:r>
            <a:r>
              <a:rPr lang="en-US" sz="2133" dirty="0">
                <a:latin typeface="Raleway Light" pitchFamily="2" charset="0"/>
              </a:rPr>
              <a:t> </a:t>
            </a:r>
            <a:r>
              <a:rPr lang="en-US" sz="2133" dirty="0" err="1">
                <a:latin typeface="Raleway Light" pitchFamily="2" charset="0"/>
              </a:rPr>
              <a:t>và</a:t>
            </a:r>
            <a:r>
              <a:rPr lang="en-US" sz="2133" dirty="0">
                <a:latin typeface="Raleway Light" pitchFamily="2" charset="0"/>
              </a:rPr>
              <a:t> </a:t>
            </a:r>
            <a:r>
              <a:rPr lang="en-US" sz="2133" dirty="0" err="1">
                <a:latin typeface="Raleway Light" pitchFamily="2" charset="0"/>
              </a:rPr>
              <a:t>quản</a:t>
            </a:r>
            <a:r>
              <a:rPr lang="en-US" sz="2133" dirty="0">
                <a:latin typeface="Raleway Light" pitchFamily="2" charset="0"/>
              </a:rPr>
              <a:t> </a:t>
            </a:r>
            <a:r>
              <a:rPr lang="en-US" sz="2133" dirty="0" err="1">
                <a:latin typeface="Raleway Light" pitchFamily="2" charset="0"/>
              </a:rPr>
              <a:t>lý</a:t>
            </a:r>
            <a:r>
              <a:rPr lang="en-US" sz="2133" dirty="0">
                <a:latin typeface="Raleway Light" pitchFamily="2" charset="0"/>
              </a:rPr>
              <a:t> </a:t>
            </a:r>
            <a:r>
              <a:rPr lang="en-US" sz="2133" dirty="0" err="1">
                <a:latin typeface="Raleway Light" pitchFamily="2" charset="0"/>
              </a:rPr>
              <a:t>đất</a:t>
            </a:r>
            <a:r>
              <a:rPr lang="en-US" sz="2133" dirty="0">
                <a:latin typeface="Raleway Light" pitchFamily="2" charset="0"/>
              </a:rPr>
              <a:t> </a:t>
            </a:r>
            <a:r>
              <a:rPr lang="en-US" sz="2133" dirty="0" err="1">
                <a:latin typeface="Raleway Light" pitchFamily="2" charset="0"/>
              </a:rPr>
              <a:t>nước</a:t>
            </a:r>
            <a:r>
              <a:rPr lang="en-US" sz="2133" dirty="0">
                <a:latin typeface="Raleway Light" pitchFamily="2" charset="0"/>
              </a:rPr>
              <a:t> </a:t>
            </a:r>
            <a:r>
              <a:rPr lang="en-US" sz="2133" dirty="0" err="1">
                <a:latin typeface="Raleway Light" pitchFamily="2" charset="0"/>
              </a:rPr>
              <a:t>trong</a:t>
            </a:r>
            <a:r>
              <a:rPr lang="en-US" sz="2133" dirty="0">
                <a:latin typeface="Raleway Light" pitchFamily="2" charset="0"/>
              </a:rPr>
              <a:t> </a:t>
            </a:r>
            <a:r>
              <a:rPr lang="en-US" sz="2133" dirty="0" err="1">
                <a:latin typeface="Raleway Light" pitchFamily="2" charset="0"/>
              </a:rPr>
              <a:t>tính</a:t>
            </a:r>
            <a:r>
              <a:rPr lang="en-US" sz="2133" dirty="0">
                <a:latin typeface="Raleway Light" pitchFamily="2" charset="0"/>
              </a:rPr>
              <a:t> </a:t>
            </a:r>
            <a:r>
              <a:rPr lang="en-US" sz="2133" dirty="0" err="1">
                <a:latin typeface="Raleway Light" pitchFamily="2" charset="0"/>
              </a:rPr>
              <a:t>hình</a:t>
            </a:r>
            <a:r>
              <a:rPr lang="en-US" sz="2133" dirty="0">
                <a:latin typeface="Raleway Light" pitchFamily="2" charset="0"/>
              </a:rPr>
              <a:t> </a:t>
            </a:r>
            <a:r>
              <a:rPr lang="en-US" sz="2133" dirty="0" err="1">
                <a:latin typeface="Raleway Light" pitchFamily="2" charset="0"/>
              </a:rPr>
              <a:t>mới</a:t>
            </a:r>
            <a:r>
              <a:rPr lang="en-US" sz="2133" dirty="0">
                <a:latin typeface="Raleway Light" pitchFamily="2" charset="0"/>
              </a:rPr>
              <a:t>. </a:t>
            </a:r>
            <a:r>
              <a:rPr lang="en-US" sz="2133" dirty="0" err="1">
                <a:latin typeface="Raleway Light" pitchFamily="2" charset="0"/>
              </a:rPr>
              <a:t>công</a:t>
            </a:r>
            <a:r>
              <a:rPr lang="en-US" sz="2133" dirty="0">
                <a:latin typeface="Raleway Light" pitchFamily="2" charset="0"/>
              </a:rPr>
              <a:t> </a:t>
            </a:r>
            <a:r>
              <a:rPr lang="en-US" sz="2133" dirty="0" err="1">
                <a:latin typeface="Raleway Light" pitchFamily="2" charset="0"/>
              </a:rPr>
              <a:t>tác</a:t>
            </a:r>
            <a:r>
              <a:rPr lang="en-US" sz="2133" dirty="0">
                <a:latin typeface="Raleway Light" pitchFamily="2" charset="0"/>
              </a:rPr>
              <a:t> </a:t>
            </a:r>
            <a:r>
              <a:rPr lang="en-US" sz="2133" dirty="0" err="1">
                <a:latin typeface="Raleway Light" pitchFamily="2" charset="0"/>
              </a:rPr>
              <a:t>xây</a:t>
            </a:r>
            <a:r>
              <a:rPr lang="en-US" sz="2133" dirty="0">
                <a:latin typeface="Raleway Light" pitchFamily="2" charset="0"/>
              </a:rPr>
              <a:t> </a:t>
            </a:r>
            <a:r>
              <a:rPr lang="en-US" sz="2133" dirty="0" err="1">
                <a:latin typeface="Raleway Light" pitchFamily="2" charset="0"/>
              </a:rPr>
              <a:t>dựng</a:t>
            </a:r>
            <a:r>
              <a:rPr lang="en-US" sz="2133" dirty="0">
                <a:latin typeface="Raleway Light" pitchFamily="2" charset="0"/>
              </a:rPr>
              <a:t> </a:t>
            </a:r>
            <a:r>
              <a:rPr lang="en-US" sz="2133" dirty="0" err="1">
                <a:latin typeface="Raleway Light" pitchFamily="2" charset="0"/>
              </a:rPr>
              <a:t>chỉnh</a:t>
            </a:r>
            <a:r>
              <a:rPr lang="en-US" sz="2133" dirty="0">
                <a:latin typeface="Raleway Light" pitchFamily="2" charset="0"/>
              </a:rPr>
              <a:t> </a:t>
            </a:r>
            <a:r>
              <a:rPr lang="en-US" sz="2133" dirty="0" err="1">
                <a:latin typeface="Raleway Light" pitchFamily="2" charset="0"/>
              </a:rPr>
              <a:t>đốn</a:t>
            </a:r>
            <a:r>
              <a:rPr lang="en-US" sz="2133" dirty="0">
                <a:latin typeface="Raleway Light" pitchFamily="2" charset="0"/>
              </a:rPr>
              <a:t> </a:t>
            </a:r>
            <a:r>
              <a:rPr lang="en-US" sz="2133" dirty="0" err="1">
                <a:latin typeface="Raleway Light" pitchFamily="2" charset="0"/>
              </a:rPr>
              <a:t>Đảng</a:t>
            </a:r>
            <a:r>
              <a:rPr lang="en-US" sz="2133" dirty="0">
                <a:latin typeface="Raleway Light" pitchFamily="2" charset="0"/>
              </a:rPr>
              <a:t> </a:t>
            </a:r>
            <a:r>
              <a:rPr lang="en-US" sz="2133" dirty="0" err="1">
                <a:latin typeface="Raleway Light" pitchFamily="2" charset="0"/>
              </a:rPr>
              <a:t>còn</a:t>
            </a:r>
            <a:r>
              <a:rPr lang="en-US" sz="2133" dirty="0">
                <a:latin typeface="Raleway Light" pitchFamily="2" charset="0"/>
              </a:rPr>
              <a:t> </a:t>
            </a:r>
            <a:r>
              <a:rPr lang="en-US" sz="2133" dirty="0" err="1">
                <a:latin typeface="Raleway Light" pitchFamily="2" charset="0"/>
              </a:rPr>
              <a:t>một</a:t>
            </a:r>
            <a:r>
              <a:rPr lang="en-US" sz="2133" dirty="0">
                <a:latin typeface="Raleway Light" pitchFamily="2" charset="0"/>
              </a:rPr>
              <a:t> </a:t>
            </a:r>
            <a:r>
              <a:rPr lang="en-US" sz="2133" dirty="0" err="1">
                <a:latin typeface="Raleway Light" pitchFamily="2" charset="0"/>
              </a:rPr>
              <a:t>số</a:t>
            </a:r>
            <a:r>
              <a:rPr lang="en-US" sz="2133" dirty="0">
                <a:latin typeface="Raleway Light" pitchFamily="2" charset="0"/>
              </a:rPr>
              <a:t> </a:t>
            </a:r>
            <a:r>
              <a:rPr lang="en-US" sz="2133" dirty="0" err="1">
                <a:latin typeface="Raleway Light" pitchFamily="2" charset="0"/>
              </a:rPr>
              <a:t>hạn</a:t>
            </a:r>
            <a:r>
              <a:rPr lang="en-US" sz="2133" dirty="0">
                <a:latin typeface="Raleway Light" pitchFamily="2" charset="0"/>
              </a:rPr>
              <a:t> </a:t>
            </a:r>
            <a:r>
              <a:rPr lang="en-US" sz="2133" dirty="0" err="1">
                <a:latin typeface="Raleway Light" pitchFamily="2" charset="0"/>
              </a:rPr>
              <a:t>chế</a:t>
            </a:r>
            <a:r>
              <a:rPr lang="en-US" sz="2133" dirty="0">
                <a:latin typeface="Raleway Light" pitchFamily="2" charset="0"/>
              </a:rPr>
              <a:t>.</a:t>
            </a:r>
          </a:p>
        </p:txBody>
      </p:sp>
    </p:spTree>
    <p:extLst>
      <p:ext uri="{BB962C8B-B14F-4D97-AF65-F5344CB8AC3E}">
        <p14:creationId xmlns:p14="http://schemas.microsoft.com/office/powerpoint/2010/main" val="2238108915"/>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7"/>
          <p:cNvSpPr txBox="1">
            <a:spLocks noGrp="1"/>
          </p:cNvSpPr>
          <p:nvPr>
            <p:ph type="body" idx="1"/>
          </p:nvPr>
        </p:nvSpPr>
        <p:spPr>
          <a:xfrm>
            <a:off x="814508" y="2376928"/>
            <a:ext cx="10562985" cy="3842411"/>
          </a:xfrm>
          <a:prstGeom prst="rect">
            <a:avLst/>
          </a:prstGeom>
        </p:spPr>
        <p:txBody>
          <a:bodyPr spcFirstLastPara="1" vert="horz" wrap="square" lIns="121900" tIns="121900" rIns="121900" bIns="121900" rtlCol="0" anchor="ctr" anchorCtr="0">
            <a:noAutofit/>
          </a:bodyPr>
          <a:lstStyle/>
          <a:p>
            <a:pPr marL="0" indent="0" algn="just">
              <a:lnSpc>
                <a:spcPct val="107000"/>
              </a:lnSpc>
              <a:spcBef>
                <a:spcPts val="400"/>
              </a:spcBef>
              <a:spcAft>
                <a:spcPts val="400"/>
              </a:spcAft>
              <a:buNone/>
            </a:pPr>
            <a:r>
              <a:rPr lang="vi-VN" sz="2133" dirty="0"/>
              <a:t>Về khách quan: Đổi mới là một sự nghiệp to lớn, toàn diện, lâu dài, rất khó khăn, phức tạp, chưa có tiền lệ trong lịch sử. Tình hình thế giới và khu vực có những mặt tác động không thuận lợi; sự chống phá quyết liệt của các thế lực thù địch và cơ hội chính trị.</a:t>
            </a:r>
            <a:endParaRPr lang="en-US" sz="2133" dirty="0"/>
          </a:p>
          <a:p>
            <a:pPr marL="0" indent="0" algn="just">
              <a:lnSpc>
                <a:spcPct val="107000"/>
              </a:lnSpc>
              <a:spcBef>
                <a:spcPts val="400"/>
              </a:spcBef>
              <a:spcAft>
                <a:spcPts val="400"/>
              </a:spcAft>
              <a:buNone/>
            </a:pPr>
            <a:r>
              <a:rPr lang="vi-VN" sz="2133" dirty="0"/>
              <a:t>Về chủ quan: Công tác nghiên cứu lý luận, tổng kết thực tiễn chưa được quan tâm đúng mức, đổi mới tư duy lý luận chưa kiên quyết, mạnh mẽ, có mặt còn lạc hậu, hạn chế so với chuyển biến nhanh của thực tiễn. </a:t>
            </a:r>
            <a:endParaRPr lang="en-US" sz="2133" dirty="0"/>
          </a:p>
        </p:txBody>
      </p:sp>
      <p:sp>
        <p:nvSpPr>
          <p:cNvPr id="100" name="Google Shape;100;p17"/>
          <p:cNvSpPr txBox="1">
            <a:spLocks noGrp="1"/>
          </p:cNvSpPr>
          <p:nvPr>
            <p:ph type="sldNum" idx="12"/>
          </p:nvPr>
        </p:nvSpPr>
        <p:spPr>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307</a:t>
            </a:fld>
            <a:endParaRPr/>
          </a:p>
        </p:txBody>
      </p:sp>
      <p:sp>
        <p:nvSpPr>
          <p:cNvPr id="5" name="TextBox 4">
            <a:extLst>
              <a:ext uri="{FF2B5EF4-FFF2-40B4-BE49-F238E27FC236}">
                <a16:creationId xmlns:a16="http://schemas.microsoft.com/office/drawing/2014/main" id="{4B3241A5-239B-4F81-82BF-9AA791C034F6}"/>
              </a:ext>
            </a:extLst>
          </p:cNvPr>
          <p:cNvSpPr txBox="1"/>
          <p:nvPr/>
        </p:nvSpPr>
        <p:spPr>
          <a:xfrm>
            <a:off x="1470212" y="1367481"/>
            <a:ext cx="9594797" cy="1409810"/>
          </a:xfrm>
          <a:prstGeom prst="rect">
            <a:avLst/>
          </a:prstGeom>
          <a:noFill/>
        </p:spPr>
        <p:txBody>
          <a:bodyPr wrap="square">
            <a:spAutoFit/>
          </a:bodyPr>
          <a:lstStyle/>
          <a:p>
            <a:pPr indent="609585">
              <a:lnSpc>
                <a:spcPct val="107000"/>
              </a:lnSpc>
              <a:spcBef>
                <a:spcPts val="400"/>
              </a:spcBef>
              <a:spcAft>
                <a:spcPts val="400"/>
              </a:spcAft>
            </a:pPr>
            <a:r>
              <a:rPr lang="vi-VN" sz="2667" dirty="0">
                <a:latin typeface="Raleway ExtraBold" pitchFamily="2" charset="0"/>
              </a:rPr>
              <a:t>Những hạn chế, khuyết điểm trên đây có cả nguyên nhân khách quan và nguyên nhân chủ quan, trong đó nguyên nhân chủ quan là chủ yếu.</a:t>
            </a:r>
            <a:endParaRPr lang="en-US" sz="2667" dirty="0">
              <a:latin typeface="Raleway ExtraBold" pitchFamily="2" charset="0"/>
            </a:endParaRPr>
          </a:p>
        </p:txBody>
      </p:sp>
    </p:spTree>
    <p:extLst>
      <p:ext uri="{BB962C8B-B14F-4D97-AF65-F5344CB8AC3E}">
        <p14:creationId xmlns:p14="http://schemas.microsoft.com/office/powerpoint/2010/main" val="2631577951"/>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9DEAE-0F56-43AD-A092-19B70FB43DBC}"/>
              </a:ext>
            </a:extLst>
          </p:cNvPr>
          <p:cNvSpPr>
            <a:spLocks noGrp="1"/>
          </p:cNvSpPr>
          <p:nvPr>
            <p:ph type="title"/>
          </p:nvPr>
        </p:nvSpPr>
        <p:spPr>
          <a:xfrm>
            <a:off x="1229333" y="1392027"/>
            <a:ext cx="9154800" cy="1143200"/>
          </a:xfrm>
        </p:spPr>
        <p:txBody>
          <a:bodyPr/>
          <a:lstStyle/>
          <a:p>
            <a:r>
              <a:rPr lang="vi-VN" sz="2667" dirty="0"/>
              <a:t>Một số </a:t>
            </a:r>
            <a:r>
              <a:rPr lang="vi-VN" sz="2667" dirty="0">
                <a:solidFill>
                  <a:srgbClr val="FFC000"/>
                </a:solidFill>
              </a:rPr>
              <a:t>kinh nghiệm </a:t>
            </a:r>
            <a:r>
              <a:rPr lang="vi-VN" sz="2667" dirty="0"/>
              <a:t>của công cuộc </a:t>
            </a:r>
            <a:r>
              <a:rPr lang="vi-VN" sz="2667" dirty="0">
                <a:solidFill>
                  <a:srgbClr val="FFC000"/>
                </a:solidFill>
              </a:rPr>
              <a:t>đổi mới</a:t>
            </a:r>
            <a:endParaRPr lang="en-US" sz="2667" dirty="0">
              <a:solidFill>
                <a:srgbClr val="FFC000"/>
              </a:solidFill>
            </a:endParaRPr>
          </a:p>
        </p:txBody>
      </p:sp>
      <p:sp>
        <p:nvSpPr>
          <p:cNvPr id="3" name="Text Placeholder 2">
            <a:extLst>
              <a:ext uri="{FF2B5EF4-FFF2-40B4-BE49-F238E27FC236}">
                <a16:creationId xmlns:a16="http://schemas.microsoft.com/office/drawing/2014/main" id="{86C62AB3-6358-45F0-886F-E285337DDD0E}"/>
              </a:ext>
            </a:extLst>
          </p:cNvPr>
          <p:cNvSpPr>
            <a:spLocks noGrp="1"/>
          </p:cNvSpPr>
          <p:nvPr>
            <p:ph type="body" idx="1"/>
          </p:nvPr>
        </p:nvSpPr>
        <p:spPr/>
        <p:txBody>
          <a:bodyPr/>
          <a:lstStyle/>
          <a:p>
            <a:r>
              <a:rPr lang="vi-VN" sz="2133" dirty="0"/>
              <a:t>Một là,</a:t>
            </a:r>
            <a:r>
              <a:rPr lang="en-US" sz="2133" dirty="0"/>
              <a:t> </a:t>
            </a:r>
            <a:r>
              <a:rPr lang="en-US" sz="2133" dirty="0" err="1"/>
              <a:t>công</a:t>
            </a:r>
            <a:r>
              <a:rPr lang="en-US" sz="2133" dirty="0"/>
              <a:t> </a:t>
            </a:r>
            <a:r>
              <a:rPr lang="en-US" sz="2133" dirty="0" err="1"/>
              <a:t>tác</a:t>
            </a:r>
            <a:r>
              <a:rPr lang="en-US" sz="2133" dirty="0"/>
              <a:t> </a:t>
            </a:r>
            <a:r>
              <a:rPr lang="en-US" sz="2133" dirty="0" err="1"/>
              <a:t>xây</a:t>
            </a:r>
            <a:r>
              <a:rPr lang="en-US" sz="2133" dirty="0"/>
              <a:t> </a:t>
            </a:r>
            <a:r>
              <a:rPr lang="en-US" sz="2133" dirty="0" err="1"/>
              <a:t>dựng</a:t>
            </a:r>
            <a:r>
              <a:rPr lang="en-US" sz="2133" dirty="0"/>
              <a:t> </a:t>
            </a:r>
            <a:r>
              <a:rPr lang="en-US" sz="2133" dirty="0" err="1"/>
              <a:t>chỉnh</a:t>
            </a:r>
            <a:r>
              <a:rPr lang="en-US" sz="2133" dirty="0"/>
              <a:t> </a:t>
            </a:r>
            <a:r>
              <a:rPr lang="en-US" sz="2133" dirty="0" err="1"/>
              <a:t>đốn</a:t>
            </a:r>
            <a:r>
              <a:rPr lang="en-US" sz="2133" dirty="0"/>
              <a:t> </a:t>
            </a:r>
            <a:r>
              <a:rPr lang="en-US" sz="2133" dirty="0" err="1"/>
              <a:t>Đảng</a:t>
            </a:r>
            <a:r>
              <a:rPr lang="en-US" sz="2133" dirty="0"/>
              <a:t> </a:t>
            </a:r>
            <a:r>
              <a:rPr lang="en-US" sz="2133" dirty="0" err="1"/>
              <a:t>phải</a:t>
            </a:r>
            <a:r>
              <a:rPr lang="en-US" sz="2133" dirty="0"/>
              <a:t> </a:t>
            </a:r>
            <a:r>
              <a:rPr lang="en-US" sz="2133" dirty="0" err="1"/>
              <a:t>được</a:t>
            </a:r>
            <a:r>
              <a:rPr lang="en-US" sz="2133" dirty="0"/>
              <a:t> </a:t>
            </a:r>
            <a:r>
              <a:rPr lang="en-US" sz="2133" dirty="0" err="1"/>
              <a:t>triển</a:t>
            </a:r>
            <a:r>
              <a:rPr lang="en-US" sz="2133" dirty="0"/>
              <a:t> </a:t>
            </a:r>
            <a:r>
              <a:rPr lang="en-US" sz="2133" dirty="0" err="1"/>
              <a:t>khai</a:t>
            </a:r>
            <a:r>
              <a:rPr lang="en-US" sz="2133" dirty="0"/>
              <a:t> </a:t>
            </a:r>
            <a:r>
              <a:rPr lang="en-US" sz="2133" dirty="0" err="1"/>
              <a:t>quyết</a:t>
            </a:r>
            <a:r>
              <a:rPr lang="en-US" sz="2133" dirty="0"/>
              <a:t> </a:t>
            </a:r>
            <a:r>
              <a:rPr lang="en-US" sz="2133" dirty="0" err="1"/>
              <a:t>liệt</a:t>
            </a:r>
            <a:r>
              <a:rPr lang="en-US" sz="2133" dirty="0"/>
              <a:t>, </a:t>
            </a:r>
            <a:r>
              <a:rPr lang="en-US" sz="2133" dirty="0" err="1"/>
              <a:t>toàn</a:t>
            </a:r>
            <a:r>
              <a:rPr lang="en-US" sz="2133" dirty="0"/>
              <a:t> </a:t>
            </a:r>
            <a:r>
              <a:rPr lang="en-US" sz="2133" dirty="0" err="1"/>
              <a:t>diện</a:t>
            </a:r>
            <a:r>
              <a:rPr lang="en-US" sz="2133" dirty="0"/>
              <a:t>, </a:t>
            </a:r>
            <a:r>
              <a:rPr lang="en-US" sz="2133" dirty="0" err="1"/>
              <a:t>đồng</a:t>
            </a:r>
            <a:r>
              <a:rPr lang="en-US" sz="2133" dirty="0"/>
              <a:t> </a:t>
            </a:r>
            <a:r>
              <a:rPr lang="en-US" sz="2133" dirty="0" err="1"/>
              <a:t>bộ</a:t>
            </a:r>
            <a:r>
              <a:rPr lang="en-US" sz="2133" dirty="0"/>
              <a:t>, </a:t>
            </a:r>
            <a:r>
              <a:rPr lang="en-US" sz="2133" dirty="0" err="1"/>
              <a:t>thường</a:t>
            </a:r>
            <a:r>
              <a:rPr lang="en-US" sz="2133" dirty="0"/>
              <a:t> </a:t>
            </a:r>
            <a:r>
              <a:rPr lang="en-US" sz="2133" dirty="0" err="1"/>
              <a:t>xuyên</a:t>
            </a:r>
            <a:r>
              <a:rPr lang="en-US" sz="2133" dirty="0"/>
              <a:t> </a:t>
            </a:r>
            <a:r>
              <a:rPr lang="en-US" sz="2133" dirty="0" err="1"/>
              <a:t>cả</a:t>
            </a:r>
            <a:r>
              <a:rPr lang="en-US" sz="2133" dirty="0"/>
              <a:t> </a:t>
            </a:r>
            <a:r>
              <a:rPr lang="en-US" sz="2133" dirty="0" err="1"/>
              <a:t>về</a:t>
            </a:r>
            <a:r>
              <a:rPr lang="en-US" sz="2133" dirty="0"/>
              <a:t> </a:t>
            </a:r>
            <a:r>
              <a:rPr lang="en-US" sz="2133" dirty="0" err="1"/>
              <a:t>chính</a:t>
            </a:r>
            <a:r>
              <a:rPr lang="en-US" sz="2133" dirty="0"/>
              <a:t> </a:t>
            </a:r>
            <a:r>
              <a:rPr lang="en-US" sz="2133" dirty="0" err="1"/>
              <a:t>trị</a:t>
            </a:r>
            <a:r>
              <a:rPr lang="en-US" sz="2133" dirty="0"/>
              <a:t> </a:t>
            </a:r>
            <a:r>
              <a:rPr lang="en-US" sz="2133" dirty="0" err="1"/>
              <a:t>tư</a:t>
            </a:r>
            <a:r>
              <a:rPr lang="en-US" sz="2133" dirty="0"/>
              <a:t> </a:t>
            </a:r>
            <a:r>
              <a:rPr lang="en-US" sz="2133" dirty="0" err="1"/>
              <a:t>tưởng</a:t>
            </a:r>
            <a:r>
              <a:rPr lang="en-US" sz="2133" dirty="0"/>
              <a:t>, </a:t>
            </a:r>
            <a:r>
              <a:rPr lang="en-US" sz="2133" dirty="0" err="1"/>
              <a:t>đạo</a:t>
            </a:r>
            <a:r>
              <a:rPr lang="en-US" sz="2133" dirty="0"/>
              <a:t> </a:t>
            </a:r>
            <a:r>
              <a:rPr lang="en-US" sz="2133" dirty="0" err="1"/>
              <a:t>đức</a:t>
            </a:r>
            <a:r>
              <a:rPr lang="en-US" sz="2133" dirty="0"/>
              <a:t>, </a:t>
            </a:r>
            <a:r>
              <a:rPr lang="en-US" sz="2133" dirty="0" err="1"/>
              <a:t>tổ</a:t>
            </a:r>
            <a:r>
              <a:rPr lang="en-US" sz="2133" dirty="0"/>
              <a:t> </a:t>
            </a:r>
            <a:r>
              <a:rPr lang="en-US" sz="2133" dirty="0" err="1"/>
              <a:t>chức</a:t>
            </a:r>
            <a:r>
              <a:rPr lang="en-US" sz="2133" dirty="0"/>
              <a:t> </a:t>
            </a:r>
            <a:r>
              <a:rPr lang="en-US" sz="2133" dirty="0" err="1"/>
              <a:t>và</a:t>
            </a:r>
            <a:r>
              <a:rPr lang="en-US" sz="2133" dirty="0"/>
              <a:t> </a:t>
            </a:r>
            <a:r>
              <a:rPr lang="en-US" sz="2133" dirty="0" err="1"/>
              <a:t>cán</a:t>
            </a:r>
            <a:r>
              <a:rPr lang="en-US" sz="2133" dirty="0"/>
              <a:t> </a:t>
            </a:r>
            <a:r>
              <a:rPr lang="en-US" sz="2133" dirty="0" err="1"/>
              <a:t>bộ</a:t>
            </a:r>
            <a:r>
              <a:rPr lang="en-US" sz="2133" dirty="0"/>
              <a:t>.</a:t>
            </a:r>
          </a:p>
          <a:p>
            <a:r>
              <a:rPr lang="vi-VN" sz="2133" dirty="0"/>
              <a:t>Hai là,</a:t>
            </a:r>
            <a:r>
              <a:rPr lang="en-US" sz="2133" dirty="0"/>
              <a:t> </a:t>
            </a:r>
            <a:r>
              <a:rPr lang="en-US" sz="2133" dirty="0" err="1"/>
              <a:t>Trong</a:t>
            </a:r>
            <a:r>
              <a:rPr lang="en-US" sz="2133" dirty="0"/>
              <a:t> </a:t>
            </a:r>
            <a:r>
              <a:rPr lang="en-US" sz="2133" dirty="0" err="1"/>
              <a:t>mọi</a:t>
            </a:r>
            <a:r>
              <a:rPr lang="en-US" sz="2133" dirty="0"/>
              <a:t> </a:t>
            </a:r>
            <a:r>
              <a:rPr lang="en-US" sz="2133" dirty="0" err="1"/>
              <a:t>công</a:t>
            </a:r>
            <a:r>
              <a:rPr lang="en-US" sz="2133" dirty="0"/>
              <a:t> </a:t>
            </a:r>
            <a:r>
              <a:rPr lang="en-US" sz="2133" dirty="0" err="1"/>
              <a:t>việc</a:t>
            </a:r>
            <a:r>
              <a:rPr lang="en-US" sz="2133" dirty="0"/>
              <a:t> </a:t>
            </a:r>
            <a:r>
              <a:rPr lang="en-US" sz="2133" dirty="0" err="1"/>
              <a:t>của</a:t>
            </a:r>
            <a:r>
              <a:rPr lang="en-US" sz="2133" dirty="0"/>
              <a:t> </a:t>
            </a:r>
            <a:r>
              <a:rPr lang="en-US" sz="2133" dirty="0" err="1"/>
              <a:t>Đảng</a:t>
            </a:r>
            <a:r>
              <a:rPr lang="en-US" sz="2133" dirty="0"/>
              <a:t> </a:t>
            </a:r>
            <a:r>
              <a:rPr lang="en-US" sz="2133" dirty="0" err="1"/>
              <a:t>và</a:t>
            </a:r>
            <a:r>
              <a:rPr lang="en-US" sz="2133" dirty="0"/>
              <a:t> </a:t>
            </a:r>
            <a:r>
              <a:rPr lang="en-US" sz="2133" dirty="0" err="1"/>
              <a:t>nhà</a:t>
            </a:r>
            <a:r>
              <a:rPr lang="en-US" sz="2133" dirty="0"/>
              <a:t> </a:t>
            </a:r>
            <a:r>
              <a:rPr lang="en-US" sz="2133" dirty="0" err="1"/>
              <a:t>nước</a:t>
            </a:r>
            <a:r>
              <a:rPr lang="en-US" sz="2133" dirty="0"/>
              <a:t> </a:t>
            </a:r>
            <a:r>
              <a:rPr lang="en-US" sz="2133" dirty="0" err="1"/>
              <a:t>phải</a:t>
            </a:r>
            <a:r>
              <a:rPr lang="en-US" sz="2133" dirty="0"/>
              <a:t> </a:t>
            </a:r>
            <a:r>
              <a:rPr lang="en-US" sz="2133" dirty="0" err="1"/>
              <a:t>luôn</a:t>
            </a:r>
            <a:r>
              <a:rPr lang="en-US" sz="2133" dirty="0"/>
              <a:t> </a:t>
            </a:r>
            <a:r>
              <a:rPr lang="en-US" sz="2133" dirty="0" err="1"/>
              <a:t>luôn</a:t>
            </a:r>
            <a:r>
              <a:rPr lang="en-US" sz="2133" dirty="0"/>
              <a:t> </a:t>
            </a:r>
            <a:r>
              <a:rPr lang="en-US" sz="2133" dirty="0" err="1"/>
              <a:t>quán</a:t>
            </a:r>
            <a:r>
              <a:rPr lang="en-US" sz="2133" dirty="0"/>
              <a:t> </a:t>
            </a:r>
            <a:r>
              <a:rPr lang="en-US" sz="2133" dirty="0" err="1"/>
              <a:t>triệt</a:t>
            </a:r>
            <a:r>
              <a:rPr lang="en-US" sz="2133" dirty="0"/>
              <a:t> </a:t>
            </a:r>
            <a:r>
              <a:rPr lang="en-US" sz="2133" dirty="0" err="1"/>
              <a:t>sâu</a:t>
            </a:r>
            <a:r>
              <a:rPr lang="en-US" sz="2133" dirty="0"/>
              <a:t> </a:t>
            </a:r>
            <a:r>
              <a:rPr lang="en-US" sz="2133" dirty="0" err="1"/>
              <a:t>sác</a:t>
            </a:r>
            <a:r>
              <a:rPr lang="en-US" sz="2133" dirty="0"/>
              <a:t>, </a:t>
            </a:r>
            <a:r>
              <a:rPr lang="en-US" sz="2133" dirty="0" err="1"/>
              <a:t>thực</a:t>
            </a:r>
            <a:r>
              <a:rPr lang="en-US" sz="2133" dirty="0"/>
              <a:t> </a:t>
            </a:r>
            <a:r>
              <a:rPr lang="en-US" sz="2133" dirty="0" err="1"/>
              <a:t>hiện</a:t>
            </a:r>
            <a:r>
              <a:rPr lang="en-US" sz="2133" dirty="0"/>
              <a:t> </a:t>
            </a:r>
            <a:r>
              <a:rPr lang="en-US" sz="2133" dirty="0" err="1"/>
              <a:t>nghiêm</a:t>
            </a:r>
            <a:r>
              <a:rPr lang="en-US" sz="2133" dirty="0"/>
              <a:t> </a:t>
            </a:r>
            <a:r>
              <a:rPr lang="en-US" sz="2133" dirty="0" err="1"/>
              <a:t>túc</a:t>
            </a:r>
            <a:r>
              <a:rPr lang="en-US" sz="2133" dirty="0"/>
              <a:t>, </a:t>
            </a:r>
            <a:r>
              <a:rPr lang="en-US" sz="2133" dirty="0" err="1"/>
              <a:t>quan</a:t>
            </a:r>
            <a:r>
              <a:rPr lang="en-US" sz="2133" dirty="0"/>
              <a:t> </a:t>
            </a:r>
            <a:r>
              <a:rPr lang="en-US" sz="2133" dirty="0" err="1"/>
              <a:t>điểm</a:t>
            </a:r>
            <a:r>
              <a:rPr lang="en-US" sz="2133" dirty="0"/>
              <a:t> </a:t>
            </a:r>
            <a:r>
              <a:rPr lang="en-US" sz="2133" dirty="0" err="1"/>
              <a:t>dân</a:t>
            </a:r>
            <a:r>
              <a:rPr lang="en-US" sz="2133" dirty="0"/>
              <a:t> là </a:t>
            </a:r>
            <a:r>
              <a:rPr lang="en-US" sz="2133" dirty="0" err="1"/>
              <a:t>gốc</a:t>
            </a:r>
            <a:r>
              <a:rPr lang="en-US" sz="2133" dirty="0"/>
              <a:t>.</a:t>
            </a:r>
          </a:p>
          <a:p>
            <a:r>
              <a:rPr lang="vi-VN" sz="2133" dirty="0"/>
              <a:t>Ba là, </a:t>
            </a:r>
            <a:r>
              <a:rPr lang="en-US" sz="2133" dirty="0" err="1"/>
              <a:t>Trong</a:t>
            </a:r>
            <a:r>
              <a:rPr lang="en-US" sz="2133" dirty="0"/>
              <a:t> </a:t>
            </a:r>
            <a:r>
              <a:rPr lang="en-US" sz="2133" dirty="0" err="1"/>
              <a:t>lãnh</a:t>
            </a:r>
            <a:r>
              <a:rPr lang="en-US" sz="2133" dirty="0"/>
              <a:t> </a:t>
            </a:r>
            <a:r>
              <a:rPr lang="en-US" sz="2133" dirty="0" err="1"/>
              <a:t>đạo</a:t>
            </a:r>
            <a:r>
              <a:rPr lang="en-US" sz="2133" dirty="0"/>
              <a:t>, </a:t>
            </a:r>
            <a:r>
              <a:rPr lang="en-US" sz="2133" dirty="0" err="1"/>
              <a:t>chỉ</a:t>
            </a:r>
            <a:r>
              <a:rPr lang="en-US" sz="2133" dirty="0"/>
              <a:t> </a:t>
            </a:r>
            <a:r>
              <a:rPr lang="en-US" sz="2133" dirty="0" err="1"/>
              <a:t>đạo</a:t>
            </a:r>
            <a:r>
              <a:rPr lang="en-US" sz="2133" dirty="0"/>
              <a:t>, </a:t>
            </a:r>
            <a:r>
              <a:rPr lang="en-US" sz="2133" dirty="0" err="1"/>
              <a:t>điều</a:t>
            </a:r>
            <a:r>
              <a:rPr lang="en-US" sz="2133" dirty="0"/>
              <a:t> </a:t>
            </a:r>
            <a:r>
              <a:rPr lang="en-US" sz="2133" dirty="0" err="1"/>
              <a:t>hành</a:t>
            </a:r>
            <a:r>
              <a:rPr lang="en-US" sz="2133" dirty="0"/>
              <a:t>, </a:t>
            </a:r>
            <a:r>
              <a:rPr lang="en-US" sz="2133" dirty="0" err="1"/>
              <a:t>tổ</a:t>
            </a:r>
            <a:r>
              <a:rPr lang="en-US" sz="2133" dirty="0"/>
              <a:t> </a:t>
            </a:r>
            <a:r>
              <a:rPr lang="en-US" sz="2133" dirty="0" err="1"/>
              <a:t>chức</a:t>
            </a:r>
            <a:r>
              <a:rPr lang="en-US" sz="2133" dirty="0"/>
              <a:t> </a:t>
            </a:r>
            <a:r>
              <a:rPr lang="en-US" sz="2133" dirty="0" err="1"/>
              <a:t>thực</a:t>
            </a:r>
            <a:r>
              <a:rPr lang="en-US" sz="2133" dirty="0"/>
              <a:t> </a:t>
            </a:r>
            <a:r>
              <a:rPr lang="en-US" sz="2133" dirty="0" err="1"/>
              <a:t>hiện</a:t>
            </a:r>
            <a:r>
              <a:rPr lang="en-US" sz="2133" dirty="0"/>
              <a:t> </a:t>
            </a:r>
            <a:r>
              <a:rPr lang="en-US" sz="2133" dirty="0" err="1"/>
              <a:t>phải</a:t>
            </a:r>
            <a:r>
              <a:rPr lang="en-US" sz="2133" dirty="0"/>
              <a:t> có </a:t>
            </a:r>
            <a:r>
              <a:rPr lang="en-US" sz="2133" dirty="0" err="1"/>
              <a:t>quyết</a:t>
            </a:r>
            <a:r>
              <a:rPr lang="en-US" sz="2133" dirty="0"/>
              <a:t> </a:t>
            </a:r>
            <a:r>
              <a:rPr lang="en-US" sz="2133" dirty="0" err="1"/>
              <a:t>tâm</a:t>
            </a:r>
            <a:r>
              <a:rPr lang="en-US" sz="2133" dirty="0"/>
              <a:t> </a:t>
            </a:r>
            <a:r>
              <a:rPr lang="en-US" sz="2133" dirty="0" err="1"/>
              <a:t>chính</a:t>
            </a:r>
            <a:r>
              <a:rPr lang="en-US" sz="2133" dirty="0"/>
              <a:t> </a:t>
            </a:r>
            <a:r>
              <a:rPr lang="en-US" sz="2133" dirty="0" err="1"/>
              <a:t>trị</a:t>
            </a:r>
            <a:r>
              <a:rPr lang="en-US" sz="2133" dirty="0"/>
              <a:t> </a:t>
            </a:r>
            <a:r>
              <a:rPr lang="en-US" sz="2133" dirty="0" err="1"/>
              <a:t>cao</a:t>
            </a:r>
            <a:r>
              <a:rPr lang="en-US" sz="2133" dirty="0"/>
              <a:t>, </a:t>
            </a:r>
            <a:r>
              <a:rPr lang="en-US" sz="2133" dirty="0" err="1"/>
              <a:t>nỗ</a:t>
            </a:r>
            <a:r>
              <a:rPr lang="en-US" sz="2133" dirty="0"/>
              <a:t> </a:t>
            </a:r>
            <a:r>
              <a:rPr lang="en-US" sz="2133" dirty="0" err="1"/>
              <a:t>lực</a:t>
            </a:r>
            <a:r>
              <a:rPr lang="en-US" sz="2133" dirty="0"/>
              <a:t> </a:t>
            </a:r>
            <a:r>
              <a:rPr lang="en-US" sz="2133" dirty="0" err="1"/>
              <a:t>lớn</a:t>
            </a:r>
            <a:r>
              <a:rPr lang="en-US" sz="2133" dirty="0"/>
              <a:t>, </a:t>
            </a:r>
            <a:r>
              <a:rPr lang="en-US" sz="2133" dirty="0" err="1"/>
              <a:t>hành</a:t>
            </a:r>
            <a:r>
              <a:rPr lang="en-US" sz="2133" dirty="0"/>
              <a:t> </a:t>
            </a:r>
            <a:r>
              <a:rPr lang="en-US" sz="2133" dirty="0" err="1"/>
              <a:t>động</a:t>
            </a:r>
            <a:r>
              <a:rPr lang="en-US" sz="2133" dirty="0"/>
              <a:t> </a:t>
            </a:r>
            <a:r>
              <a:rPr lang="en-US" sz="2133" dirty="0" err="1"/>
              <a:t>quyết</a:t>
            </a:r>
            <a:r>
              <a:rPr lang="en-US" sz="2133" dirty="0"/>
              <a:t> </a:t>
            </a:r>
            <a:r>
              <a:rPr lang="en-US" sz="2133" dirty="0" err="1"/>
              <a:t>liệt</a:t>
            </a:r>
            <a:r>
              <a:rPr lang="en-US" sz="2133" dirty="0"/>
              <a:t>, </a:t>
            </a:r>
            <a:r>
              <a:rPr lang="en-US" sz="2133" dirty="0" err="1"/>
              <a:t>năng</a:t>
            </a:r>
            <a:r>
              <a:rPr lang="en-US" sz="2133" dirty="0"/>
              <a:t> </a:t>
            </a:r>
            <a:r>
              <a:rPr lang="en-US" sz="2133" dirty="0" err="1"/>
              <a:t>động</a:t>
            </a:r>
            <a:r>
              <a:rPr lang="en-US" sz="2133" dirty="0"/>
              <a:t>, </a:t>
            </a:r>
            <a:r>
              <a:rPr lang="en-US" sz="2133" dirty="0" err="1"/>
              <a:t>sáng</a:t>
            </a:r>
            <a:r>
              <a:rPr lang="en-US" sz="2133" dirty="0"/>
              <a:t> </a:t>
            </a:r>
            <a:r>
              <a:rPr lang="en-US" sz="2133" dirty="0" err="1"/>
              <a:t>tạo</a:t>
            </a:r>
            <a:r>
              <a:rPr lang="en-US" sz="2133" dirty="0"/>
              <a:t>, </a:t>
            </a:r>
            <a:r>
              <a:rPr lang="en-US" sz="2133" dirty="0" err="1"/>
              <a:t>tích</a:t>
            </a:r>
            <a:r>
              <a:rPr lang="en-US" sz="2133" dirty="0"/>
              <a:t> </a:t>
            </a:r>
            <a:r>
              <a:rPr lang="en-US" sz="2133" dirty="0" err="1"/>
              <a:t>cực</a:t>
            </a:r>
            <a:r>
              <a:rPr lang="en-US" sz="2133" dirty="0"/>
              <a:t>, có </a:t>
            </a:r>
            <a:r>
              <a:rPr lang="en-US" sz="2133" dirty="0" err="1"/>
              <a:t>bước</a:t>
            </a:r>
            <a:r>
              <a:rPr lang="en-US" sz="2133" dirty="0"/>
              <a:t> </a:t>
            </a:r>
            <a:r>
              <a:rPr lang="en-US" sz="2133" dirty="0" err="1"/>
              <a:t>đi</a:t>
            </a:r>
            <a:r>
              <a:rPr lang="en-US" sz="2133" dirty="0"/>
              <a:t> </a:t>
            </a:r>
            <a:r>
              <a:rPr lang="en-US" sz="2133" dirty="0" err="1"/>
              <a:t>phù</a:t>
            </a:r>
            <a:r>
              <a:rPr lang="en-US" sz="2133" dirty="0"/>
              <a:t> </a:t>
            </a:r>
            <a:r>
              <a:rPr lang="en-US" sz="2133" dirty="0" err="1"/>
              <a:t>hợp</a:t>
            </a:r>
            <a:r>
              <a:rPr lang="en-US" sz="2133" dirty="0"/>
              <a:t>.</a:t>
            </a:r>
          </a:p>
        </p:txBody>
      </p:sp>
      <p:sp>
        <p:nvSpPr>
          <p:cNvPr id="4" name="Slide Number Placeholder 3">
            <a:extLst>
              <a:ext uri="{FF2B5EF4-FFF2-40B4-BE49-F238E27FC236}">
                <a16:creationId xmlns:a16="http://schemas.microsoft.com/office/drawing/2014/main" id="{61D32233-5DA8-4AC0-9516-95E6B7B9B51B}"/>
              </a:ext>
            </a:extLst>
          </p:cNvPr>
          <p:cNvSpPr>
            <a:spLocks noGrp="1"/>
          </p:cNvSpPr>
          <p:nvPr>
            <p:ph type="sldNum" idx="12"/>
          </p:nvPr>
        </p:nvSpPr>
        <p:spPr/>
        <p:txBody>
          <a:bodyPr/>
          <a:lstStyle/>
          <a:p>
            <a:pPr algn="ctr"/>
            <a:fld id="{00000000-1234-1234-1234-123412341234}" type="slidenum">
              <a:rPr lang="en" smtClean="0"/>
              <a:pPr algn="ctr"/>
              <a:t>308</a:t>
            </a:fld>
            <a:endParaRPr lang="en"/>
          </a:p>
        </p:txBody>
      </p:sp>
    </p:spTree>
    <p:extLst>
      <p:ext uri="{BB962C8B-B14F-4D97-AF65-F5344CB8AC3E}">
        <p14:creationId xmlns:p14="http://schemas.microsoft.com/office/powerpoint/2010/main" val="731666775"/>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9DEAE-0F56-43AD-A092-19B70FB43DBC}"/>
              </a:ext>
            </a:extLst>
          </p:cNvPr>
          <p:cNvSpPr>
            <a:spLocks noGrp="1"/>
          </p:cNvSpPr>
          <p:nvPr>
            <p:ph type="title"/>
          </p:nvPr>
        </p:nvSpPr>
        <p:spPr>
          <a:xfrm>
            <a:off x="1229333" y="1506640"/>
            <a:ext cx="9154800" cy="1143200"/>
          </a:xfrm>
        </p:spPr>
        <p:txBody>
          <a:bodyPr/>
          <a:lstStyle/>
          <a:p>
            <a:r>
              <a:rPr lang="vi-VN" sz="2667" dirty="0"/>
              <a:t>Một số </a:t>
            </a:r>
            <a:r>
              <a:rPr lang="vi-VN" sz="2667" dirty="0">
                <a:solidFill>
                  <a:srgbClr val="FFC000"/>
                </a:solidFill>
              </a:rPr>
              <a:t>kinh nghiệm </a:t>
            </a:r>
            <a:r>
              <a:rPr lang="vi-VN" sz="2667" dirty="0"/>
              <a:t>của công cuộc </a:t>
            </a:r>
            <a:r>
              <a:rPr lang="vi-VN" sz="2667" dirty="0">
                <a:solidFill>
                  <a:srgbClr val="FFC000"/>
                </a:solidFill>
              </a:rPr>
              <a:t>đổi mới</a:t>
            </a:r>
            <a:endParaRPr lang="en-US" sz="2667" dirty="0">
              <a:solidFill>
                <a:srgbClr val="FFC000"/>
              </a:solidFill>
            </a:endParaRPr>
          </a:p>
        </p:txBody>
      </p:sp>
      <p:sp>
        <p:nvSpPr>
          <p:cNvPr id="3" name="Text Placeholder 2">
            <a:extLst>
              <a:ext uri="{FF2B5EF4-FFF2-40B4-BE49-F238E27FC236}">
                <a16:creationId xmlns:a16="http://schemas.microsoft.com/office/drawing/2014/main" id="{86C62AB3-6358-45F0-886F-E285337DDD0E}"/>
              </a:ext>
            </a:extLst>
          </p:cNvPr>
          <p:cNvSpPr>
            <a:spLocks noGrp="1"/>
          </p:cNvSpPr>
          <p:nvPr>
            <p:ph type="body" idx="1"/>
          </p:nvPr>
        </p:nvSpPr>
        <p:spPr/>
        <p:txBody>
          <a:bodyPr/>
          <a:lstStyle/>
          <a:p>
            <a:pPr marL="380990" indent="-380990" algn="just"/>
            <a:r>
              <a:rPr lang="vi-VN" altLang="x-none" sz="2133" dirty="0"/>
              <a:t>Bốn là, phải đặt lợi ích quốc gia-dân tộc lên trên hết; kiên định độc lập, tự chủ, đồng thời chủ động và tích cực hội nhập quốc tế trên cơ sở bình đẳng, cùng có lợi</a:t>
            </a:r>
            <a:r>
              <a:rPr lang="en-US" altLang="x-none" sz="2133" dirty="0"/>
              <a:t>.</a:t>
            </a:r>
          </a:p>
          <a:p>
            <a:pPr marL="380990" indent="-380990" algn="just"/>
            <a:r>
              <a:rPr lang="vi-VN" altLang="x-none" sz="2133" dirty="0"/>
              <a:t>Năm là, phải thường xuyên tự đổi mới, tự chỉnh đốn, nâng cao năng lực lãnh đạo và sức chiến đấu của Đảng; xây dựng đội ngũ cán bộ</a:t>
            </a:r>
            <a:r>
              <a:rPr lang="en-US" altLang="x-none" sz="2133" dirty="0"/>
              <a:t>  đ</a:t>
            </a:r>
            <a:r>
              <a:rPr lang="vi-VN" altLang="x-none" sz="2133" dirty="0"/>
              <a:t>ủ năng lực và phẩm chất, ngang tầm nhiệm vụ</a:t>
            </a:r>
            <a:r>
              <a:rPr lang="en-US" altLang="x-none" sz="2133" dirty="0"/>
              <a:t>…</a:t>
            </a:r>
            <a:endParaRPr lang="vi-VN" altLang="x-none" sz="2133" dirty="0"/>
          </a:p>
        </p:txBody>
      </p:sp>
      <p:sp>
        <p:nvSpPr>
          <p:cNvPr id="4" name="Slide Number Placeholder 3">
            <a:extLst>
              <a:ext uri="{FF2B5EF4-FFF2-40B4-BE49-F238E27FC236}">
                <a16:creationId xmlns:a16="http://schemas.microsoft.com/office/drawing/2014/main" id="{61D32233-5DA8-4AC0-9516-95E6B7B9B51B}"/>
              </a:ext>
            </a:extLst>
          </p:cNvPr>
          <p:cNvSpPr>
            <a:spLocks noGrp="1"/>
          </p:cNvSpPr>
          <p:nvPr>
            <p:ph type="sldNum" idx="12"/>
          </p:nvPr>
        </p:nvSpPr>
        <p:spPr/>
        <p:txBody>
          <a:bodyPr/>
          <a:lstStyle/>
          <a:p>
            <a:pPr algn="ctr"/>
            <a:fld id="{00000000-1234-1234-1234-123412341234}" type="slidenum">
              <a:rPr lang="en" smtClean="0"/>
              <a:pPr algn="ctr"/>
              <a:t>309</a:t>
            </a:fld>
            <a:endParaRPr lang="en"/>
          </a:p>
        </p:txBody>
      </p:sp>
    </p:spTree>
    <p:extLst>
      <p:ext uri="{BB962C8B-B14F-4D97-AF65-F5344CB8AC3E}">
        <p14:creationId xmlns:p14="http://schemas.microsoft.com/office/powerpoint/2010/main" val="23710002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Placeholder 2"/>
          <p:cNvSpPr>
            <a:spLocks noGrp="1"/>
          </p:cNvSpPr>
          <p:nvPr>
            <p:ph type="body" sz="half" idx="1"/>
          </p:nvPr>
        </p:nvSpPr>
        <p:spPr>
          <a:xfrm>
            <a:off x="1980629" y="499152"/>
            <a:ext cx="8305800" cy="2057400"/>
          </a:xfrm>
        </p:spPr>
        <p:txBody>
          <a:bodyPr rtlCol="0">
            <a:normAutofit/>
          </a:bodyPr>
          <a:lstStyle/>
          <a:p>
            <a:pPr marL="0" indent="0" algn="just">
              <a:spcAft>
                <a:spcPts val="0"/>
              </a:spcAft>
              <a:buNone/>
              <a:defRPr/>
            </a:pP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Đối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với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Việt</a:t>
            </a:r>
            <a:r>
              <a:rPr lang="en-US" altLang="en-US" sz="2800" dirty="0">
                <a:latin typeface="Times New Roman" panose="02020603050405020304" pitchFamily="18" charset="0"/>
                <a:cs typeface="Times New Roman" panose="02020603050405020304" pitchFamily="18" charset="0"/>
              </a:rPr>
              <a:t> Nam, </a:t>
            </a:r>
            <a:r>
              <a:rPr lang="en-US" altLang="en-US" sz="2800" dirty="0" err="1">
                <a:latin typeface="Times New Roman" panose="02020603050405020304" pitchFamily="18" charset="0"/>
                <a:cs typeface="Times New Roman" panose="02020603050405020304" pitchFamily="18" charset="0"/>
              </a:rPr>
              <a:t>quốc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tế</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Cộng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sản</a:t>
            </a:r>
            <a:r>
              <a:rPr lang="en-US" altLang="en-US" sz="2800" dirty="0">
                <a:latin typeface="Times New Roman" panose="02020603050405020304" pitchFamily="18" charset="0"/>
                <a:cs typeface="Times New Roman" panose="02020603050405020304" pitchFamily="18" charset="0"/>
              </a:rPr>
              <a:t> có </a:t>
            </a:r>
            <a:r>
              <a:rPr lang="en-US" altLang="en-US" sz="2800" dirty="0" err="1">
                <a:latin typeface="Times New Roman" panose="02020603050405020304" pitchFamily="18" charset="0"/>
                <a:cs typeface="Times New Roman" panose="02020603050405020304" pitchFamily="18" charset="0"/>
              </a:rPr>
              <a:t>vai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trò</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quan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trọng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trong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việc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truyền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chủ</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nghĩa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Mác-Lênin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thành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lập</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Đảng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Cộng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sản</a:t>
            </a:r>
            <a:r>
              <a:rPr lang="en-US" altLang="en-US" sz="2800" dirty="0">
                <a:latin typeface="Times New Roman" panose="02020603050405020304" pitchFamily="18" charset="0"/>
                <a:cs typeface="Times New Roman" panose="02020603050405020304" pitchFamily="18" charset="0"/>
              </a:rPr>
              <a:t>.</a:t>
            </a:r>
          </a:p>
          <a:p>
            <a:pPr>
              <a:spcAft>
                <a:spcPts val="0"/>
              </a:spcAft>
              <a:defRPr/>
            </a:pPr>
            <a:endParaRPr lang="en-US" altLang="en-US" dirty="0"/>
          </a:p>
        </p:txBody>
      </p:sp>
      <p:pic>
        <p:nvPicPr>
          <p:cNvPr id="24578" name="Picture 5" descr="18.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52972" y="2017160"/>
            <a:ext cx="5613400" cy="406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6980395"/>
      </p:ext>
    </p:extLst>
  </p:cSld>
  <p:clrMapOvr>
    <a:masterClrMapping/>
  </p:clrMapOvr>
  <p:transition>
    <p:wedge/>
  </p:transition>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Text Placeholder 2"/>
          <p:cNvSpPr>
            <a:spLocks noGrp="1"/>
          </p:cNvSpPr>
          <p:nvPr>
            <p:ph type="body" idx="1"/>
          </p:nvPr>
        </p:nvSpPr>
        <p:spPr/>
        <p:txBody>
          <a:bodyPr/>
          <a:lstStyle/>
          <a:p>
            <a:endParaRPr lang="vi-VN"/>
          </a:p>
        </p:txBody>
      </p:sp>
    </p:spTree>
    <p:extLst>
      <p:ext uri="{BB962C8B-B14F-4D97-AF65-F5344CB8AC3E}">
        <p14:creationId xmlns:p14="http://schemas.microsoft.com/office/powerpoint/2010/main" val="42409718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grpSp>
        <p:nvGrpSpPr>
          <p:cNvPr id="6" name="Group 15">
            <a:extLst>
              <a:ext uri="{FF2B5EF4-FFF2-40B4-BE49-F238E27FC236}">
                <a16:creationId xmlns:a16="http://schemas.microsoft.com/office/drawing/2014/main" id="{9B1FCEB9-6CA9-4BDA-A5C5-692C5B21C8B4}"/>
              </a:ext>
            </a:extLst>
          </p:cNvPr>
          <p:cNvGrpSpPr/>
          <p:nvPr/>
        </p:nvGrpSpPr>
        <p:grpSpPr>
          <a:xfrm>
            <a:off x="1914804" y="2869946"/>
            <a:ext cx="3731491" cy="1089892"/>
            <a:chOff x="0" y="0"/>
            <a:chExt cx="3907097" cy="1987947"/>
          </a:xfrm>
        </p:grpSpPr>
        <p:sp>
          <p:nvSpPr>
            <p:cNvPr id="7" name="Freeform 16">
              <a:extLst>
                <a:ext uri="{FF2B5EF4-FFF2-40B4-BE49-F238E27FC236}">
                  <a16:creationId xmlns:a16="http://schemas.microsoft.com/office/drawing/2014/main" id="{B061F201-5455-472D-824C-8F5531F49D89}"/>
                </a:ext>
              </a:extLst>
            </p:cNvPr>
            <p:cNvSpPr/>
            <p:nvPr/>
          </p:nvSpPr>
          <p:spPr>
            <a:xfrm>
              <a:off x="-1" y="0"/>
              <a:ext cx="3914756" cy="1987947"/>
            </a:xfrm>
            <a:custGeom>
              <a:avLst/>
              <a:gdLst/>
              <a:ahLst/>
              <a:cxnLst/>
              <a:rect l="l" t="t" r="r" b="b"/>
              <a:pathLst>
                <a:path w="3914756" h="1987947">
                  <a:moveTo>
                    <a:pt x="3408317" y="1971028"/>
                  </a:moveTo>
                  <a:cubicBezTo>
                    <a:pt x="3408317" y="1971028"/>
                    <a:pt x="3171321" y="1961058"/>
                    <a:pt x="2809181" y="1974503"/>
                  </a:cubicBezTo>
                  <a:cubicBezTo>
                    <a:pt x="2447043" y="1987947"/>
                    <a:pt x="490924" y="1987947"/>
                    <a:pt x="490924" y="1987947"/>
                  </a:cubicBezTo>
                  <a:cubicBezTo>
                    <a:pt x="245502" y="1987947"/>
                    <a:pt x="32509" y="1890679"/>
                    <a:pt x="31032" y="1730565"/>
                  </a:cubicBezTo>
                  <a:cubicBezTo>
                    <a:pt x="31032" y="1730565"/>
                    <a:pt x="0" y="771191"/>
                    <a:pt x="0" y="606979"/>
                  </a:cubicBezTo>
                  <a:cubicBezTo>
                    <a:pt x="0" y="392820"/>
                    <a:pt x="15517" y="249246"/>
                    <a:pt x="15517" y="249246"/>
                  </a:cubicBezTo>
                  <a:cubicBezTo>
                    <a:pt x="15518" y="120578"/>
                    <a:pt x="1" y="0"/>
                    <a:pt x="459892" y="8134"/>
                  </a:cubicBezTo>
                  <a:cubicBezTo>
                    <a:pt x="459892" y="8134"/>
                    <a:pt x="1144663" y="28433"/>
                    <a:pt x="1627778" y="20834"/>
                  </a:cubicBezTo>
                  <a:cubicBezTo>
                    <a:pt x="2144992" y="12700"/>
                    <a:pt x="3361768" y="0"/>
                    <a:pt x="3361768" y="0"/>
                  </a:cubicBezTo>
                  <a:cubicBezTo>
                    <a:pt x="3673669" y="0"/>
                    <a:pt x="3907097" y="101069"/>
                    <a:pt x="3899240" y="303616"/>
                  </a:cubicBezTo>
                  <a:cubicBezTo>
                    <a:pt x="3899240" y="303616"/>
                    <a:pt x="3897245" y="756655"/>
                    <a:pt x="3906000" y="1030977"/>
                  </a:cubicBezTo>
                  <a:cubicBezTo>
                    <a:pt x="3914755" y="1324279"/>
                    <a:pt x="3868208" y="1657350"/>
                    <a:pt x="3868208" y="1657350"/>
                  </a:cubicBezTo>
                  <a:cubicBezTo>
                    <a:pt x="3865242" y="1837375"/>
                    <a:pt x="3653739" y="1971028"/>
                    <a:pt x="3408317" y="1971028"/>
                  </a:cubicBezTo>
                  <a:close/>
                </a:path>
              </a:pathLst>
            </a:custGeom>
            <a:solidFill>
              <a:srgbClr val="FFD352"/>
            </a:solidFill>
          </p:spPr>
        </p:sp>
      </p:grpSp>
      <p:sp>
        <p:nvSpPr>
          <p:cNvPr id="99" name="Google Shape;99;p17"/>
          <p:cNvSpPr txBox="1">
            <a:spLocks noGrp="1"/>
          </p:cNvSpPr>
          <p:nvPr>
            <p:ph type="body" idx="1"/>
          </p:nvPr>
        </p:nvSpPr>
        <p:spPr>
          <a:xfrm>
            <a:off x="1266450" y="2869946"/>
            <a:ext cx="4777423" cy="1005199"/>
          </a:xfrm>
          <a:prstGeom prst="rect">
            <a:avLst/>
          </a:prstGeom>
        </p:spPr>
        <p:txBody>
          <a:bodyPr spcFirstLastPara="1" vert="horz" wrap="square" lIns="121900" tIns="121900" rIns="121900" bIns="121900" rtlCol="0" anchor="ctr" anchorCtr="0">
            <a:noAutofit/>
          </a:bodyPr>
          <a:lstStyle/>
          <a:p>
            <a:pPr marL="0" indent="0">
              <a:buNone/>
            </a:pPr>
            <a:r>
              <a:rPr lang="en" sz="2667" b="1" i="0" dirty="0">
                <a:solidFill>
                  <a:schemeClr val="tx1">
                    <a:lumMod val="50000"/>
                  </a:schemeClr>
                </a:solidFill>
                <a:latin typeface="Lucida Handwriting" panose="03010101010101010101" pitchFamily="66" charset="0"/>
                <a:cs typeface="Times New Roman" panose="02020603050405020304" pitchFamily="18" charset="0"/>
              </a:rPr>
              <a:t>Bối Cảnh Việt Nam</a:t>
            </a:r>
            <a:endParaRPr sz="2667" b="1" i="0" dirty="0">
              <a:solidFill>
                <a:schemeClr val="tx1">
                  <a:lumMod val="50000"/>
                </a:schemeClr>
              </a:solidFill>
              <a:latin typeface="Lucida Handwriting" panose="03010101010101010101" pitchFamily="66" charset="0"/>
              <a:cs typeface="Times New Roman" panose="02020603050405020304" pitchFamily="18" charset="0"/>
            </a:endParaRPr>
          </a:p>
        </p:txBody>
      </p:sp>
      <p:sp>
        <p:nvSpPr>
          <p:cNvPr id="100" name="Google Shape;100;p17"/>
          <p:cNvSpPr txBox="1">
            <a:spLocks noGrp="1"/>
          </p:cNvSpPr>
          <p:nvPr>
            <p:ph type="sldNum" idx="12"/>
          </p:nvPr>
        </p:nvSpPr>
        <p:spPr>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32</a:t>
            </a:fld>
            <a:endParaRPr/>
          </a:p>
        </p:txBody>
      </p:sp>
      <p:grpSp>
        <p:nvGrpSpPr>
          <p:cNvPr id="18" name="Group 2">
            <a:extLst>
              <a:ext uri="{FF2B5EF4-FFF2-40B4-BE49-F238E27FC236}">
                <a16:creationId xmlns:a16="http://schemas.microsoft.com/office/drawing/2014/main" id="{0923C8B9-B30B-467D-8001-B52F66ABE63C}"/>
              </a:ext>
            </a:extLst>
          </p:cNvPr>
          <p:cNvGrpSpPr/>
          <p:nvPr/>
        </p:nvGrpSpPr>
        <p:grpSpPr>
          <a:xfrm>
            <a:off x="7330819" y="1174754"/>
            <a:ext cx="4335264" cy="1105231"/>
            <a:chOff x="0" y="0"/>
            <a:chExt cx="7660157" cy="1060682"/>
          </a:xfrm>
        </p:grpSpPr>
        <p:sp>
          <p:nvSpPr>
            <p:cNvPr id="19" name="Freeform 3">
              <a:extLst>
                <a:ext uri="{FF2B5EF4-FFF2-40B4-BE49-F238E27FC236}">
                  <a16:creationId xmlns:a16="http://schemas.microsoft.com/office/drawing/2014/main" id="{22ACC193-83D3-4B4C-B102-581549EDDF42}"/>
                </a:ext>
              </a:extLst>
            </p:cNvPr>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sp>
        <p:nvSpPr>
          <p:cNvPr id="20" name="TextBox 4">
            <a:extLst>
              <a:ext uri="{FF2B5EF4-FFF2-40B4-BE49-F238E27FC236}">
                <a16:creationId xmlns:a16="http://schemas.microsoft.com/office/drawing/2014/main" id="{949F9B34-E15B-44D9-AC09-2BB3A385BB8E}"/>
              </a:ext>
            </a:extLst>
          </p:cNvPr>
          <p:cNvSpPr txBox="1"/>
          <p:nvPr/>
        </p:nvSpPr>
        <p:spPr>
          <a:xfrm>
            <a:off x="7468564" y="1379375"/>
            <a:ext cx="3929525" cy="961802"/>
          </a:xfrm>
          <a:prstGeom prst="rect">
            <a:avLst/>
          </a:prstGeom>
        </p:spPr>
        <p:txBody>
          <a:bodyPr wrap="square" lIns="0" tIns="0" rIns="0" bIns="0" rtlCol="0" anchor="t">
            <a:spAutoFit/>
          </a:bodyPr>
          <a:lstStyle/>
          <a:p>
            <a:pPr algn="ctr">
              <a:lnSpc>
                <a:spcPts val="2543"/>
              </a:lnSpc>
            </a:pPr>
            <a:r>
              <a:rPr lang="en-US" sz="2400" dirty="0"/>
              <a:t>N</a:t>
            </a:r>
            <a:r>
              <a:rPr lang="vi-VN" sz="2400" dirty="0"/>
              <a:t>gày 1-9-1858, thực dân Pháp nổ súng xâm lược Việt Nam tại Đà Nẵng</a:t>
            </a:r>
            <a:endParaRPr lang="en-US" sz="2400" dirty="0"/>
          </a:p>
        </p:txBody>
      </p:sp>
      <p:grpSp>
        <p:nvGrpSpPr>
          <p:cNvPr id="21" name="Group 5">
            <a:extLst>
              <a:ext uri="{FF2B5EF4-FFF2-40B4-BE49-F238E27FC236}">
                <a16:creationId xmlns:a16="http://schemas.microsoft.com/office/drawing/2014/main" id="{BD29543C-EBDA-4C1F-A4BA-32920F8C2345}"/>
              </a:ext>
            </a:extLst>
          </p:cNvPr>
          <p:cNvGrpSpPr/>
          <p:nvPr/>
        </p:nvGrpSpPr>
        <p:grpSpPr>
          <a:xfrm>
            <a:off x="7335203" y="2981302"/>
            <a:ext cx="4335264" cy="1142673"/>
            <a:chOff x="0" y="0"/>
            <a:chExt cx="7660157" cy="1060682"/>
          </a:xfrm>
        </p:grpSpPr>
        <p:sp>
          <p:nvSpPr>
            <p:cNvPr id="22" name="Freeform 6">
              <a:extLst>
                <a:ext uri="{FF2B5EF4-FFF2-40B4-BE49-F238E27FC236}">
                  <a16:creationId xmlns:a16="http://schemas.microsoft.com/office/drawing/2014/main" id="{3D835861-841E-40AA-9EAD-FAE49CFBD081}"/>
                </a:ext>
              </a:extLst>
            </p:cNvPr>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sp>
        <p:nvSpPr>
          <p:cNvPr id="23" name="TextBox 7">
            <a:extLst>
              <a:ext uri="{FF2B5EF4-FFF2-40B4-BE49-F238E27FC236}">
                <a16:creationId xmlns:a16="http://schemas.microsoft.com/office/drawing/2014/main" id="{8B2DB263-75C0-478F-878B-E65981E5E72B}"/>
              </a:ext>
            </a:extLst>
          </p:cNvPr>
          <p:cNvSpPr txBox="1"/>
          <p:nvPr/>
        </p:nvSpPr>
        <p:spPr>
          <a:xfrm>
            <a:off x="7386852" y="3106458"/>
            <a:ext cx="4227581" cy="961802"/>
          </a:xfrm>
          <a:prstGeom prst="rect">
            <a:avLst/>
          </a:prstGeom>
        </p:spPr>
        <p:txBody>
          <a:bodyPr wrap="square" lIns="0" tIns="0" rIns="0" bIns="0" rtlCol="0" anchor="t">
            <a:spAutoFit/>
          </a:bodyPr>
          <a:lstStyle/>
          <a:p>
            <a:pPr algn="ctr">
              <a:lnSpc>
                <a:spcPts val="2543"/>
              </a:lnSpc>
            </a:pPr>
            <a:r>
              <a:rPr lang="en-US" sz="2400" dirty="0" err="1"/>
              <a:t>Ngày</a:t>
            </a:r>
            <a:r>
              <a:rPr lang="en-US" sz="2400" dirty="0"/>
              <a:t> </a:t>
            </a:r>
            <a:r>
              <a:rPr lang="vi-VN" sz="2400" dirty="0"/>
              <a:t>6-6-1884 với Hiệp ước Patơnốt (Patenotre) đã đầu hàng hoàn toàn thực dân Pháp</a:t>
            </a:r>
            <a:endParaRPr lang="en-US" sz="2400" dirty="0"/>
          </a:p>
        </p:txBody>
      </p:sp>
      <p:grpSp>
        <p:nvGrpSpPr>
          <p:cNvPr id="24" name="Group 8">
            <a:extLst>
              <a:ext uri="{FF2B5EF4-FFF2-40B4-BE49-F238E27FC236}">
                <a16:creationId xmlns:a16="http://schemas.microsoft.com/office/drawing/2014/main" id="{E74CF926-F75E-470A-A4E1-52D51BDA2EEC}"/>
              </a:ext>
            </a:extLst>
          </p:cNvPr>
          <p:cNvGrpSpPr/>
          <p:nvPr/>
        </p:nvGrpSpPr>
        <p:grpSpPr>
          <a:xfrm>
            <a:off x="7114854" y="4540867"/>
            <a:ext cx="4589895" cy="1484926"/>
            <a:chOff x="0" y="0"/>
            <a:chExt cx="7660157" cy="1060682"/>
          </a:xfrm>
        </p:grpSpPr>
        <p:sp>
          <p:nvSpPr>
            <p:cNvPr id="25" name="Freeform 9">
              <a:extLst>
                <a:ext uri="{FF2B5EF4-FFF2-40B4-BE49-F238E27FC236}">
                  <a16:creationId xmlns:a16="http://schemas.microsoft.com/office/drawing/2014/main" id="{441CA5BD-581A-4B0D-A5C0-7AE41319E165}"/>
                </a:ext>
              </a:extLst>
            </p:cNvPr>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sp>
        <p:nvSpPr>
          <p:cNvPr id="26" name="TextBox 10">
            <a:extLst>
              <a:ext uri="{FF2B5EF4-FFF2-40B4-BE49-F238E27FC236}">
                <a16:creationId xmlns:a16="http://schemas.microsoft.com/office/drawing/2014/main" id="{F245B25F-4464-4E68-AF7A-81BF81DEDF40}"/>
              </a:ext>
            </a:extLst>
          </p:cNvPr>
          <p:cNvSpPr txBox="1"/>
          <p:nvPr/>
        </p:nvSpPr>
        <p:spPr>
          <a:xfrm>
            <a:off x="7656947" y="4628100"/>
            <a:ext cx="4013520" cy="1282402"/>
          </a:xfrm>
          <a:prstGeom prst="rect">
            <a:avLst/>
          </a:prstGeom>
        </p:spPr>
        <p:txBody>
          <a:bodyPr wrap="square" lIns="0" tIns="0" rIns="0" bIns="0" rtlCol="0" anchor="t">
            <a:spAutoFit/>
          </a:bodyPr>
          <a:lstStyle/>
          <a:p>
            <a:pPr algn="ctr">
              <a:lnSpc>
                <a:spcPts val="2543"/>
              </a:lnSpc>
            </a:pPr>
            <a:r>
              <a:rPr lang="vi-VN" sz="2400" dirty="0"/>
              <a:t>Pháp thực hiện chính sách “chia để trị” nhằm phá vỡ khối đoàn kết cộng đồng quốc gia dân tộ</a:t>
            </a:r>
            <a:r>
              <a:rPr lang="en-US" sz="2400" dirty="0"/>
              <a:t>c</a:t>
            </a:r>
          </a:p>
        </p:txBody>
      </p:sp>
      <p:grpSp>
        <p:nvGrpSpPr>
          <p:cNvPr id="27" name="Group 11">
            <a:extLst>
              <a:ext uri="{FF2B5EF4-FFF2-40B4-BE49-F238E27FC236}">
                <a16:creationId xmlns:a16="http://schemas.microsoft.com/office/drawing/2014/main" id="{82CA8D18-9F9C-4338-8B96-083BF41C78F4}"/>
              </a:ext>
            </a:extLst>
          </p:cNvPr>
          <p:cNvGrpSpPr/>
          <p:nvPr/>
        </p:nvGrpSpPr>
        <p:grpSpPr>
          <a:xfrm>
            <a:off x="6484869" y="3213221"/>
            <a:ext cx="981692" cy="189315"/>
            <a:chOff x="0" y="0"/>
            <a:chExt cx="2994890" cy="577549"/>
          </a:xfrm>
        </p:grpSpPr>
        <p:sp>
          <p:nvSpPr>
            <p:cNvPr id="28" name="Freeform 12">
              <a:extLst>
                <a:ext uri="{FF2B5EF4-FFF2-40B4-BE49-F238E27FC236}">
                  <a16:creationId xmlns:a16="http://schemas.microsoft.com/office/drawing/2014/main" id="{75D8D904-C12F-4CB7-98EF-1AEE00167F88}"/>
                </a:ext>
              </a:extLst>
            </p:cNvPr>
            <p:cNvSpPr/>
            <p:nvPr/>
          </p:nvSpPr>
          <p:spPr>
            <a:xfrm>
              <a:off x="-32193" y="-26797"/>
              <a:ext cx="3033197" cy="642041"/>
            </a:xfrm>
            <a:custGeom>
              <a:avLst/>
              <a:gdLst/>
              <a:ahLst/>
              <a:cxnLst/>
              <a:rect l="l" t="t" r="r" b="b"/>
              <a:pathLst>
                <a:path w="3033197" h="642041">
                  <a:moveTo>
                    <a:pt x="3014086" y="368169"/>
                  </a:moveTo>
                  <a:cubicBezTo>
                    <a:pt x="3010930" y="378701"/>
                    <a:pt x="3005663" y="388638"/>
                    <a:pt x="2998185" y="397059"/>
                  </a:cubicBezTo>
                  <a:cubicBezTo>
                    <a:pt x="2931498" y="472176"/>
                    <a:pt x="2836975" y="522827"/>
                    <a:pt x="2763775" y="591867"/>
                  </a:cubicBezTo>
                  <a:cubicBezTo>
                    <a:pt x="2710575" y="642041"/>
                    <a:pt x="2663525" y="527415"/>
                    <a:pt x="2706916" y="486490"/>
                  </a:cubicBezTo>
                  <a:cubicBezTo>
                    <a:pt x="2743045" y="452415"/>
                    <a:pt x="2784379" y="422807"/>
                    <a:pt x="2824999" y="392527"/>
                  </a:cubicBezTo>
                  <a:cubicBezTo>
                    <a:pt x="2362933" y="384081"/>
                    <a:pt x="2016353" y="379346"/>
                    <a:pt x="1592345" y="378908"/>
                  </a:cubicBezTo>
                  <a:cubicBezTo>
                    <a:pt x="1095019" y="378438"/>
                    <a:pt x="596257" y="375898"/>
                    <a:pt x="100811" y="424981"/>
                  </a:cubicBezTo>
                  <a:cubicBezTo>
                    <a:pt x="28227" y="432172"/>
                    <a:pt x="0" y="337039"/>
                    <a:pt x="82377" y="328879"/>
                  </a:cubicBezTo>
                  <a:cubicBezTo>
                    <a:pt x="577823" y="279797"/>
                    <a:pt x="1076585" y="282336"/>
                    <a:pt x="1573912" y="282806"/>
                  </a:cubicBezTo>
                  <a:cubicBezTo>
                    <a:pt x="2016353" y="283254"/>
                    <a:pt x="2364985" y="288153"/>
                    <a:pt x="2837288" y="296965"/>
                  </a:cubicBezTo>
                  <a:cubicBezTo>
                    <a:pt x="2776337" y="238209"/>
                    <a:pt x="2709547" y="184033"/>
                    <a:pt x="2641499" y="137691"/>
                  </a:cubicBezTo>
                  <a:cubicBezTo>
                    <a:pt x="2584967" y="99191"/>
                    <a:pt x="2661474" y="0"/>
                    <a:pt x="2710886" y="33652"/>
                  </a:cubicBezTo>
                  <a:cubicBezTo>
                    <a:pt x="2821363" y="108890"/>
                    <a:pt x="2929555" y="199696"/>
                    <a:pt x="3016535" y="301696"/>
                  </a:cubicBezTo>
                  <a:cubicBezTo>
                    <a:pt x="3033197" y="321235"/>
                    <a:pt x="3028400" y="347199"/>
                    <a:pt x="3014086" y="368169"/>
                  </a:cubicBezTo>
                  <a:close/>
                </a:path>
              </a:pathLst>
            </a:custGeom>
            <a:solidFill>
              <a:srgbClr val="000000"/>
            </a:solidFill>
          </p:spPr>
        </p:sp>
      </p:grpSp>
      <p:pic>
        <p:nvPicPr>
          <p:cNvPr id="29" name="Picture 13">
            <a:extLst>
              <a:ext uri="{FF2B5EF4-FFF2-40B4-BE49-F238E27FC236}">
                <a16:creationId xmlns:a16="http://schemas.microsoft.com/office/drawing/2014/main" id="{FDB9A4B2-5CF4-4B55-A1BE-D4DAA3B877E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8388669" flipH="1">
            <a:off x="6063967" y="4327304"/>
            <a:ext cx="1051709" cy="562187"/>
          </a:xfrm>
          <a:prstGeom prst="rect">
            <a:avLst/>
          </a:prstGeom>
        </p:spPr>
      </p:pic>
      <p:pic>
        <p:nvPicPr>
          <p:cNvPr id="30" name="Picture 14">
            <a:extLst>
              <a:ext uri="{FF2B5EF4-FFF2-40B4-BE49-F238E27FC236}">
                <a16:creationId xmlns:a16="http://schemas.microsoft.com/office/drawing/2014/main" id="{7EB5E415-F393-4962-88D2-3E94690DB20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935153" flipV="1">
            <a:off x="5674805" y="1443845"/>
            <a:ext cx="1272401" cy="386348"/>
          </a:xfrm>
          <a:prstGeom prst="rect">
            <a:avLst/>
          </a:prstGeom>
        </p:spPr>
      </p:pic>
      <p:pic>
        <p:nvPicPr>
          <p:cNvPr id="32" name="Picture 31">
            <a:extLst>
              <a:ext uri="{FF2B5EF4-FFF2-40B4-BE49-F238E27FC236}">
                <a16:creationId xmlns:a16="http://schemas.microsoft.com/office/drawing/2014/main" id="{ACC2A02A-D290-4635-96AE-CAEC8833D5A6}"/>
              </a:ext>
            </a:extLst>
          </p:cNvPr>
          <p:cNvPicPr>
            <a:picLocks noChangeAspect="1"/>
          </p:cNvPicPr>
          <p:nvPr/>
        </p:nvPicPr>
        <p:blipFill>
          <a:blip r:embed="rId8"/>
          <a:stretch>
            <a:fillRect/>
          </a:stretch>
        </p:blipFill>
        <p:spPr>
          <a:xfrm>
            <a:off x="10735500" y="250272"/>
            <a:ext cx="906077" cy="790552"/>
          </a:xfrm>
          <a:prstGeom prst="rect">
            <a:avLst/>
          </a:prstGeom>
        </p:spPr>
      </p:pic>
    </p:spTree>
    <p:extLst>
      <p:ext uri="{BB962C8B-B14F-4D97-AF65-F5344CB8AC3E}">
        <p14:creationId xmlns:p14="http://schemas.microsoft.com/office/powerpoint/2010/main" val="32037304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7" name="Google Shape;87;p15"/>
          <p:cNvSpPr txBox="1">
            <a:spLocks noGrp="1"/>
          </p:cNvSpPr>
          <p:nvPr>
            <p:ph type="sldNum" sz="quarter"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33</a:t>
            </a:fld>
            <a:endParaRPr/>
          </a:p>
        </p:txBody>
      </p:sp>
      <p:sp>
        <p:nvSpPr>
          <p:cNvPr id="84" name="Google Shape;84;p15"/>
          <p:cNvSpPr txBox="1">
            <a:spLocks noGrp="1"/>
          </p:cNvSpPr>
          <p:nvPr>
            <p:ph type="ctrTitle" idx="4294967295"/>
          </p:nvPr>
        </p:nvSpPr>
        <p:spPr>
          <a:xfrm>
            <a:off x="0" y="754063"/>
            <a:ext cx="7172325" cy="1547812"/>
          </a:xfrm>
          <a:prstGeom prst="rect">
            <a:avLst/>
          </a:prstGeom>
        </p:spPr>
        <p:txBody>
          <a:bodyPr spcFirstLastPara="1" vert="horz" wrap="square" lIns="121900" tIns="121900" rIns="121900" bIns="121900" rtlCol="0" anchor="t" anchorCtr="0">
            <a:noAutofit/>
          </a:bodyPr>
          <a:lstStyle/>
          <a:p>
            <a:pPr indent="609585">
              <a:lnSpc>
                <a:spcPct val="107000"/>
              </a:lnSpc>
              <a:spcBef>
                <a:spcPts val="400"/>
              </a:spcBef>
              <a:spcAft>
                <a:spcPts val="400"/>
              </a:spcAft>
              <a:tabLst>
                <a:tab pos="5280528" algn="l"/>
              </a:tabLst>
            </a:pPr>
            <a:r>
              <a:rPr lang="vi-VN" dirty="0"/>
              <a:t>Từ năm 1897</a:t>
            </a:r>
            <a:endParaRPr lang="en-US" dirty="0"/>
          </a:p>
        </p:txBody>
      </p:sp>
      <p:sp>
        <p:nvSpPr>
          <p:cNvPr id="85" name="Google Shape;85;p15"/>
          <p:cNvSpPr txBox="1">
            <a:spLocks noGrp="1"/>
          </p:cNvSpPr>
          <p:nvPr>
            <p:ph type="subTitle" idx="4294967295"/>
          </p:nvPr>
        </p:nvSpPr>
        <p:spPr>
          <a:xfrm>
            <a:off x="0" y="2301875"/>
            <a:ext cx="6337300" cy="2573338"/>
          </a:xfrm>
          <a:prstGeom prst="rect">
            <a:avLst/>
          </a:prstGeom>
        </p:spPr>
        <p:txBody>
          <a:bodyPr spcFirstLastPara="1" vert="horz" wrap="square" lIns="121900" tIns="121900" rIns="121900" bIns="121900" rtlCol="0" anchor="t" anchorCtr="0">
            <a:noAutofit/>
          </a:bodyPr>
          <a:lstStyle/>
          <a:p>
            <a:pPr marL="0" indent="0">
              <a:spcBef>
                <a:spcPts val="800"/>
              </a:spcBef>
              <a:buNone/>
            </a:pPr>
            <a:r>
              <a:rPr lang="en-US" dirty="0"/>
              <a:t>T</a:t>
            </a:r>
            <a:r>
              <a:rPr lang="vi-VN" dirty="0"/>
              <a:t>hực dân Pháp bắt đầu tiến hành khai thác thuộc địa</a:t>
            </a:r>
            <a:endParaRPr lang="en-US" dirty="0"/>
          </a:p>
          <a:p>
            <a:pPr marL="380990" indent="-380990">
              <a:spcBef>
                <a:spcPts val="800"/>
              </a:spcBef>
              <a:buFont typeface="Wingdings" panose="05000000000000000000" pitchFamily="2" charset="2"/>
              <a:buChar char="ü"/>
            </a:pPr>
            <a:r>
              <a:rPr lang="vi-VN" dirty="0"/>
              <a:t>Cuộc khai thác thuộc địa lần thứ nhất (1897-1914) </a:t>
            </a:r>
            <a:endParaRPr lang="en-US" dirty="0"/>
          </a:p>
          <a:p>
            <a:pPr marL="380990" indent="-380990">
              <a:spcBef>
                <a:spcPts val="800"/>
              </a:spcBef>
              <a:buFont typeface="Wingdings" panose="05000000000000000000" pitchFamily="2" charset="2"/>
              <a:buChar char="ü"/>
            </a:pPr>
            <a:r>
              <a:rPr lang="en-US" dirty="0" err="1"/>
              <a:t>Cuộc</a:t>
            </a:r>
            <a:r>
              <a:rPr lang="en-US" dirty="0"/>
              <a:t> </a:t>
            </a:r>
            <a:r>
              <a:rPr lang="vi-VN" dirty="0"/>
              <a:t>khai thác thuộc địa lần thứ hai (1919-1929)</a:t>
            </a:r>
            <a:endParaRPr dirty="0"/>
          </a:p>
        </p:txBody>
      </p:sp>
      <p:sp>
        <p:nvSpPr>
          <p:cNvPr id="9" name="TextBox 8">
            <a:extLst>
              <a:ext uri="{FF2B5EF4-FFF2-40B4-BE49-F238E27FC236}">
                <a16:creationId xmlns:a16="http://schemas.microsoft.com/office/drawing/2014/main" id="{A444F6C7-1A15-47A1-8EED-8E6FFA61BBD6}"/>
              </a:ext>
            </a:extLst>
          </p:cNvPr>
          <p:cNvSpPr txBox="1"/>
          <p:nvPr/>
        </p:nvSpPr>
        <p:spPr>
          <a:xfrm>
            <a:off x="4295985" y="5156628"/>
            <a:ext cx="6096000" cy="461665"/>
          </a:xfrm>
          <a:prstGeom prst="rect">
            <a:avLst/>
          </a:prstGeom>
          <a:noFill/>
        </p:spPr>
        <p:txBody>
          <a:bodyPr wrap="square">
            <a:spAutoFit/>
          </a:bodyPr>
          <a:lstStyle/>
          <a:p>
            <a:endParaRPr lang="en-US" sz="2400" dirty="0"/>
          </a:p>
        </p:txBody>
      </p:sp>
      <p:pic>
        <p:nvPicPr>
          <p:cNvPr id="6" name="Picture 5">
            <a:extLst>
              <a:ext uri="{FF2B5EF4-FFF2-40B4-BE49-F238E27FC236}">
                <a16:creationId xmlns:a16="http://schemas.microsoft.com/office/drawing/2014/main" id="{6E17FDA6-5F9C-479C-9259-E1F266B1534E}"/>
              </a:ext>
            </a:extLst>
          </p:cNvPr>
          <p:cNvPicPr>
            <a:picLocks noChangeAspect="1"/>
          </p:cNvPicPr>
          <p:nvPr/>
        </p:nvPicPr>
        <p:blipFill>
          <a:blip r:embed="rId3"/>
          <a:stretch>
            <a:fillRect/>
          </a:stretch>
        </p:blipFill>
        <p:spPr>
          <a:xfrm>
            <a:off x="7635572" y="3727983"/>
            <a:ext cx="3479800" cy="2574000"/>
          </a:xfrm>
          <a:prstGeom prst="ellipse">
            <a:avLst/>
          </a:prstGeom>
          <a:ln>
            <a:noFill/>
          </a:ln>
          <a:effectLst>
            <a:softEdge rad="112500"/>
          </a:effectLst>
        </p:spPr>
      </p:pic>
      <p:pic>
        <p:nvPicPr>
          <p:cNvPr id="8" name="Picture 7">
            <a:extLst>
              <a:ext uri="{FF2B5EF4-FFF2-40B4-BE49-F238E27FC236}">
                <a16:creationId xmlns:a16="http://schemas.microsoft.com/office/drawing/2014/main" id="{E2554A0C-3B0F-423D-A75E-D375BC5DA757}"/>
              </a:ext>
            </a:extLst>
          </p:cNvPr>
          <p:cNvPicPr>
            <a:picLocks noChangeAspect="1"/>
          </p:cNvPicPr>
          <p:nvPr/>
        </p:nvPicPr>
        <p:blipFill>
          <a:blip r:embed="rId4"/>
          <a:stretch>
            <a:fillRect/>
          </a:stretch>
        </p:blipFill>
        <p:spPr>
          <a:xfrm>
            <a:off x="7495359" y="1494423"/>
            <a:ext cx="3479800" cy="2336800"/>
          </a:xfrm>
          <a:prstGeom prst="ellipse">
            <a:avLst/>
          </a:prstGeom>
          <a:ln>
            <a:noFill/>
          </a:ln>
          <a:effectLst>
            <a:softEdge rad="112500"/>
          </a:effectLst>
        </p:spPr>
      </p:pic>
      <p:pic>
        <p:nvPicPr>
          <p:cNvPr id="11" name="Picture 10">
            <a:extLst>
              <a:ext uri="{FF2B5EF4-FFF2-40B4-BE49-F238E27FC236}">
                <a16:creationId xmlns:a16="http://schemas.microsoft.com/office/drawing/2014/main" id="{C3480D93-C86D-4202-A48F-FB2FDC3B45D8}"/>
              </a:ext>
            </a:extLst>
          </p:cNvPr>
          <p:cNvPicPr>
            <a:picLocks noChangeAspect="1"/>
          </p:cNvPicPr>
          <p:nvPr/>
        </p:nvPicPr>
        <p:blipFill>
          <a:blip r:embed="rId5"/>
          <a:stretch>
            <a:fillRect/>
          </a:stretch>
        </p:blipFill>
        <p:spPr>
          <a:xfrm>
            <a:off x="10735500" y="250272"/>
            <a:ext cx="906077" cy="790552"/>
          </a:xfrm>
          <a:prstGeom prst="rect">
            <a:avLst/>
          </a:prstGeom>
        </p:spPr>
      </p:pic>
    </p:spTree>
    <p:extLst>
      <p:ext uri="{BB962C8B-B14F-4D97-AF65-F5344CB8AC3E}">
        <p14:creationId xmlns:p14="http://schemas.microsoft.com/office/powerpoint/2010/main" val="20077129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6" name="Google Shape;106;p18"/>
          <p:cNvSpPr txBox="1">
            <a:spLocks noGrp="1"/>
          </p:cNvSpPr>
          <p:nvPr>
            <p:ph type="body" idx="1"/>
          </p:nvPr>
        </p:nvSpPr>
        <p:spPr>
          <a:xfrm>
            <a:off x="167418" y="1912126"/>
            <a:ext cx="7365001" cy="3154800"/>
          </a:xfrm>
          <a:prstGeom prst="rect">
            <a:avLst/>
          </a:prstGeom>
        </p:spPr>
        <p:txBody>
          <a:bodyPr spcFirstLastPara="1" vert="horz" wrap="square" lIns="121900" tIns="121900" rIns="121900" bIns="121900" rtlCol="0" anchor="t" anchorCtr="0">
            <a:noAutofit/>
          </a:bodyPr>
          <a:lstStyle/>
          <a:p>
            <a:pPr marL="135464" indent="0" algn="just">
              <a:lnSpc>
                <a:spcPct val="90000"/>
              </a:lnSpc>
              <a:buNone/>
            </a:pPr>
            <a:r>
              <a:rPr lang="vi-VN" sz="2800" dirty="0" smtClean="0">
                <a:latin typeface="Times New Roman" panose="02020603050405020304" pitchFamily="18" charset="0"/>
                <a:cs typeface="Times New Roman" panose="02020603050405020304" pitchFamily="18" charset="0"/>
              </a:rPr>
              <a:t>Về chính trị: </a:t>
            </a:r>
          </a:p>
          <a:p>
            <a:pPr marL="135464" indent="0" algn="just">
              <a:lnSpc>
                <a:spcPct val="90000"/>
              </a:lnSpc>
              <a:buNone/>
            </a:pPr>
            <a:r>
              <a:rPr lang="vi-VN" sz="2800" dirty="0" smtClean="0">
                <a:latin typeface="Times New Roman" panose="02020603050405020304" pitchFamily="18" charset="0"/>
                <a:cs typeface="Times New Roman" panose="02020603050405020304" pitchFamily="18" charset="0"/>
              </a:rPr>
              <a:t>1858, Pháp tấn công nước ta -&gt; chiếm Đà Nẵng tiến ra Huế</a:t>
            </a:r>
          </a:p>
          <a:p>
            <a:pPr marL="135464" indent="0" algn="just">
              <a:lnSpc>
                <a:spcPct val="90000"/>
              </a:lnSpc>
              <a:buNone/>
            </a:pPr>
            <a:r>
              <a:rPr lang="vi-VN" sz="2800" i="1" dirty="0" smtClean="0">
                <a:latin typeface="Times New Roman" panose="02020603050405020304" pitchFamily="18" charset="0"/>
                <a:cs typeface="Times New Roman" panose="02020603050405020304" pitchFamily="18" charset="0"/>
              </a:rPr>
              <a:t>Hiệp </a:t>
            </a:r>
            <a:r>
              <a:rPr lang="vi-VN" sz="2800" i="1" dirty="0">
                <a:latin typeface="Times New Roman" panose="02020603050405020304" pitchFamily="18" charset="0"/>
                <a:cs typeface="Times New Roman" panose="02020603050405020304" pitchFamily="18" charset="0"/>
              </a:rPr>
              <a:t>ước Nhâm Tuất (5-6-1862):</a:t>
            </a:r>
            <a:r>
              <a:rPr lang="vi-VN" sz="2800" dirty="0">
                <a:latin typeface="Times New Roman" panose="02020603050405020304" pitchFamily="18" charset="0"/>
                <a:cs typeface="Times New Roman" panose="02020603050405020304" pitchFamily="18" charset="0"/>
              </a:rPr>
              <a:t> thừa nhận sự cai quản của Pháp ở 3 tỉnh miền Đông Nam Kì (Gia Định. Định Tường, Biên Hoà) và đảo côn Lôn; mở 3 cửa biển cho Pháp vào buôn </a:t>
            </a:r>
            <a:r>
              <a:rPr lang="vi-VN" sz="2800" dirty="0" smtClean="0">
                <a:latin typeface="Times New Roman" panose="02020603050405020304" pitchFamily="18" charset="0"/>
                <a:cs typeface="Times New Roman" panose="02020603050405020304" pitchFamily="18" charset="0"/>
              </a:rPr>
              <a:t>bán...</a:t>
            </a:r>
          </a:p>
          <a:p>
            <a:pPr marL="135464" indent="0" algn="just">
              <a:lnSpc>
                <a:spcPct val="90000"/>
              </a:lnSpc>
              <a:buNone/>
            </a:pPr>
            <a:endParaRPr sz="2800" dirty="0">
              <a:latin typeface="Times New Roman" panose="02020603050405020304" pitchFamily="18" charset="0"/>
              <a:cs typeface="Times New Roman" panose="02020603050405020304" pitchFamily="18" charset="0"/>
            </a:endParaRPr>
          </a:p>
        </p:txBody>
      </p:sp>
      <p:sp>
        <p:nvSpPr>
          <p:cNvPr id="107" name="Google Shape;107;p18"/>
          <p:cNvSpPr txBox="1">
            <a:spLocks noGrp="1"/>
          </p:cNvSpPr>
          <p:nvPr>
            <p:ph type="sldNum"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34</a:t>
            </a:fld>
            <a:endParaRPr/>
          </a:p>
        </p:txBody>
      </p:sp>
      <p:grpSp>
        <p:nvGrpSpPr>
          <p:cNvPr id="108" name="Google Shape;108;p18"/>
          <p:cNvGrpSpPr/>
          <p:nvPr/>
        </p:nvGrpSpPr>
        <p:grpSpPr>
          <a:xfrm>
            <a:off x="10826184" y="301307"/>
            <a:ext cx="719395" cy="1172807"/>
            <a:chOff x="6730350" y="2315900"/>
            <a:chExt cx="257700" cy="420100"/>
          </a:xfrm>
        </p:grpSpPr>
        <p:sp>
          <p:nvSpPr>
            <p:cNvPr id="109" name="Google Shape;109;p18"/>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0" name="Google Shape;110;p18"/>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1" name="Google Shape;111;p18"/>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2" name="Google Shape;112;p18"/>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3" name="Google Shape;113;p18"/>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sp>
        <p:nvSpPr>
          <p:cNvPr id="11" name="Google Shape;105;p18">
            <a:extLst>
              <a:ext uri="{FF2B5EF4-FFF2-40B4-BE49-F238E27FC236}">
                <a16:creationId xmlns:a16="http://schemas.microsoft.com/office/drawing/2014/main" id="{E631F385-CD41-49BD-A92B-F3DA78D46528}"/>
              </a:ext>
            </a:extLst>
          </p:cNvPr>
          <p:cNvSpPr txBox="1">
            <a:spLocks/>
          </p:cNvSpPr>
          <p:nvPr/>
        </p:nvSpPr>
        <p:spPr>
          <a:xfrm>
            <a:off x="938330" y="1259360"/>
            <a:ext cx="9154800" cy="78986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2pPr>
            <a:lvl3pPr marR="0" lvl="2"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3pPr>
            <a:lvl4pPr marR="0" lvl="3"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4pPr>
            <a:lvl5pPr marR="0" lvl="4"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5pPr>
            <a:lvl6pPr marR="0" lvl="5"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6pPr>
            <a:lvl7pPr marR="0" lvl="6"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7pPr>
            <a:lvl8pPr marR="0" lvl="7"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8pPr>
            <a:lvl9pPr marR="0" lvl="8"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9pPr>
          </a:lstStyle>
          <a:p>
            <a:r>
              <a:rPr lang="vi-VN" sz="2400" b="1" i="1" dirty="0" smtClean="0">
                <a:latin typeface="Raleway ExtraBold" pitchFamily="2" charset="0"/>
                <a:ea typeface="Calibri" panose="020F0502020204030204" pitchFamily="34" charset="0"/>
              </a:rPr>
              <a:t>Tình hình </a:t>
            </a:r>
            <a:r>
              <a:rPr lang="vi-VN" sz="2400" b="1" i="1" dirty="0">
                <a:latin typeface="Raleway ExtraBold" pitchFamily="2" charset="0"/>
                <a:ea typeface="Calibri" panose="020F0502020204030204" pitchFamily="34" charset="0"/>
              </a:rPr>
              <a:t>Việt Nam cuối thế kỷ XIX </a:t>
            </a:r>
            <a:r>
              <a:rPr lang="vi-VN" sz="2400" b="1" i="1" dirty="0" smtClean="0">
                <a:latin typeface="Raleway ExtraBold" pitchFamily="2" charset="0"/>
                <a:ea typeface="Calibri" panose="020F0502020204030204" pitchFamily="34" charset="0"/>
              </a:rPr>
              <a:t>đầu </a:t>
            </a:r>
            <a:r>
              <a:rPr lang="vi-VN" sz="2400" b="1" i="1" dirty="0">
                <a:latin typeface="Raleway ExtraBold" pitchFamily="2" charset="0"/>
                <a:ea typeface="Calibri" panose="020F0502020204030204" pitchFamily="34" charset="0"/>
              </a:rPr>
              <a:t>thế kỷ XX</a:t>
            </a:r>
            <a:endParaRPr lang="vi-VN" sz="5333" dirty="0">
              <a:latin typeface="Raleway ExtraBold" pitchFamily="2" charset="0"/>
            </a:endParaRPr>
          </a:p>
        </p:txBody>
      </p:sp>
      <p:pic>
        <p:nvPicPr>
          <p:cNvPr id="1026" name="Picture 2" descr="Image result for Các hiệp ước ta ký với pháp 185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2419" y="2458148"/>
            <a:ext cx="4607994" cy="3662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13639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6" name="Google Shape;106;p18"/>
          <p:cNvSpPr txBox="1">
            <a:spLocks noGrp="1"/>
          </p:cNvSpPr>
          <p:nvPr>
            <p:ph type="body" idx="1"/>
          </p:nvPr>
        </p:nvSpPr>
        <p:spPr>
          <a:xfrm>
            <a:off x="350893" y="1083695"/>
            <a:ext cx="5495103" cy="5435257"/>
          </a:xfrm>
          <a:prstGeom prst="rect">
            <a:avLst/>
          </a:prstGeom>
        </p:spPr>
        <p:txBody>
          <a:bodyPr spcFirstLastPara="1" vert="horz" wrap="square" lIns="121900" tIns="121900" rIns="121900" bIns="121900" rtlCol="0" anchor="t" anchorCtr="0">
            <a:noAutofit/>
          </a:bodyPr>
          <a:lstStyle/>
          <a:p>
            <a:pPr marL="135464" indent="0" algn="just">
              <a:buNone/>
            </a:pPr>
            <a:r>
              <a:rPr lang="vi-VN" sz="3200" i="1" dirty="0" smtClean="0">
                <a:latin typeface="Times New Roman" panose="02020603050405020304" pitchFamily="18" charset="0"/>
                <a:cs typeface="Times New Roman" panose="02020603050405020304" pitchFamily="18" charset="0"/>
              </a:rPr>
              <a:t>Hiệp </a:t>
            </a:r>
            <a:r>
              <a:rPr lang="vi-VN" sz="3200" i="1" dirty="0">
                <a:latin typeface="Times New Roman" panose="02020603050405020304" pitchFamily="18" charset="0"/>
                <a:cs typeface="Times New Roman" panose="02020603050405020304" pitchFamily="18" charset="0"/>
              </a:rPr>
              <a:t>ước Hác-măng (25-8-1883):</a:t>
            </a:r>
            <a:r>
              <a:rPr lang="vi-VN" sz="3200" dirty="0">
                <a:latin typeface="Times New Roman" panose="02020603050405020304" pitchFamily="18" charset="0"/>
                <a:cs typeface="Times New Roman" panose="02020603050405020304" pitchFamily="18" charset="0"/>
              </a:rPr>
              <a:t> Triều đình Huế chính thức thừa nhận nền bảo hộ của Pháp ở Bắc Kì và Trung Kì...; mọi việc giao thiệp với nước ngoài (kể cả với Trung Quốc) đều do Pháp </a:t>
            </a:r>
            <a:r>
              <a:rPr lang="vi-VN" sz="3200" dirty="0" smtClean="0">
                <a:latin typeface="Times New Roman" panose="02020603050405020304" pitchFamily="18" charset="0"/>
                <a:cs typeface="Times New Roman" panose="02020603050405020304" pitchFamily="18" charset="0"/>
              </a:rPr>
              <a:t>nắm.</a:t>
            </a:r>
          </a:p>
          <a:p>
            <a:pPr marL="135464" indent="0" algn="just">
              <a:buNone/>
            </a:pPr>
            <a:r>
              <a:rPr lang="vi-VN" sz="3200" i="1" dirty="0" smtClean="0">
                <a:latin typeface="Times New Roman" panose="02020603050405020304" pitchFamily="18" charset="0"/>
                <a:cs typeface="Times New Roman" panose="02020603050405020304" pitchFamily="18" charset="0"/>
              </a:rPr>
              <a:t>Hiệp </a:t>
            </a:r>
            <a:r>
              <a:rPr lang="vi-VN" sz="3200" i="1" dirty="0">
                <a:latin typeface="Times New Roman" panose="02020603050405020304" pitchFamily="18" charset="0"/>
                <a:cs typeface="Times New Roman" panose="02020603050405020304" pitchFamily="18" charset="0"/>
              </a:rPr>
              <a:t>ước Pa-tơ-nốt (6-6-1884):</a:t>
            </a:r>
            <a:r>
              <a:rPr lang="vi-VN" sz="3200" dirty="0">
                <a:latin typeface="Times New Roman" panose="02020603050405020304" pitchFamily="18" charset="0"/>
                <a:cs typeface="Times New Roman" panose="02020603050405020304" pitchFamily="18" charset="0"/>
              </a:rPr>
              <a:t> Triều đình thừa nhận sự bảo hộ của nước Pháp.</a:t>
            </a:r>
          </a:p>
          <a:p>
            <a:pPr marL="135464" indent="0" algn="just">
              <a:lnSpc>
                <a:spcPct val="90000"/>
              </a:lnSpc>
              <a:buNone/>
            </a:pPr>
            <a:endParaRPr lang="vi-VN" sz="3200" dirty="0" smtClean="0">
              <a:latin typeface="Times New Roman" panose="02020603050405020304" pitchFamily="18" charset="0"/>
              <a:cs typeface="Times New Roman" panose="02020603050405020304" pitchFamily="18" charset="0"/>
            </a:endParaRPr>
          </a:p>
          <a:p>
            <a:pPr marL="135464" indent="0" algn="just">
              <a:lnSpc>
                <a:spcPct val="90000"/>
              </a:lnSpc>
              <a:buNone/>
            </a:pPr>
            <a:endParaRPr sz="2800" dirty="0">
              <a:latin typeface="Times New Roman" panose="02020603050405020304" pitchFamily="18" charset="0"/>
              <a:cs typeface="Times New Roman" panose="02020603050405020304" pitchFamily="18" charset="0"/>
            </a:endParaRPr>
          </a:p>
        </p:txBody>
      </p:sp>
      <p:sp>
        <p:nvSpPr>
          <p:cNvPr id="107" name="Google Shape;107;p18"/>
          <p:cNvSpPr txBox="1">
            <a:spLocks noGrp="1"/>
          </p:cNvSpPr>
          <p:nvPr>
            <p:ph type="sldNum"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35</a:t>
            </a:fld>
            <a:endParaRPr/>
          </a:p>
        </p:txBody>
      </p:sp>
      <p:grpSp>
        <p:nvGrpSpPr>
          <p:cNvPr id="108" name="Google Shape;108;p18"/>
          <p:cNvGrpSpPr/>
          <p:nvPr/>
        </p:nvGrpSpPr>
        <p:grpSpPr>
          <a:xfrm>
            <a:off x="10826184" y="301307"/>
            <a:ext cx="719395" cy="1172807"/>
            <a:chOff x="6730350" y="2315900"/>
            <a:chExt cx="257700" cy="420100"/>
          </a:xfrm>
        </p:grpSpPr>
        <p:sp>
          <p:nvSpPr>
            <p:cNvPr id="109" name="Google Shape;109;p18"/>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0" name="Google Shape;110;p18"/>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1" name="Google Shape;111;p18"/>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2" name="Google Shape;112;p18"/>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3" name="Google Shape;113;p18"/>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pic>
        <p:nvPicPr>
          <p:cNvPr id="2050" name="Picture 2" descr="Image result for hiệp ước patenot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0200" y="1196197"/>
            <a:ext cx="5886575" cy="468378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243281" y="6159357"/>
            <a:ext cx="4171308" cy="3298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Phạm Thận Duật – Jules Patenôtre</a:t>
            </a:r>
            <a:endParaRPr lang="vi-VN" dirty="0"/>
          </a:p>
        </p:txBody>
      </p:sp>
    </p:spTree>
    <p:extLst>
      <p:ext uri="{BB962C8B-B14F-4D97-AF65-F5344CB8AC3E}">
        <p14:creationId xmlns:p14="http://schemas.microsoft.com/office/powerpoint/2010/main" val="39720503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6" name="Google Shape;106;p18"/>
          <p:cNvSpPr txBox="1">
            <a:spLocks noGrp="1"/>
          </p:cNvSpPr>
          <p:nvPr>
            <p:ph type="body" idx="1"/>
          </p:nvPr>
        </p:nvSpPr>
        <p:spPr>
          <a:xfrm>
            <a:off x="344184" y="2268931"/>
            <a:ext cx="7301115" cy="3154800"/>
          </a:xfrm>
          <a:prstGeom prst="rect">
            <a:avLst/>
          </a:prstGeom>
        </p:spPr>
        <p:txBody>
          <a:bodyPr spcFirstLastPara="1" vert="horz" wrap="square" lIns="121900" tIns="121900" rIns="121900" bIns="121900" rtlCol="0" anchor="t" anchorCtr="0">
            <a:noAutofit/>
          </a:bodyPr>
          <a:lstStyle/>
          <a:p>
            <a:r>
              <a:rPr lang="en-US" altLang="en-US" sz="2800" b="1" i="1" dirty="0">
                <a:latin typeface="Times New Roman" panose="02020603050405020304" pitchFamily="18" charset="0"/>
                <a:cs typeface="Times New Roman" panose="02020603050405020304" pitchFamily="18" charset="0"/>
              </a:rPr>
              <a:t>Ở </a:t>
            </a:r>
            <a:r>
              <a:rPr lang="en-US" altLang="en-US" sz="2800" b="1" i="1" dirty="0" err="1">
                <a:latin typeface="Times New Roman" panose="02020603050405020304" pitchFamily="18" charset="0"/>
                <a:cs typeface="Times New Roman" panose="02020603050405020304" pitchFamily="18" charset="0"/>
              </a:rPr>
              <a:t>miền</a:t>
            </a:r>
            <a:r>
              <a:rPr lang="en-US" altLang="en-US" sz="2800" b="1" i="1" dirty="0">
                <a:latin typeface="Times New Roman" panose="02020603050405020304" pitchFamily="18" charset="0"/>
                <a:cs typeface="Times New Roman" panose="02020603050405020304" pitchFamily="18" charset="0"/>
              </a:rPr>
              <a:t> Nam </a:t>
            </a:r>
            <a:r>
              <a:rPr lang="en-US" altLang="en-US" sz="2800" dirty="0">
                <a:latin typeface="Times New Roman" panose="02020603050405020304" pitchFamily="18" charset="0"/>
                <a:cs typeface="Times New Roman" panose="02020603050405020304" pitchFamily="18" charset="0"/>
              </a:rPr>
              <a:t>có </a:t>
            </a:r>
            <a:r>
              <a:rPr lang="en-US" altLang="en-US" sz="2800" dirty="0" err="1">
                <a:latin typeface="Times New Roman" panose="02020603050405020304" pitchFamily="18" charset="0"/>
                <a:cs typeface="Times New Roman" panose="02020603050405020304" pitchFamily="18" charset="0"/>
              </a:rPr>
              <a:t>Trương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Định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Nguyễn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Trung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Trực</a:t>
            </a:r>
            <a:r>
              <a:rPr lang="en-US" altLang="en-US" sz="2800" dirty="0">
                <a:latin typeface="Times New Roman" panose="02020603050405020304" pitchFamily="18" charset="0"/>
                <a:cs typeface="Times New Roman" panose="02020603050405020304" pitchFamily="18" charset="0"/>
              </a:rPr>
              <a:t>…</a:t>
            </a:r>
          </a:p>
          <a:p>
            <a:pPr indent="-457189">
              <a:spcBef>
                <a:spcPts val="0"/>
              </a:spcBef>
              <a:buSzPts val="1800"/>
              <a:buChar char="●"/>
            </a:pPr>
            <a:r>
              <a:rPr lang="en-US" altLang="en-US" sz="2800" b="1" i="1" dirty="0">
                <a:latin typeface="Times New Roman" panose="02020603050405020304" pitchFamily="18" charset="0"/>
                <a:cs typeface="Times New Roman" panose="02020603050405020304" pitchFamily="18" charset="0"/>
              </a:rPr>
              <a:t>Ở </a:t>
            </a:r>
            <a:r>
              <a:rPr lang="en-US" altLang="en-US" sz="2800" b="1" i="1" dirty="0" err="1">
                <a:latin typeface="Times New Roman" panose="02020603050405020304" pitchFamily="18" charset="0"/>
                <a:cs typeface="Times New Roman" panose="02020603050405020304" pitchFamily="18" charset="0"/>
              </a:rPr>
              <a:t>miền</a:t>
            </a:r>
            <a:r>
              <a:rPr lang="en-US" altLang="en-US" sz="2800" b="1" i="1" dirty="0">
                <a:latin typeface="Times New Roman" panose="02020603050405020304" pitchFamily="18" charset="0"/>
                <a:cs typeface="Times New Roman" panose="02020603050405020304" pitchFamily="18" charset="0"/>
              </a:rPr>
              <a:t> </a:t>
            </a:r>
            <a:r>
              <a:rPr lang="en-US" altLang="en-US" sz="2800" b="1" i="1" dirty="0" err="1">
                <a:latin typeface="Times New Roman" panose="02020603050405020304" pitchFamily="18" charset="0"/>
                <a:cs typeface="Times New Roman" panose="02020603050405020304" pitchFamily="18" charset="0"/>
              </a:rPr>
              <a:t>Trung</a:t>
            </a:r>
            <a:r>
              <a:rPr lang="en-US" altLang="en-US" sz="2800" b="1" i="1" dirty="0">
                <a:latin typeface="Times New Roman" panose="02020603050405020304" pitchFamily="18" charset="0"/>
                <a:cs typeface="Times New Roman" panose="02020603050405020304" pitchFamily="18" charset="0"/>
              </a:rPr>
              <a:t> </a:t>
            </a:r>
            <a:r>
              <a:rPr lang="en-US" altLang="en-US" sz="2800" i="1" dirty="0">
                <a:latin typeface="Times New Roman" panose="02020603050405020304" pitchFamily="18" charset="0"/>
                <a:cs typeface="Times New Roman" panose="02020603050405020304" pitchFamily="18" charset="0"/>
              </a:rPr>
              <a:t>có </a:t>
            </a:r>
            <a:r>
              <a:rPr lang="en-US" altLang="en-US" sz="2800" dirty="0" err="1">
                <a:latin typeface="Times New Roman" panose="02020603050405020304" pitchFamily="18" charset="0"/>
                <a:cs typeface="Times New Roman" panose="02020603050405020304" pitchFamily="18" charset="0"/>
              </a:rPr>
              <a:t>Trần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Tấn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Đặng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Như</a:t>
            </a:r>
            <a:r>
              <a:rPr lang="en-US" altLang="en-US" sz="2800" dirty="0">
                <a:latin typeface="Times New Roman" panose="02020603050405020304" pitchFamily="18" charset="0"/>
                <a:cs typeface="Times New Roman" panose="02020603050405020304" pitchFamily="18" charset="0"/>
              </a:rPr>
              <a:t> Mai, </a:t>
            </a:r>
            <a:r>
              <a:rPr lang="en-US" altLang="en-US" sz="2800" dirty="0" err="1">
                <a:latin typeface="Times New Roman" panose="02020603050405020304" pitchFamily="18" charset="0"/>
                <a:cs typeface="Times New Roman" panose="02020603050405020304" pitchFamily="18" charset="0"/>
              </a:rPr>
              <a:t>Nguyễn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Xuân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Ôn</a:t>
            </a:r>
            <a:r>
              <a:rPr lang="en-US" altLang="en-US" sz="2800" dirty="0">
                <a:latin typeface="Times New Roman" panose="02020603050405020304" pitchFamily="18" charset="0"/>
                <a:cs typeface="Times New Roman" panose="02020603050405020304" pitchFamily="18" charset="0"/>
              </a:rPr>
              <a:t>, Phan </a:t>
            </a:r>
            <a:r>
              <a:rPr lang="en-US" altLang="en-US" sz="2800" dirty="0" err="1">
                <a:latin typeface="Times New Roman" panose="02020603050405020304" pitchFamily="18" charset="0"/>
                <a:cs typeface="Times New Roman" panose="02020603050405020304" pitchFamily="18" charset="0"/>
              </a:rPr>
              <a:t>Đình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Phùng</a:t>
            </a:r>
            <a:r>
              <a:rPr lang="en-US" altLang="en-US" sz="2800" i="1" dirty="0">
                <a:latin typeface="Times New Roman" panose="02020603050405020304" pitchFamily="18" charset="0"/>
                <a:cs typeface="Times New Roman" panose="02020603050405020304" pitchFamily="18" charset="0"/>
              </a:rPr>
              <a:t>… </a:t>
            </a:r>
          </a:p>
          <a:p>
            <a:pPr indent="-457189">
              <a:spcBef>
                <a:spcPts val="0"/>
              </a:spcBef>
              <a:buSzPts val="1800"/>
              <a:buChar char="●"/>
            </a:pPr>
            <a:r>
              <a:rPr lang="en-US" altLang="en-US" sz="2800" b="1" i="1" dirty="0">
                <a:latin typeface="Times New Roman" panose="02020603050405020304" pitchFamily="18" charset="0"/>
                <a:cs typeface="Times New Roman" panose="02020603050405020304" pitchFamily="18" charset="0"/>
              </a:rPr>
              <a:t>Ở </a:t>
            </a:r>
            <a:r>
              <a:rPr lang="en-US" altLang="en-US" sz="2800" b="1" i="1" dirty="0" err="1">
                <a:latin typeface="Times New Roman" panose="02020603050405020304" pitchFamily="18" charset="0"/>
                <a:cs typeface="Times New Roman" panose="02020603050405020304" pitchFamily="18" charset="0"/>
              </a:rPr>
              <a:t>miền</a:t>
            </a:r>
            <a:r>
              <a:rPr lang="en-US" altLang="en-US" sz="2800" b="1" i="1" dirty="0">
                <a:latin typeface="Times New Roman" panose="02020603050405020304" pitchFamily="18" charset="0"/>
                <a:cs typeface="Times New Roman" panose="02020603050405020304" pitchFamily="18" charset="0"/>
              </a:rPr>
              <a:t> </a:t>
            </a:r>
            <a:r>
              <a:rPr lang="en-US" altLang="en-US" sz="2800" b="1" i="1" dirty="0" err="1">
                <a:latin typeface="Times New Roman" panose="02020603050405020304" pitchFamily="18" charset="0"/>
                <a:cs typeface="Times New Roman" panose="02020603050405020304" pitchFamily="18" charset="0"/>
              </a:rPr>
              <a:t>Bắc</a:t>
            </a:r>
            <a:r>
              <a:rPr lang="en-US" altLang="en-US" sz="2800" b="1" i="1" dirty="0">
                <a:latin typeface="Times New Roman" panose="02020603050405020304" pitchFamily="18" charset="0"/>
                <a:cs typeface="Times New Roman" panose="02020603050405020304" pitchFamily="18" charset="0"/>
              </a:rPr>
              <a:t> </a:t>
            </a:r>
            <a:r>
              <a:rPr lang="en-US" altLang="en-US" sz="2800" dirty="0">
                <a:latin typeface="Times New Roman" panose="02020603050405020304" pitchFamily="18" charset="0"/>
                <a:cs typeface="Times New Roman" panose="02020603050405020304" pitchFamily="18" charset="0"/>
              </a:rPr>
              <a:t>có </a:t>
            </a:r>
            <a:r>
              <a:rPr lang="en-US" altLang="en-US" sz="2800" dirty="0" err="1">
                <a:latin typeface="Times New Roman" panose="02020603050405020304" pitchFamily="18" charset="0"/>
                <a:cs typeface="Times New Roman" panose="02020603050405020304" pitchFamily="18" charset="0"/>
              </a:rPr>
              <a:t>Nguyễn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Thiện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Thuật</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Nguyễn</a:t>
            </a:r>
            <a:r>
              <a:rPr lang="en-US" altLang="en-US" sz="2800" dirty="0">
                <a:latin typeface="Times New Roman" panose="02020603050405020304" pitchFamily="18" charset="0"/>
                <a:cs typeface="Times New Roman" panose="02020603050405020304" pitchFamily="18" charset="0"/>
              </a:rPr>
              <a:t> Quang </a:t>
            </a:r>
            <a:r>
              <a:rPr lang="en-US" altLang="en-US" sz="2800" dirty="0" err="1">
                <a:latin typeface="Times New Roman" panose="02020603050405020304" pitchFamily="18" charset="0"/>
                <a:cs typeface="Times New Roman" panose="02020603050405020304" pitchFamily="18" charset="0"/>
              </a:rPr>
              <a:t>Bích</a:t>
            </a:r>
            <a:r>
              <a:rPr lang="en-US" altLang="en-US" sz="2800" dirty="0">
                <a:latin typeface="Times New Roman" panose="02020603050405020304" pitchFamily="18" charset="0"/>
                <a:cs typeface="Times New Roman" panose="02020603050405020304" pitchFamily="18" charset="0"/>
              </a:rPr>
              <a:t>…</a:t>
            </a:r>
            <a:endParaRPr sz="2800" dirty="0">
              <a:latin typeface="Times New Roman" panose="02020603050405020304" pitchFamily="18" charset="0"/>
              <a:cs typeface="Times New Roman" panose="02020603050405020304" pitchFamily="18" charset="0"/>
            </a:endParaRPr>
          </a:p>
        </p:txBody>
      </p:sp>
      <p:sp>
        <p:nvSpPr>
          <p:cNvPr id="107" name="Google Shape;107;p18"/>
          <p:cNvSpPr txBox="1">
            <a:spLocks noGrp="1"/>
          </p:cNvSpPr>
          <p:nvPr>
            <p:ph type="sldNum"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36</a:t>
            </a:fld>
            <a:endParaRPr/>
          </a:p>
        </p:txBody>
      </p:sp>
      <p:grpSp>
        <p:nvGrpSpPr>
          <p:cNvPr id="108" name="Google Shape;108;p18"/>
          <p:cNvGrpSpPr/>
          <p:nvPr/>
        </p:nvGrpSpPr>
        <p:grpSpPr>
          <a:xfrm>
            <a:off x="10826184" y="301307"/>
            <a:ext cx="719395" cy="1172807"/>
            <a:chOff x="6730350" y="2315900"/>
            <a:chExt cx="257700" cy="420100"/>
          </a:xfrm>
        </p:grpSpPr>
        <p:sp>
          <p:nvSpPr>
            <p:cNvPr id="109" name="Google Shape;109;p18"/>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0" name="Google Shape;110;p18"/>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1" name="Google Shape;111;p18"/>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2" name="Google Shape;112;p18"/>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3" name="Google Shape;113;p18"/>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sp>
        <p:nvSpPr>
          <p:cNvPr id="11" name="Google Shape;105;p18">
            <a:extLst>
              <a:ext uri="{FF2B5EF4-FFF2-40B4-BE49-F238E27FC236}">
                <a16:creationId xmlns:a16="http://schemas.microsoft.com/office/drawing/2014/main" id="{E631F385-CD41-49BD-A92B-F3DA78D46528}"/>
              </a:ext>
            </a:extLst>
          </p:cNvPr>
          <p:cNvSpPr txBox="1">
            <a:spLocks/>
          </p:cNvSpPr>
          <p:nvPr/>
        </p:nvSpPr>
        <p:spPr>
          <a:xfrm>
            <a:off x="421121" y="825720"/>
            <a:ext cx="10818807" cy="128672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2pPr>
            <a:lvl3pPr marR="0" lvl="2"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3pPr>
            <a:lvl4pPr marR="0" lvl="3"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4pPr>
            <a:lvl5pPr marR="0" lvl="4"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5pPr>
            <a:lvl6pPr marR="0" lvl="5"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6pPr>
            <a:lvl7pPr marR="0" lvl="6"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7pPr>
            <a:lvl8pPr marR="0" lvl="7"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8pPr>
            <a:lvl9pPr marR="0" lvl="8"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9pPr>
          </a:lstStyle>
          <a:p>
            <a:r>
              <a:rPr lang="vi-VN" altLang="en-US" sz="2400" i="1" dirty="0" smtClean="0">
                <a:solidFill>
                  <a:schemeClr val="tx1"/>
                </a:solidFill>
              </a:rPr>
              <a:t>Việt Nam: Độc lập –&gt; Thuộc địa</a:t>
            </a:r>
            <a:endParaRPr lang="en-US" altLang="en-US" sz="2400" i="1" dirty="0" smtClean="0">
              <a:solidFill>
                <a:schemeClr val="tx1"/>
              </a:solidFill>
            </a:endParaRPr>
          </a:p>
          <a:p>
            <a:r>
              <a:rPr lang="en-US" altLang="en-US" sz="2400" i="1" dirty="0" err="1" smtClean="0">
                <a:solidFill>
                  <a:schemeClr val="tx1"/>
                </a:solidFill>
              </a:rPr>
              <a:t>Từ</a:t>
            </a:r>
            <a:r>
              <a:rPr lang="en-US" altLang="en-US" sz="2400" i="1" dirty="0" smtClean="0">
                <a:solidFill>
                  <a:schemeClr val="tx1"/>
                </a:solidFill>
              </a:rPr>
              <a:t> </a:t>
            </a:r>
            <a:r>
              <a:rPr lang="en-US" altLang="en-US" sz="2400" i="1" dirty="0" err="1">
                <a:solidFill>
                  <a:schemeClr val="tx1"/>
                </a:solidFill>
              </a:rPr>
              <a:t>năm</a:t>
            </a:r>
            <a:r>
              <a:rPr lang="en-US" altLang="en-US" sz="2400" i="1" dirty="0">
                <a:solidFill>
                  <a:schemeClr val="tx1"/>
                </a:solidFill>
              </a:rPr>
              <a:t> 1858 </a:t>
            </a:r>
            <a:r>
              <a:rPr lang="en-US" altLang="en-US" sz="2400" i="1" dirty="0" err="1">
                <a:solidFill>
                  <a:schemeClr val="tx1"/>
                </a:solidFill>
              </a:rPr>
              <a:t>đến</a:t>
            </a:r>
            <a:r>
              <a:rPr lang="en-US" altLang="en-US" sz="2400" i="1" dirty="0">
                <a:solidFill>
                  <a:schemeClr val="tx1"/>
                </a:solidFill>
              </a:rPr>
              <a:t> </a:t>
            </a:r>
            <a:r>
              <a:rPr lang="en-US" altLang="en-US" sz="2400" i="1" dirty="0" err="1">
                <a:solidFill>
                  <a:schemeClr val="tx1"/>
                </a:solidFill>
              </a:rPr>
              <a:t>cuối</a:t>
            </a:r>
            <a:r>
              <a:rPr lang="en-US" altLang="en-US" sz="2400" i="1" dirty="0">
                <a:solidFill>
                  <a:schemeClr val="tx1"/>
                </a:solidFill>
              </a:rPr>
              <a:t> TK 19, </a:t>
            </a:r>
            <a:r>
              <a:rPr lang="en-US" altLang="en-US" sz="2400" i="1" dirty="0" err="1">
                <a:solidFill>
                  <a:schemeClr val="tx1"/>
                </a:solidFill>
              </a:rPr>
              <a:t>phong</a:t>
            </a:r>
            <a:r>
              <a:rPr lang="en-US" altLang="en-US" sz="2400" i="1" dirty="0">
                <a:solidFill>
                  <a:schemeClr val="tx1"/>
                </a:solidFill>
              </a:rPr>
              <a:t> </a:t>
            </a:r>
            <a:r>
              <a:rPr lang="en-US" altLang="en-US" sz="2400" i="1" dirty="0" err="1">
                <a:solidFill>
                  <a:schemeClr val="tx1"/>
                </a:solidFill>
              </a:rPr>
              <a:t>trào</a:t>
            </a:r>
            <a:r>
              <a:rPr lang="en-US" altLang="en-US" sz="2400" i="1" dirty="0">
                <a:solidFill>
                  <a:schemeClr val="tx1"/>
                </a:solidFill>
              </a:rPr>
              <a:t> </a:t>
            </a:r>
            <a:r>
              <a:rPr lang="en-US" altLang="en-US" sz="2400" i="1" dirty="0" err="1">
                <a:solidFill>
                  <a:schemeClr val="tx1"/>
                </a:solidFill>
              </a:rPr>
              <a:t>chống</a:t>
            </a:r>
            <a:r>
              <a:rPr lang="en-US" altLang="en-US" sz="2400" i="1" dirty="0">
                <a:solidFill>
                  <a:schemeClr val="tx1"/>
                </a:solidFill>
              </a:rPr>
              <a:t> </a:t>
            </a:r>
            <a:r>
              <a:rPr lang="en-US" altLang="en-US" sz="2400" i="1" dirty="0" err="1">
                <a:solidFill>
                  <a:schemeClr val="tx1"/>
                </a:solidFill>
              </a:rPr>
              <a:t>Pháp</a:t>
            </a:r>
            <a:r>
              <a:rPr lang="en-US" altLang="en-US" sz="2400" i="1" dirty="0">
                <a:solidFill>
                  <a:schemeClr val="tx1"/>
                </a:solidFill>
              </a:rPr>
              <a:t> </a:t>
            </a:r>
            <a:r>
              <a:rPr lang="en-US" altLang="en-US" sz="2400" i="1" dirty="0" err="1">
                <a:solidFill>
                  <a:schemeClr val="tx1"/>
                </a:solidFill>
              </a:rPr>
              <a:t>bùng</a:t>
            </a:r>
            <a:r>
              <a:rPr lang="en-US" altLang="en-US" sz="2400" i="1" dirty="0">
                <a:solidFill>
                  <a:schemeClr val="tx1"/>
                </a:solidFill>
              </a:rPr>
              <a:t> </a:t>
            </a:r>
            <a:r>
              <a:rPr lang="en-US" altLang="en-US" sz="2400" i="1" dirty="0" err="1">
                <a:solidFill>
                  <a:schemeClr val="tx1"/>
                </a:solidFill>
              </a:rPr>
              <a:t>lên</a:t>
            </a:r>
            <a:r>
              <a:rPr lang="en-US" altLang="en-US" sz="2400" i="1" dirty="0">
                <a:solidFill>
                  <a:schemeClr val="tx1"/>
                </a:solidFill>
              </a:rPr>
              <a:t> </a:t>
            </a:r>
            <a:r>
              <a:rPr lang="en-US" altLang="en-US" sz="2400" i="1" dirty="0" err="1">
                <a:solidFill>
                  <a:schemeClr val="tx1"/>
                </a:solidFill>
              </a:rPr>
              <a:t>trong</a:t>
            </a:r>
            <a:r>
              <a:rPr lang="en-US" altLang="en-US" sz="2400" i="1" dirty="0">
                <a:solidFill>
                  <a:schemeClr val="tx1"/>
                </a:solidFill>
              </a:rPr>
              <a:t> </a:t>
            </a:r>
            <a:r>
              <a:rPr lang="en-US" altLang="en-US" sz="2400" i="1" dirty="0" err="1">
                <a:solidFill>
                  <a:schemeClr val="tx1"/>
                </a:solidFill>
              </a:rPr>
              <a:t>cả</a:t>
            </a:r>
            <a:r>
              <a:rPr lang="en-US" altLang="en-US" sz="2400" i="1" dirty="0">
                <a:solidFill>
                  <a:schemeClr val="tx1"/>
                </a:solidFill>
              </a:rPr>
              <a:t> </a:t>
            </a:r>
            <a:r>
              <a:rPr lang="en-US" altLang="en-US" sz="2400" i="1" dirty="0" err="1">
                <a:solidFill>
                  <a:schemeClr val="tx1"/>
                </a:solidFill>
              </a:rPr>
              <a:t>nước</a:t>
            </a:r>
            <a:endParaRPr lang="vi-VN" sz="5333" dirty="0">
              <a:latin typeface="Raleway ExtraBold" pitchFamily="2" charset="0"/>
            </a:endParaRPr>
          </a:p>
        </p:txBody>
      </p:sp>
      <p:sp>
        <p:nvSpPr>
          <p:cNvPr id="15" name="TextBox 14">
            <a:extLst>
              <a:ext uri="{FF2B5EF4-FFF2-40B4-BE49-F238E27FC236}">
                <a16:creationId xmlns:a16="http://schemas.microsoft.com/office/drawing/2014/main" id="{57E3F5CC-2374-45B8-A4E1-2D2D8DC859B6}"/>
              </a:ext>
            </a:extLst>
          </p:cNvPr>
          <p:cNvSpPr txBox="1"/>
          <p:nvPr/>
        </p:nvSpPr>
        <p:spPr>
          <a:xfrm>
            <a:off x="7804403" y="5313391"/>
            <a:ext cx="3879621" cy="338554"/>
          </a:xfrm>
          <a:prstGeom prst="rect">
            <a:avLst/>
          </a:prstGeom>
          <a:noFill/>
        </p:spPr>
        <p:txBody>
          <a:bodyPr wrap="square">
            <a:spAutoFit/>
          </a:bodyPr>
          <a:lstStyle/>
          <a:p>
            <a:pPr algn="r"/>
            <a:r>
              <a:rPr lang="en-US" altLang="en-US" sz="1600" dirty="0" err="1"/>
              <a:t>Trương</a:t>
            </a:r>
            <a:r>
              <a:rPr lang="en-US" altLang="en-US" sz="1600" dirty="0"/>
              <a:t> </a:t>
            </a:r>
            <a:r>
              <a:rPr lang="en-US" altLang="en-US" sz="1600" dirty="0" err="1" smtClean="0"/>
              <a:t>Định</a:t>
            </a:r>
            <a:r>
              <a:rPr lang="en-US" altLang="en-US" sz="1600" dirty="0" smtClean="0"/>
              <a:t> (1861) </a:t>
            </a:r>
            <a:r>
              <a:rPr lang="en-US" altLang="en-US" sz="1600" dirty="0" err="1"/>
              <a:t>khởi</a:t>
            </a:r>
            <a:r>
              <a:rPr lang="en-US" altLang="en-US" sz="1600" dirty="0"/>
              <a:t> </a:t>
            </a:r>
            <a:r>
              <a:rPr lang="en-US" altLang="en-US" sz="1600" dirty="0" err="1"/>
              <a:t>nghĩa</a:t>
            </a:r>
            <a:r>
              <a:rPr lang="en-US" altLang="en-US" sz="1600" dirty="0"/>
              <a:t> </a:t>
            </a:r>
            <a:r>
              <a:rPr lang="en-US" altLang="en-US" sz="1600" dirty="0" err="1"/>
              <a:t>chống</a:t>
            </a:r>
            <a:r>
              <a:rPr lang="en-US" altLang="en-US" sz="1600" dirty="0"/>
              <a:t> </a:t>
            </a:r>
            <a:r>
              <a:rPr lang="en-US" altLang="en-US" sz="1600" dirty="0" err="1"/>
              <a:t>Pháp</a:t>
            </a:r>
            <a:endParaRPr lang="en-US" altLang="en-US" sz="1600" dirty="0"/>
          </a:p>
        </p:txBody>
      </p:sp>
      <p:pic>
        <p:nvPicPr>
          <p:cNvPr id="16" name="Picture 5">
            <a:extLst>
              <a:ext uri="{FF2B5EF4-FFF2-40B4-BE49-F238E27FC236}">
                <a16:creationId xmlns:a16="http://schemas.microsoft.com/office/drawing/2014/main" id="{774E880F-D5F5-4CB5-98CC-EAEDF86A5C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5152" y="2340601"/>
            <a:ext cx="3998872" cy="2665915"/>
          </a:xfrm>
          <a:prstGeom prst="rect">
            <a:avLst/>
          </a:prstGeom>
          <a:noFill/>
          <a:ln w="57150" cmpd="thickThin">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72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499"/>
                                          </p:stCondLst>
                                        </p:cTn>
                                        <p:tgtEl>
                                          <p:spTgt spid="16"/>
                                        </p:tgtEl>
                                        <p:attrNameLst>
                                          <p:attrName>style.visibility</p:attrName>
                                        </p:attrNameLst>
                                      </p:cBhvr>
                                      <p:to>
                                        <p:strVal val="visible"/>
                                      </p:to>
                                    </p:set>
                                    <p:anim to="" calcmode="lin" valueType="num">
                                      <p:cBhvr>
                                        <p:cTn id="7" dur="1" fill="hold"/>
                                        <p:tgtEl>
                                          <p:spTgt spid="16"/>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9" name="Google Shape;139;p20"/>
          <p:cNvSpPr txBox="1">
            <a:spLocks noGrp="1"/>
          </p:cNvSpPr>
          <p:nvPr>
            <p:ph type="title"/>
          </p:nvPr>
        </p:nvSpPr>
        <p:spPr>
          <a:xfrm>
            <a:off x="591381" y="483214"/>
            <a:ext cx="8788926" cy="2239967"/>
          </a:xfrm>
          <a:prstGeom prst="rect">
            <a:avLst/>
          </a:prstGeom>
        </p:spPr>
        <p:txBody>
          <a:bodyPr spcFirstLastPara="1" vert="horz" wrap="square" lIns="121900" tIns="121900" rIns="121900" bIns="121900" rtlCol="0" anchor="t" anchorCtr="0">
            <a:noAutofit/>
          </a:bodyPr>
          <a:lstStyle/>
          <a:p>
            <a:pPr>
              <a:spcBef>
                <a:spcPct val="50000"/>
              </a:spcBef>
            </a:pPr>
            <a:r>
              <a:rPr lang="en-US" altLang="en-US" sz="5333" i="1" dirty="0"/>
              <a:t>Song, </a:t>
            </a:r>
            <a:r>
              <a:rPr lang="en-US" altLang="en-US" sz="5333" i="1" dirty="0" err="1"/>
              <a:t>tất</a:t>
            </a:r>
            <a:r>
              <a:rPr lang="en-US" altLang="en-US" sz="5333" i="1" dirty="0"/>
              <a:t> </a:t>
            </a:r>
            <a:r>
              <a:rPr lang="en-US" altLang="en-US" sz="5333" i="1" dirty="0" err="1"/>
              <a:t>cả</a:t>
            </a:r>
            <a:r>
              <a:rPr lang="en-US" altLang="en-US" sz="5333" i="1" dirty="0"/>
              <a:t> </a:t>
            </a:r>
            <a:r>
              <a:rPr lang="en-US" altLang="en-US" sz="5333" i="1" dirty="0" err="1"/>
              <a:t>các</a:t>
            </a:r>
            <a:r>
              <a:rPr lang="en-US" altLang="en-US" sz="5333" i="1" dirty="0"/>
              <a:t> </a:t>
            </a:r>
            <a:r>
              <a:rPr lang="en-US" altLang="en-US" sz="5333" i="1" dirty="0" err="1">
                <a:solidFill>
                  <a:schemeClr val="accent1"/>
                </a:solidFill>
              </a:rPr>
              <a:t>phong</a:t>
            </a:r>
            <a:r>
              <a:rPr lang="en-US" altLang="en-US" sz="5333" i="1" dirty="0">
                <a:solidFill>
                  <a:schemeClr val="accent1"/>
                </a:solidFill>
              </a:rPr>
              <a:t> </a:t>
            </a:r>
            <a:r>
              <a:rPr lang="en-US" altLang="en-US" sz="5333" i="1" dirty="0" err="1">
                <a:solidFill>
                  <a:schemeClr val="accent1"/>
                </a:solidFill>
              </a:rPr>
              <a:t>trào</a:t>
            </a:r>
            <a:r>
              <a:rPr lang="en-US" altLang="en-US" sz="5333" i="1" dirty="0">
                <a:solidFill>
                  <a:schemeClr val="accent1"/>
                </a:solidFill>
              </a:rPr>
              <a:t> </a:t>
            </a:r>
            <a:r>
              <a:rPr lang="en-US" altLang="en-US" sz="5333" i="1" dirty="0" err="1"/>
              <a:t>đều</a:t>
            </a:r>
            <a:r>
              <a:rPr lang="en-US" altLang="en-US" sz="5333" i="1" dirty="0"/>
              <a:t> </a:t>
            </a:r>
            <a:r>
              <a:rPr lang="en-US" altLang="en-US" sz="5333" i="1" dirty="0" err="1">
                <a:solidFill>
                  <a:schemeClr val="accent1"/>
                </a:solidFill>
              </a:rPr>
              <a:t>thất</a:t>
            </a:r>
            <a:r>
              <a:rPr lang="en-US" altLang="en-US" sz="5333" i="1" dirty="0">
                <a:solidFill>
                  <a:schemeClr val="accent1"/>
                </a:solidFill>
              </a:rPr>
              <a:t> </a:t>
            </a:r>
            <a:r>
              <a:rPr lang="en-US" altLang="en-US" sz="5333" i="1" dirty="0" err="1">
                <a:solidFill>
                  <a:schemeClr val="accent1"/>
                </a:solidFill>
              </a:rPr>
              <a:t>bại</a:t>
            </a:r>
            <a:endParaRPr lang="en-US" altLang="en-US" sz="5333" i="1" dirty="0">
              <a:solidFill>
                <a:schemeClr val="accent1"/>
              </a:solidFill>
            </a:endParaRPr>
          </a:p>
        </p:txBody>
      </p:sp>
      <p:sp>
        <p:nvSpPr>
          <p:cNvPr id="138" name="Google Shape;138;p20"/>
          <p:cNvSpPr txBox="1">
            <a:spLocks noGrp="1"/>
          </p:cNvSpPr>
          <p:nvPr>
            <p:ph type="body" idx="1"/>
          </p:nvPr>
        </p:nvSpPr>
        <p:spPr>
          <a:xfrm>
            <a:off x="539219" y="3556168"/>
            <a:ext cx="5099399" cy="2112800"/>
          </a:xfrm>
          <a:prstGeom prst="rect">
            <a:avLst/>
          </a:prstGeom>
        </p:spPr>
        <p:txBody>
          <a:bodyPr spcFirstLastPara="1" vert="horz" wrap="square" lIns="121900" tIns="121900" rIns="121900" bIns="121900" rtlCol="0" anchor="t" anchorCtr="0">
            <a:noAutofit/>
          </a:bodyPr>
          <a:lstStyle/>
          <a:p>
            <a:pPr marL="169329" indent="0">
              <a:spcBef>
                <a:spcPct val="50000"/>
              </a:spcBef>
              <a:buNone/>
            </a:pPr>
            <a:r>
              <a:rPr lang="en-US" altLang="en-US" i="1" dirty="0"/>
              <a:t>Do </a:t>
            </a:r>
            <a:r>
              <a:rPr lang="en-US" altLang="en-US" i="1" dirty="0" err="1"/>
              <a:t>chưa</a:t>
            </a:r>
            <a:r>
              <a:rPr lang="en-US" altLang="en-US" i="1" dirty="0"/>
              <a:t> có </a:t>
            </a:r>
            <a:r>
              <a:rPr lang="en-US" altLang="en-US" i="1" dirty="0" err="1"/>
              <a:t>đường</a:t>
            </a:r>
            <a:r>
              <a:rPr lang="en-US" altLang="en-US" i="1" dirty="0"/>
              <a:t> </a:t>
            </a:r>
            <a:r>
              <a:rPr lang="en-US" altLang="en-US" i="1" dirty="0" err="1"/>
              <a:t>lối</a:t>
            </a:r>
            <a:r>
              <a:rPr lang="en-US" altLang="en-US" i="1" dirty="0"/>
              <a:t> </a:t>
            </a:r>
            <a:r>
              <a:rPr lang="en-US" altLang="en-US" i="1" dirty="0" err="1"/>
              <a:t>đúng</a:t>
            </a:r>
            <a:r>
              <a:rPr lang="en-US" altLang="en-US" i="1" dirty="0"/>
              <a:t>, </a:t>
            </a:r>
            <a:r>
              <a:rPr lang="en-US" altLang="en-US" i="1" dirty="0" err="1"/>
              <a:t>chưa</a:t>
            </a:r>
            <a:r>
              <a:rPr lang="en-US" altLang="en-US" i="1" dirty="0"/>
              <a:t> tin </a:t>
            </a:r>
            <a:r>
              <a:rPr lang="en-US" altLang="en-US" i="1" dirty="0" err="1"/>
              <a:t>tưởng</a:t>
            </a:r>
            <a:r>
              <a:rPr lang="en-US" altLang="en-US" i="1" dirty="0"/>
              <a:t> </a:t>
            </a:r>
            <a:r>
              <a:rPr lang="en-US" altLang="en-US" i="1" dirty="0" err="1"/>
              <a:t>vào</a:t>
            </a:r>
            <a:r>
              <a:rPr lang="en-US" altLang="en-US" i="1" dirty="0"/>
              <a:t> </a:t>
            </a:r>
            <a:r>
              <a:rPr lang="en-US" altLang="en-US" i="1" dirty="0" err="1"/>
              <a:t>lực</a:t>
            </a:r>
            <a:r>
              <a:rPr lang="en-US" altLang="en-US" i="1" dirty="0"/>
              <a:t> </a:t>
            </a:r>
            <a:r>
              <a:rPr lang="en-US" altLang="en-US" i="1" dirty="0" err="1"/>
              <a:t>lượng</a:t>
            </a:r>
            <a:r>
              <a:rPr lang="en-US" altLang="en-US" i="1" dirty="0"/>
              <a:t> </a:t>
            </a:r>
            <a:r>
              <a:rPr lang="en-US" altLang="en-US" i="1" dirty="0" err="1"/>
              <a:t>quần</a:t>
            </a:r>
            <a:r>
              <a:rPr lang="en-US" altLang="en-US" i="1" dirty="0"/>
              <a:t> </a:t>
            </a:r>
            <a:r>
              <a:rPr lang="en-US" altLang="en-US" i="1" dirty="0" err="1"/>
              <a:t>chúng</a:t>
            </a:r>
            <a:r>
              <a:rPr lang="en-US" altLang="en-US" i="1" dirty="0"/>
              <a:t> </a:t>
            </a:r>
            <a:r>
              <a:rPr lang="en-US" altLang="en-US" i="1" dirty="0" err="1"/>
              <a:t>cũng</a:t>
            </a:r>
            <a:r>
              <a:rPr lang="en-US" altLang="en-US" i="1" dirty="0"/>
              <a:t> </a:t>
            </a:r>
            <a:r>
              <a:rPr lang="en-US" altLang="en-US" i="1" dirty="0" err="1"/>
              <a:t>như</a:t>
            </a:r>
            <a:r>
              <a:rPr lang="en-US" altLang="en-US" i="1" dirty="0"/>
              <a:t> </a:t>
            </a:r>
            <a:r>
              <a:rPr lang="en-US" altLang="en-US" i="1" dirty="0" err="1"/>
              <a:t>thắng</a:t>
            </a:r>
            <a:r>
              <a:rPr lang="en-US" altLang="en-US" i="1" dirty="0"/>
              <a:t> </a:t>
            </a:r>
            <a:r>
              <a:rPr lang="en-US" altLang="en-US" i="1" dirty="0" err="1"/>
              <a:t>lợi</a:t>
            </a:r>
            <a:r>
              <a:rPr lang="en-US" altLang="en-US" i="1" dirty="0"/>
              <a:t> </a:t>
            </a:r>
            <a:r>
              <a:rPr lang="en-US" altLang="en-US" i="1" dirty="0" err="1"/>
              <a:t>cuối</a:t>
            </a:r>
            <a:r>
              <a:rPr lang="en-US" altLang="en-US" i="1" dirty="0"/>
              <a:t> </a:t>
            </a:r>
            <a:r>
              <a:rPr lang="en-US" altLang="en-US" i="1" dirty="0" err="1"/>
              <a:t>cùng</a:t>
            </a:r>
            <a:r>
              <a:rPr lang="en-US" altLang="en-US" dirty="0"/>
              <a:t>.</a:t>
            </a:r>
          </a:p>
        </p:txBody>
      </p:sp>
      <p:sp>
        <p:nvSpPr>
          <p:cNvPr id="141" name="Google Shape;141;p20"/>
          <p:cNvSpPr txBox="1">
            <a:spLocks noGrp="1"/>
          </p:cNvSpPr>
          <p:nvPr>
            <p:ph type="sldNum"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37</a:t>
            </a:fld>
            <a:endParaRPr/>
          </a:p>
        </p:txBody>
      </p:sp>
      <p:sp>
        <p:nvSpPr>
          <p:cNvPr id="142" name="Google Shape;142;p20"/>
          <p:cNvSpPr/>
          <p:nvPr/>
        </p:nvSpPr>
        <p:spPr>
          <a:xfrm>
            <a:off x="10740237" y="390235"/>
            <a:ext cx="1061556" cy="1061543"/>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pic>
        <p:nvPicPr>
          <p:cNvPr id="9" name="Picture 4">
            <a:extLst>
              <a:ext uri="{FF2B5EF4-FFF2-40B4-BE49-F238E27FC236}">
                <a16:creationId xmlns:a16="http://schemas.microsoft.com/office/drawing/2014/main" id="{AF242A23-F9A5-4C81-BF8A-2E8DC6CD3B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595804" y="2794957"/>
            <a:ext cx="4144433" cy="2662568"/>
          </a:xfrm>
          <a:prstGeom prst="rect">
            <a:avLst/>
          </a:prstGeom>
          <a:noFill/>
          <a:ln w="57150" cmpd="thinThick">
            <a:solidFill>
              <a:srgbClr val="000000"/>
            </a:solidFill>
            <a:miter lim="800000"/>
            <a:headEnd/>
            <a:tailEnd/>
          </a:ln>
          <a:effectLst>
            <a:outerShdw dist="35921" dir="2700000" algn="ctr" rotWithShape="0">
              <a:srgbClr val="808080"/>
            </a:outerShdw>
          </a:effectLst>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46F3B67-2825-445F-B0A1-D93D6F48ACF3}"/>
              </a:ext>
            </a:extLst>
          </p:cNvPr>
          <p:cNvSpPr txBox="1"/>
          <p:nvPr/>
        </p:nvSpPr>
        <p:spPr>
          <a:xfrm>
            <a:off x="6537718" y="5651190"/>
            <a:ext cx="4748444" cy="379656"/>
          </a:xfrm>
          <a:prstGeom prst="rect">
            <a:avLst/>
          </a:prstGeom>
          <a:noFill/>
        </p:spPr>
        <p:txBody>
          <a:bodyPr wrap="square">
            <a:spAutoFit/>
          </a:bodyPr>
          <a:lstStyle/>
          <a:p>
            <a:r>
              <a:rPr lang="en-US" altLang="en-US" sz="1867" i="1" dirty="0" err="1"/>
              <a:t>Cảnh</a:t>
            </a:r>
            <a:r>
              <a:rPr lang="en-US" altLang="en-US" sz="1867" i="1" dirty="0"/>
              <a:t> </a:t>
            </a:r>
            <a:r>
              <a:rPr lang="en-US" altLang="en-US" sz="1867" i="1" dirty="0" err="1"/>
              <a:t>chuẩn</a:t>
            </a:r>
            <a:r>
              <a:rPr lang="en-US" altLang="en-US" sz="1867" i="1" dirty="0"/>
              <a:t> </a:t>
            </a:r>
            <a:r>
              <a:rPr lang="en-US" altLang="en-US" sz="1867" i="1" dirty="0" err="1"/>
              <a:t>bị</a:t>
            </a:r>
            <a:r>
              <a:rPr lang="en-US" altLang="en-US" sz="1867" i="1" dirty="0"/>
              <a:t> </a:t>
            </a:r>
            <a:r>
              <a:rPr lang="en-US" altLang="en-US" sz="1867" i="1" dirty="0" err="1"/>
              <a:t>chém</a:t>
            </a:r>
            <a:r>
              <a:rPr lang="en-US" altLang="en-US" sz="1867" i="1" dirty="0"/>
              <a:t> </a:t>
            </a:r>
            <a:r>
              <a:rPr lang="en-US" altLang="en-US" sz="1867" i="1" dirty="0" err="1"/>
              <a:t>đầu</a:t>
            </a:r>
            <a:r>
              <a:rPr lang="en-US" altLang="en-US" sz="1867" i="1" dirty="0"/>
              <a:t> </a:t>
            </a:r>
            <a:r>
              <a:rPr lang="en-US" altLang="en-US" sz="1867" i="1" dirty="0" err="1"/>
              <a:t>các</a:t>
            </a:r>
            <a:r>
              <a:rPr lang="en-US" altLang="en-US" sz="1867" i="1" dirty="0"/>
              <a:t> </a:t>
            </a:r>
            <a:r>
              <a:rPr lang="en-US" altLang="en-US" sz="1867" i="1" dirty="0" err="1"/>
              <a:t>sĩ</a:t>
            </a:r>
            <a:r>
              <a:rPr lang="en-US" altLang="en-US" sz="1867" i="1" dirty="0"/>
              <a:t> </a:t>
            </a:r>
            <a:r>
              <a:rPr lang="en-US" altLang="en-US" sz="1867" i="1" dirty="0" err="1"/>
              <a:t>phu</a:t>
            </a:r>
            <a:r>
              <a:rPr lang="en-US" altLang="en-US" sz="1867" i="1" dirty="0"/>
              <a:t> </a:t>
            </a:r>
            <a:r>
              <a:rPr lang="en-US" altLang="en-US" sz="1867" i="1" dirty="0" err="1"/>
              <a:t>yêu</a:t>
            </a:r>
            <a:r>
              <a:rPr lang="en-US" altLang="en-US" sz="1867" i="1" dirty="0"/>
              <a:t> </a:t>
            </a:r>
            <a:r>
              <a:rPr lang="en-US" altLang="en-US" sz="1867" i="1" dirty="0" err="1"/>
              <a:t>nước</a:t>
            </a:r>
            <a:endParaRPr lang="en-US" sz="2400" dirty="0"/>
          </a:p>
        </p:txBody>
      </p:sp>
    </p:spTree>
    <p:extLst>
      <p:ext uri="{BB962C8B-B14F-4D97-AF65-F5344CB8AC3E}">
        <p14:creationId xmlns:p14="http://schemas.microsoft.com/office/powerpoint/2010/main" val="260639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1000"/>
                                  </p:stCondLst>
                                  <p:childTnLst>
                                    <p:set>
                                      <p:cBhvr>
                                        <p:cTn id="6" dur="1" fill="hold">
                                          <p:stCondLst>
                                            <p:cond delay="499"/>
                                          </p:stCondLst>
                                        </p:cTn>
                                        <p:tgtEl>
                                          <p:spTgt spid="9"/>
                                        </p:tgtEl>
                                        <p:attrNameLst>
                                          <p:attrName>style.visibility</p:attrName>
                                        </p:attrNameLst>
                                      </p:cBhvr>
                                      <p:to>
                                        <p:strVal val="visible"/>
                                      </p:to>
                                    </p:set>
                                    <p:anim to="" calcmode="lin" valueType="num">
                                      <p:cBhvr>
                                        <p:cTn id="7" dur="1" fill="hold"/>
                                        <p:tgtEl>
                                          <p:spTgt spid="9"/>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433245" y="128427"/>
            <a:ext cx="10145730" cy="1319373"/>
          </a:xfrm>
        </p:spPr>
        <p:txBody>
          <a:bodyPr>
            <a:normAutofit/>
          </a:bodyPr>
          <a:lstStyle/>
          <a:p>
            <a:pPr algn="l"/>
            <a:r>
              <a:rPr lang="en-US" altLang="vi-VN" sz="3200" i="1" dirty="0" err="1">
                <a:solidFill>
                  <a:schemeClr val="tx1"/>
                </a:solidFill>
              </a:rPr>
              <a:t>Toà</a:t>
            </a:r>
            <a:r>
              <a:rPr lang="en-US" altLang="vi-VN" sz="3200" i="1" dirty="0">
                <a:solidFill>
                  <a:schemeClr val="tx1"/>
                </a:solidFill>
              </a:rPr>
              <a:t> </a:t>
            </a:r>
            <a:r>
              <a:rPr lang="en-US" altLang="vi-VN" sz="3200" i="1" dirty="0" err="1">
                <a:solidFill>
                  <a:schemeClr val="tx1"/>
                </a:solidFill>
              </a:rPr>
              <a:t>Khâm</a:t>
            </a:r>
            <a:r>
              <a:rPr lang="en-US" altLang="vi-VN" sz="3200" i="1" dirty="0">
                <a:solidFill>
                  <a:schemeClr val="tx1"/>
                </a:solidFill>
              </a:rPr>
              <a:t> </a:t>
            </a:r>
            <a:r>
              <a:rPr lang="en-US" altLang="vi-VN" sz="3200" i="1" dirty="0" err="1">
                <a:solidFill>
                  <a:schemeClr val="tx1"/>
                </a:solidFill>
              </a:rPr>
              <a:t>sứ</a:t>
            </a:r>
            <a:r>
              <a:rPr lang="en-US" altLang="vi-VN" sz="3200" i="1" dirty="0">
                <a:solidFill>
                  <a:schemeClr val="tx1"/>
                </a:solidFill>
              </a:rPr>
              <a:t> </a:t>
            </a:r>
            <a:r>
              <a:rPr lang="en-US" altLang="vi-VN" sz="3200" i="1" dirty="0" err="1">
                <a:solidFill>
                  <a:schemeClr val="tx1"/>
                </a:solidFill>
              </a:rPr>
              <a:t>Trung</a:t>
            </a:r>
            <a:r>
              <a:rPr lang="en-US" altLang="vi-VN" sz="3200" i="1" dirty="0">
                <a:solidFill>
                  <a:schemeClr val="tx1"/>
                </a:solidFill>
              </a:rPr>
              <a:t> </a:t>
            </a:r>
            <a:r>
              <a:rPr lang="en-US" altLang="vi-VN" sz="3200" i="1" dirty="0" err="1">
                <a:solidFill>
                  <a:schemeClr val="tx1"/>
                </a:solidFill>
              </a:rPr>
              <a:t>kỳ</a:t>
            </a:r>
            <a:r>
              <a:rPr lang="en-US" altLang="vi-VN" sz="3200" i="1" dirty="0">
                <a:solidFill>
                  <a:schemeClr val="tx1"/>
                </a:solidFill>
              </a:rPr>
              <a:t>, </a:t>
            </a:r>
            <a:r>
              <a:rPr lang="en-US" altLang="vi-VN" sz="3200" i="1" dirty="0" err="1">
                <a:solidFill>
                  <a:schemeClr val="tx1"/>
                </a:solidFill>
              </a:rPr>
              <a:t>nơi</a:t>
            </a:r>
            <a:r>
              <a:rPr lang="en-US" altLang="vi-VN" sz="3200" i="1" dirty="0">
                <a:solidFill>
                  <a:schemeClr val="tx1"/>
                </a:solidFill>
              </a:rPr>
              <a:t> </a:t>
            </a:r>
            <a:r>
              <a:rPr lang="en-US" altLang="vi-VN" sz="3200" i="1" dirty="0" err="1">
                <a:solidFill>
                  <a:schemeClr val="tx1"/>
                </a:solidFill>
              </a:rPr>
              <a:t>Bác</a:t>
            </a:r>
            <a:r>
              <a:rPr lang="en-US" altLang="vi-VN" sz="3200" i="1" dirty="0">
                <a:solidFill>
                  <a:schemeClr val="tx1"/>
                </a:solidFill>
              </a:rPr>
              <a:t> </a:t>
            </a:r>
            <a:r>
              <a:rPr lang="en-US" altLang="vi-VN" sz="3200" i="1" dirty="0" err="1">
                <a:solidFill>
                  <a:schemeClr val="tx1"/>
                </a:solidFill>
              </a:rPr>
              <a:t>tham</a:t>
            </a:r>
            <a:r>
              <a:rPr lang="en-US" altLang="vi-VN" sz="3200" i="1" dirty="0">
                <a:solidFill>
                  <a:schemeClr val="tx1"/>
                </a:solidFill>
              </a:rPr>
              <a:t> </a:t>
            </a:r>
            <a:r>
              <a:rPr lang="en-US" altLang="vi-VN" sz="3200" i="1" dirty="0" err="1">
                <a:solidFill>
                  <a:schemeClr val="tx1"/>
                </a:solidFill>
              </a:rPr>
              <a:t>gia</a:t>
            </a:r>
            <a:r>
              <a:rPr lang="en-US" altLang="vi-VN" sz="3200" i="1" dirty="0">
                <a:solidFill>
                  <a:schemeClr val="tx1"/>
                </a:solidFill>
              </a:rPr>
              <a:t> </a:t>
            </a:r>
            <a:r>
              <a:rPr lang="en-US" altLang="vi-VN" sz="3200" i="1" dirty="0" err="1">
                <a:solidFill>
                  <a:schemeClr val="tx1"/>
                </a:solidFill>
              </a:rPr>
              <a:t>phong</a:t>
            </a:r>
            <a:r>
              <a:rPr lang="en-US" altLang="vi-VN" sz="3200" i="1" dirty="0">
                <a:solidFill>
                  <a:schemeClr val="tx1"/>
                </a:solidFill>
              </a:rPr>
              <a:t> </a:t>
            </a:r>
            <a:r>
              <a:rPr lang="en-US" altLang="vi-VN" sz="3200" i="1" dirty="0" err="1">
                <a:solidFill>
                  <a:schemeClr val="tx1"/>
                </a:solidFill>
              </a:rPr>
              <a:t>trào</a:t>
            </a:r>
            <a:r>
              <a:rPr lang="en-US" altLang="vi-VN" sz="3200" i="1" dirty="0">
                <a:solidFill>
                  <a:schemeClr val="tx1"/>
                </a:solidFill>
              </a:rPr>
              <a:t> </a:t>
            </a:r>
            <a:r>
              <a:rPr lang="en-US" altLang="vi-VN" sz="3200" i="1" dirty="0" err="1">
                <a:solidFill>
                  <a:schemeClr val="tx1"/>
                </a:solidFill>
              </a:rPr>
              <a:t>chống</a:t>
            </a:r>
            <a:r>
              <a:rPr lang="en-US" altLang="vi-VN" sz="3200" i="1" dirty="0">
                <a:solidFill>
                  <a:schemeClr val="tx1"/>
                </a:solidFill>
              </a:rPr>
              <a:t> </a:t>
            </a:r>
            <a:r>
              <a:rPr lang="en-US" altLang="vi-VN" sz="3200" i="1" dirty="0" err="1">
                <a:solidFill>
                  <a:schemeClr val="tx1"/>
                </a:solidFill>
              </a:rPr>
              <a:t>thuế</a:t>
            </a:r>
            <a:endParaRPr lang="en-US" altLang="vi-VN" sz="3200" i="1" dirty="0">
              <a:solidFill>
                <a:schemeClr val="tx1"/>
              </a:solidFill>
            </a:endParaRPr>
          </a:p>
        </p:txBody>
      </p:sp>
      <p:sp>
        <p:nvSpPr>
          <p:cNvPr id="36867" name="Rectangle 3"/>
          <p:cNvSpPr>
            <a:spLocks noGrp="1" noChangeArrowheads="1"/>
          </p:cNvSpPr>
          <p:nvPr>
            <p:ph type="body" idx="1"/>
          </p:nvPr>
        </p:nvSpPr>
        <p:spPr/>
        <p:txBody>
          <a:bodyPr/>
          <a:lstStyle/>
          <a:p>
            <a:pPr>
              <a:buFontTx/>
              <a:buNone/>
            </a:pPr>
            <a:r>
              <a:rPr lang="en-US" altLang="vi-VN">
                <a:latin typeface="Verdana" panose="020B0604030504040204" pitchFamily="34" charset="0"/>
              </a:rPr>
              <a:t> </a:t>
            </a:r>
          </a:p>
        </p:txBody>
      </p:sp>
      <p:pic>
        <p:nvPicPr>
          <p:cNvPr id="36869" name="Picture 5" descr="anh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3245" y="1936615"/>
            <a:ext cx="4191000" cy="2794000"/>
          </a:xfrm>
          <a:prstGeom prst="rect">
            <a:avLst/>
          </a:prstGeom>
          <a:noFill/>
          <a:ln w="57150" cmpd="thinThick">
            <a:solidFill>
              <a:srgbClr val="000000"/>
            </a:solidFill>
            <a:miter lim="800000"/>
            <a:headEnd/>
            <a:tailEnd/>
          </a:ln>
          <a:effectLst>
            <a:outerShdw dist="35921" dir="2700000" algn="ctr" rotWithShape="0">
              <a:srgbClr val="808080"/>
            </a:outerShdw>
          </a:effectLst>
          <a:extLst>
            <a:ext uri="{909E8E84-426E-40DD-AFC4-6F175D3DCCD1}">
              <a14:hiddenFill xmlns:a14="http://schemas.microsoft.com/office/drawing/2010/main">
                <a:solidFill>
                  <a:srgbClr val="FFFFFF"/>
                </a:solidFill>
              </a14:hiddenFill>
            </a:ext>
          </a:extLst>
        </p:spPr>
      </p:pic>
      <p:pic>
        <p:nvPicPr>
          <p:cNvPr id="36871" name="Picture 7" descr="anh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0606" y="2460414"/>
            <a:ext cx="4191000" cy="2794000"/>
          </a:xfrm>
          <a:prstGeom prst="rect">
            <a:avLst/>
          </a:prstGeom>
          <a:noFill/>
          <a:ln w="57150" cmpd="thinThick">
            <a:solidFill>
              <a:srgbClr val="000000"/>
            </a:solidFill>
            <a:miter lim="800000"/>
            <a:headEnd/>
            <a:tailEnd/>
          </a:ln>
          <a:effectLst>
            <a:prstShdw prst="shdw13" dist="53882" dir="13500000">
              <a:srgbClr val="808080"/>
            </a:prstShdw>
          </a:effectLst>
          <a:extLst>
            <a:ext uri="{909E8E84-426E-40DD-AFC4-6F175D3DCCD1}">
              <a14:hiddenFill xmlns:a14="http://schemas.microsoft.com/office/drawing/2010/main">
                <a:solidFill>
                  <a:srgbClr val="FFFFFF"/>
                </a:solidFill>
              </a14:hiddenFill>
            </a:ext>
          </a:extLst>
        </p:spPr>
      </p:pic>
      <p:sp>
        <p:nvSpPr>
          <p:cNvPr id="36872" name="Text Box 8"/>
          <p:cNvSpPr txBox="1">
            <a:spLocks noChangeArrowheads="1"/>
          </p:cNvSpPr>
          <p:nvPr/>
        </p:nvSpPr>
        <p:spPr bwMode="auto">
          <a:xfrm>
            <a:off x="1268858" y="4816476"/>
            <a:ext cx="482714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vi-VN" sz="3200" dirty="0" err="1">
                <a:solidFill>
                  <a:schemeClr val="tx2"/>
                </a:solidFill>
              </a:rPr>
              <a:t>Các</a:t>
            </a:r>
            <a:r>
              <a:rPr lang="en-US" altLang="vi-VN" sz="3200" dirty="0">
                <a:solidFill>
                  <a:schemeClr val="tx2"/>
                </a:solidFill>
              </a:rPr>
              <a:t> </a:t>
            </a:r>
            <a:r>
              <a:rPr lang="en-US" altLang="vi-VN" sz="3200" dirty="0" err="1">
                <a:solidFill>
                  <a:schemeClr val="tx2"/>
                </a:solidFill>
              </a:rPr>
              <a:t>sĩ</a:t>
            </a:r>
            <a:r>
              <a:rPr lang="en-US" altLang="vi-VN" sz="3200" dirty="0">
                <a:solidFill>
                  <a:schemeClr val="tx2"/>
                </a:solidFill>
              </a:rPr>
              <a:t> </a:t>
            </a:r>
            <a:r>
              <a:rPr lang="en-US" altLang="vi-VN" sz="3200" dirty="0" err="1">
                <a:solidFill>
                  <a:schemeClr val="tx2"/>
                </a:solidFill>
              </a:rPr>
              <a:t>phu</a:t>
            </a:r>
            <a:r>
              <a:rPr lang="en-US" altLang="vi-VN" sz="3200" dirty="0">
                <a:solidFill>
                  <a:schemeClr val="tx2"/>
                </a:solidFill>
              </a:rPr>
              <a:t> </a:t>
            </a:r>
            <a:r>
              <a:rPr lang="en-US" altLang="vi-VN" sz="3200" dirty="0" err="1">
                <a:solidFill>
                  <a:schemeClr val="tx2"/>
                </a:solidFill>
              </a:rPr>
              <a:t>yêu</a:t>
            </a:r>
            <a:r>
              <a:rPr lang="en-US" altLang="vi-VN" sz="3200" dirty="0">
                <a:solidFill>
                  <a:schemeClr val="tx2"/>
                </a:solidFill>
              </a:rPr>
              <a:t> </a:t>
            </a:r>
            <a:r>
              <a:rPr lang="en-US" altLang="vi-VN" sz="3200" dirty="0" err="1">
                <a:solidFill>
                  <a:schemeClr val="tx2"/>
                </a:solidFill>
              </a:rPr>
              <a:t>nước</a:t>
            </a:r>
            <a:r>
              <a:rPr lang="en-US" altLang="vi-VN" sz="3200" dirty="0">
                <a:solidFill>
                  <a:schemeClr val="tx2"/>
                </a:solidFill>
              </a:rPr>
              <a:t> </a:t>
            </a:r>
            <a:r>
              <a:rPr lang="en-US" altLang="vi-VN" sz="3200" dirty="0" err="1">
                <a:solidFill>
                  <a:schemeClr val="tx2"/>
                </a:solidFill>
              </a:rPr>
              <a:t>trong</a:t>
            </a:r>
            <a:r>
              <a:rPr lang="en-US" altLang="vi-VN" sz="3200" dirty="0">
                <a:solidFill>
                  <a:schemeClr val="tx2"/>
                </a:solidFill>
              </a:rPr>
              <a:t> </a:t>
            </a:r>
            <a:r>
              <a:rPr lang="en-US" altLang="vi-VN" sz="3200" dirty="0" err="1">
                <a:solidFill>
                  <a:schemeClr val="tx2"/>
                </a:solidFill>
              </a:rPr>
              <a:t>phong</a:t>
            </a:r>
            <a:r>
              <a:rPr lang="en-US" altLang="vi-VN" sz="3200" dirty="0">
                <a:solidFill>
                  <a:schemeClr val="tx2"/>
                </a:solidFill>
              </a:rPr>
              <a:t> </a:t>
            </a:r>
            <a:r>
              <a:rPr lang="en-US" altLang="vi-VN" sz="3200" dirty="0" err="1">
                <a:solidFill>
                  <a:schemeClr val="tx2"/>
                </a:solidFill>
              </a:rPr>
              <a:t>trào</a:t>
            </a:r>
            <a:r>
              <a:rPr lang="en-US" altLang="vi-VN" sz="3200" dirty="0">
                <a:solidFill>
                  <a:schemeClr val="tx2"/>
                </a:solidFill>
              </a:rPr>
              <a:t> </a:t>
            </a:r>
            <a:r>
              <a:rPr lang="en-US" altLang="vi-VN" sz="3200" dirty="0" err="1">
                <a:solidFill>
                  <a:schemeClr val="tx2"/>
                </a:solidFill>
              </a:rPr>
              <a:t>chống</a:t>
            </a:r>
            <a:r>
              <a:rPr lang="en-US" altLang="vi-VN" sz="3200" dirty="0">
                <a:solidFill>
                  <a:schemeClr val="tx2"/>
                </a:solidFill>
              </a:rPr>
              <a:t> </a:t>
            </a:r>
            <a:r>
              <a:rPr lang="en-US" altLang="vi-VN" sz="3200" dirty="0" err="1">
                <a:solidFill>
                  <a:schemeClr val="tx2"/>
                </a:solidFill>
              </a:rPr>
              <a:t>thuế</a:t>
            </a:r>
            <a:r>
              <a:rPr lang="en-US" altLang="vi-VN" sz="3200" dirty="0">
                <a:solidFill>
                  <a:schemeClr val="tx2"/>
                </a:solidFill>
              </a:rPr>
              <a:t> </a:t>
            </a:r>
            <a:r>
              <a:rPr lang="en-US" altLang="vi-VN" sz="3200" dirty="0" err="1">
                <a:solidFill>
                  <a:schemeClr val="tx2"/>
                </a:solidFill>
              </a:rPr>
              <a:t>bị</a:t>
            </a:r>
            <a:r>
              <a:rPr lang="en-US" altLang="vi-VN" sz="3200" dirty="0">
                <a:solidFill>
                  <a:schemeClr val="tx2"/>
                </a:solidFill>
              </a:rPr>
              <a:t> </a:t>
            </a:r>
            <a:r>
              <a:rPr lang="en-US" altLang="vi-VN" sz="3200" dirty="0" err="1">
                <a:solidFill>
                  <a:schemeClr val="tx2"/>
                </a:solidFill>
              </a:rPr>
              <a:t>đày</a:t>
            </a:r>
            <a:r>
              <a:rPr lang="en-US" altLang="vi-VN" sz="3200" dirty="0">
                <a:solidFill>
                  <a:schemeClr val="tx2"/>
                </a:solidFill>
              </a:rPr>
              <a:t> </a:t>
            </a:r>
            <a:r>
              <a:rPr lang="en-US" altLang="vi-VN" sz="3200" dirty="0" err="1">
                <a:solidFill>
                  <a:schemeClr val="tx2"/>
                </a:solidFill>
              </a:rPr>
              <a:t>ra</a:t>
            </a:r>
            <a:r>
              <a:rPr lang="en-US" altLang="vi-VN" sz="3200" dirty="0">
                <a:solidFill>
                  <a:schemeClr val="tx2"/>
                </a:solidFill>
              </a:rPr>
              <a:t> </a:t>
            </a:r>
            <a:r>
              <a:rPr lang="en-US" altLang="vi-VN" sz="3200" dirty="0" err="1">
                <a:solidFill>
                  <a:schemeClr val="tx2"/>
                </a:solidFill>
              </a:rPr>
              <a:t>Côn</a:t>
            </a:r>
            <a:r>
              <a:rPr lang="en-US" altLang="vi-VN" sz="3200" dirty="0">
                <a:solidFill>
                  <a:schemeClr val="tx2"/>
                </a:solidFill>
              </a:rPr>
              <a:t> </a:t>
            </a:r>
            <a:r>
              <a:rPr lang="en-US" altLang="vi-VN" sz="3200" dirty="0" err="1">
                <a:solidFill>
                  <a:schemeClr val="tx2"/>
                </a:solidFill>
              </a:rPr>
              <a:t>đảo</a:t>
            </a:r>
            <a:r>
              <a:rPr lang="en-US" altLang="vi-VN" sz="3200" dirty="0">
                <a:solidFill>
                  <a:schemeClr val="tx2"/>
                </a:solidFill>
              </a:rPr>
              <a:t>, </a:t>
            </a:r>
            <a:r>
              <a:rPr lang="en-US" altLang="vi-VN" sz="3200" dirty="0" err="1">
                <a:solidFill>
                  <a:schemeClr val="tx2"/>
                </a:solidFill>
              </a:rPr>
              <a:t>chém</a:t>
            </a:r>
            <a:r>
              <a:rPr lang="en-US" altLang="vi-VN" sz="3200" dirty="0">
                <a:solidFill>
                  <a:schemeClr val="tx2"/>
                </a:solidFill>
              </a:rPr>
              <a:t> </a:t>
            </a:r>
            <a:r>
              <a:rPr lang="en-US" altLang="vi-VN" sz="3200" dirty="0" err="1">
                <a:solidFill>
                  <a:schemeClr val="tx2"/>
                </a:solidFill>
              </a:rPr>
              <a:t>đầu</a:t>
            </a:r>
            <a:endParaRPr lang="en-US" altLang="vi-VN" sz="3200" dirty="0">
              <a:solidFill>
                <a:schemeClr val="tx2"/>
              </a:solidFill>
            </a:endParaRPr>
          </a:p>
        </p:txBody>
      </p:sp>
    </p:spTree>
    <p:extLst>
      <p:ext uri="{BB962C8B-B14F-4D97-AF65-F5344CB8AC3E}">
        <p14:creationId xmlns:p14="http://schemas.microsoft.com/office/powerpoint/2010/main" val="2054665192"/>
      </p:ext>
    </p:extLst>
  </p:cSld>
  <p:clrMapOvr>
    <a:masterClrMapping/>
  </p:clrMapOvr>
  <p:transition>
    <p:checke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36866">
                                            <p:txEl>
                                              <p:pRg st="0" end="0"/>
                                            </p:txEl>
                                          </p:spTgt>
                                        </p:tgtEl>
                                        <p:attrNameLst>
                                          <p:attrName>style.visibility</p:attrName>
                                        </p:attrNameLst>
                                      </p:cBhvr>
                                      <p:to>
                                        <p:strVal val="visible"/>
                                      </p:to>
                                    </p:set>
                                    <p:anim to="" calcmode="lin" valueType="num">
                                      <p:cBhvr>
                                        <p:cTn id="7" dur="1" fill="hold"/>
                                        <p:tgtEl>
                                          <p:spTgt spid="36866">
                                            <p:txEl>
                                              <p:pRg st="0" end="0"/>
                                            </p:txEl>
                                          </p:spTgt>
                                        </p:tgtEl>
                                        <p:attrNameLst>
                                          <p:attrName/>
                                        </p:attrNameLst>
                                      </p:cBhvr>
                                    </p:anim>
                                  </p:childTnLst>
                                </p:cTn>
                              </p:par>
                            </p:childTnLst>
                          </p:cTn>
                        </p:par>
                        <p:par>
                          <p:cTn id="8" fill="hold" nodeType="afterGroup">
                            <p:stCondLst>
                              <p:cond delay="500"/>
                            </p:stCondLst>
                            <p:childTnLst>
                              <p:par>
                                <p:cTn id="9" presetID="24" presetClass="entr" presetSubtype="0" fill="hold" nodeType="afterEffect">
                                  <p:stCondLst>
                                    <p:cond delay="0"/>
                                  </p:stCondLst>
                                  <p:childTnLst>
                                    <p:set>
                                      <p:cBhvr>
                                        <p:cTn id="10" dur="1" fill="hold">
                                          <p:stCondLst>
                                            <p:cond delay="499"/>
                                          </p:stCondLst>
                                        </p:cTn>
                                        <p:tgtEl>
                                          <p:spTgt spid="36869"/>
                                        </p:tgtEl>
                                        <p:attrNameLst>
                                          <p:attrName>style.visibility</p:attrName>
                                        </p:attrNameLst>
                                      </p:cBhvr>
                                      <p:to>
                                        <p:strVal val="visible"/>
                                      </p:to>
                                    </p:set>
                                    <p:anim to="" calcmode="lin" valueType="num">
                                      <p:cBhvr>
                                        <p:cTn id="11" dur="1" fill="hold"/>
                                        <p:tgtEl>
                                          <p:spTgt spid="36869"/>
                                        </p:tgtEl>
                                        <p:attrNameLst>
                                          <p:attrName/>
                                        </p:attrNameLst>
                                      </p:cBhvr>
                                    </p:anim>
                                  </p:childTnLst>
                                </p:cTn>
                              </p:par>
                            </p:childTnLst>
                          </p:cTn>
                        </p:par>
                        <p:par>
                          <p:cTn id="12" fill="hold" nodeType="afterGroup">
                            <p:stCondLst>
                              <p:cond delay="1000"/>
                            </p:stCondLst>
                            <p:childTnLst>
                              <p:par>
                                <p:cTn id="13" presetID="24" presetClass="entr" presetSubtype="0" fill="hold" nodeType="afterEffect">
                                  <p:stCondLst>
                                    <p:cond delay="0"/>
                                  </p:stCondLst>
                                  <p:childTnLst>
                                    <p:set>
                                      <p:cBhvr>
                                        <p:cTn id="14" dur="1" fill="hold">
                                          <p:stCondLst>
                                            <p:cond delay="499"/>
                                          </p:stCondLst>
                                        </p:cTn>
                                        <p:tgtEl>
                                          <p:spTgt spid="36871"/>
                                        </p:tgtEl>
                                        <p:attrNameLst>
                                          <p:attrName>style.visibility</p:attrName>
                                        </p:attrNameLst>
                                      </p:cBhvr>
                                      <p:to>
                                        <p:strVal val="visible"/>
                                      </p:to>
                                    </p:set>
                                    <p:anim to="" calcmode="lin" valueType="num">
                                      <p:cBhvr>
                                        <p:cTn id="15" dur="1" fill="hold"/>
                                        <p:tgtEl>
                                          <p:spTgt spid="36871"/>
                                        </p:tgtEl>
                                        <p:attrNameLst>
                                          <p:attrName/>
                                        </p:attrNameLst>
                                      </p:cBhvr>
                                    </p:anim>
                                  </p:childTnLst>
                                </p:cTn>
                              </p:par>
                            </p:childTnLst>
                          </p:cTn>
                        </p:par>
                        <p:par>
                          <p:cTn id="16" fill="hold" nodeType="afterGroup">
                            <p:stCondLst>
                              <p:cond delay="1500"/>
                            </p:stCondLst>
                            <p:childTnLst>
                              <p:par>
                                <p:cTn id="17" presetID="24" presetClass="entr" presetSubtype="0" fill="hold" grpId="0" nodeType="afterEffect">
                                  <p:stCondLst>
                                    <p:cond delay="0"/>
                                  </p:stCondLst>
                                  <p:childTnLst>
                                    <p:set>
                                      <p:cBhvr>
                                        <p:cTn id="18" dur="1" fill="hold">
                                          <p:stCondLst>
                                            <p:cond delay="499"/>
                                          </p:stCondLst>
                                        </p:cTn>
                                        <p:tgtEl>
                                          <p:spTgt spid="36872">
                                            <p:txEl>
                                              <p:pRg st="0" end="0"/>
                                            </p:txEl>
                                          </p:spTgt>
                                        </p:tgtEl>
                                        <p:attrNameLst>
                                          <p:attrName>style.visibility</p:attrName>
                                        </p:attrNameLst>
                                      </p:cBhvr>
                                      <p:to>
                                        <p:strVal val="visible"/>
                                      </p:to>
                                    </p:set>
                                    <p:anim to="" calcmode="lin" valueType="num">
                                      <p:cBhvr>
                                        <p:cTn id="19" dur="1" fill="hold"/>
                                        <p:tgtEl>
                                          <p:spTgt spid="36872">
                                            <p:txEl>
                                              <p:pRg st="0" end="0"/>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build="p" autoUpdateAnimBg="0" advAuto="0"/>
      <p:bldP spid="36872" grpId="0" build="p" autoUpdateAnimBg="0" advAuto="0"/>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524000" y="609600"/>
            <a:ext cx="9144000" cy="609600"/>
          </a:xfrm>
        </p:spPr>
        <p:txBody>
          <a:bodyPr>
            <a:normAutofit/>
          </a:bodyPr>
          <a:lstStyle/>
          <a:p>
            <a:r>
              <a:rPr lang="en-US" altLang="vi-VN" sz="3200" i="1" dirty="0" err="1" smtClean="0">
                <a:solidFill>
                  <a:schemeClr val="tx1"/>
                </a:solidFill>
              </a:rPr>
              <a:t>Vụ</a:t>
            </a:r>
            <a:r>
              <a:rPr lang="en-US" altLang="vi-VN" sz="3200" i="1" dirty="0" smtClean="0">
                <a:solidFill>
                  <a:schemeClr val="tx1"/>
                </a:solidFill>
              </a:rPr>
              <a:t> </a:t>
            </a:r>
            <a:r>
              <a:rPr lang="vi-VN" altLang="vi-VN" sz="3200" i="1" dirty="0" smtClean="0">
                <a:solidFill>
                  <a:schemeClr val="tx1"/>
                </a:solidFill>
              </a:rPr>
              <a:t>Hà thành đầu độc</a:t>
            </a:r>
            <a:r>
              <a:rPr lang="en-US" altLang="vi-VN" sz="3200" i="1" dirty="0" smtClean="0">
                <a:solidFill>
                  <a:schemeClr val="tx1"/>
                </a:solidFill>
              </a:rPr>
              <a:t> </a:t>
            </a:r>
            <a:r>
              <a:rPr lang="en-US" altLang="vi-VN" sz="3200" i="1" dirty="0" err="1">
                <a:solidFill>
                  <a:schemeClr val="tx1"/>
                </a:solidFill>
              </a:rPr>
              <a:t>bại</a:t>
            </a:r>
            <a:r>
              <a:rPr lang="en-US" altLang="vi-VN" sz="3200" i="1" dirty="0">
                <a:solidFill>
                  <a:schemeClr val="tx1"/>
                </a:solidFill>
              </a:rPr>
              <a:t> </a:t>
            </a:r>
            <a:r>
              <a:rPr lang="en-US" altLang="vi-VN" sz="3200" i="1" dirty="0" err="1">
                <a:solidFill>
                  <a:schemeClr val="tx1"/>
                </a:solidFill>
              </a:rPr>
              <a:t>lộ</a:t>
            </a:r>
            <a:r>
              <a:rPr lang="en-US" altLang="vi-VN" sz="3200" i="1" dirty="0">
                <a:solidFill>
                  <a:schemeClr val="tx1"/>
                </a:solidFill>
              </a:rPr>
              <a:t> </a:t>
            </a:r>
            <a:r>
              <a:rPr lang="en-US" altLang="vi-VN" sz="3200" i="1" dirty="0" err="1">
                <a:solidFill>
                  <a:schemeClr val="tx1"/>
                </a:solidFill>
              </a:rPr>
              <a:t>bị</a:t>
            </a:r>
            <a:r>
              <a:rPr lang="en-US" altLang="vi-VN" sz="3200" i="1" dirty="0">
                <a:solidFill>
                  <a:schemeClr val="tx1"/>
                </a:solidFill>
              </a:rPr>
              <a:t> </a:t>
            </a:r>
            <a:r>
              <a:rPr lang="en-US" altLang="vi-VN" sz="3200" i="1" dirty="0" err="1">
                <a:solidFill>
                  <a:schemeClr val="tx1"/>
                </a:solidFill>
              </a:rPr>
              <a:t>bắt</a:t>
            </a:r>
            <a:r>
              <a:rPr lang="en-US" altLang="vi-VN" sz="3200" i="1" dirty="0">
                <a:solidFill>
                  <a:schemeClr val="tx1"/>
                </a:solidFill>
              </a:rPr>
              <a:t> (6/1908)</a:t>
            </a:r>
          </a:p>
        </p:txBody>
      </p:sp>
      <p:sp>
        <p:nvSpPr>
          <p:cNvPr id="38915" name="Rectangle 3"/>
          <p:cNvSpPr>
            <a:spLocks noGrp="1" noChangeArrowheads="1"/>
          </p:cNvSpPr>
          <p:nvPr>
            <p:ph type="body" idx="1"/>
          </p:nvPr>
        </p:nvSpPr>
        <p:spPr/>
        <p:txBody>
          <a:bodyPr/>
          <a:lstStyle/>
          <a:p>
            <a:pPr>
              <a:buFontTx/>
              <a:buNone/>
            </a:pPr>
            <a:r>
              <a:rPr lang="en-US" altLang="vi-VN"/>
              <a:t>  </a:t>
            </a:r>
          </a:p>
        </p:txBody>
      </p:sp>
      <p:pic>
        <p:nvPicPr>
          <p:cNvPr id="38917" name="Picture 5" descr="dau-doc219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627188"/>
            <a:ext cx="7086600" cy="4779962"/>
          </a:xfrm>
          <a:prstGeom prst="rect">
            <a:avLst/>
          </a:prstGeom>
          <a:noFill/>
          <a:ln w="57150" cmpd="thinThick">
            <a:solidFill>
              <a:srgbClr val="000000"/>
            </a:solidFill>
            <a:miter lim="800000"/>
            <a:headEnd/>
            <a:tailEnd/>
          </a:ln>
          <a:effectLst>
            <a:outerShdw dist="35921" dir="2700000" algn="ctr" rotWithShape="0">
              <a:srgbClr val="808080"/>
            </a:outerShdw>
          </a:effectLst>
          <a:extLst>
            <a:ext uri="{909E8E84-426E-40DD-AFC4-6F175D3DCCD1}">
              <a14:hiddenFill xmlns:a14="http://schemas.microsoft.com/office/drawing/2010/main">
                <a:solidFill>
                  <a:srgbClr val="FFFFFF"/>
                </a:solidFill>
              </a14:hiddenFill>
            </a:ext>
          </a:extLst>
        </p:spPr>
      </p:pic>
      <p:sp>
        <p:nvSpPr>
          <p:cNvPr id="38918" name="Rectangle 6"/>
          <p:cNvSpPr>
            <a:spLocks noChangeArrowheads="1"/>
          </p:cNvSpPr>
          <p:nvPr/>
        </p:nvSpPr>
        <p:spPr bwMode="auto">
          <a:xfrm>
            <a:off x="1525588" y="3055938"/>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vi-VN"/>
          </a:p>
        </p:txBody>
      </p:sp>
      <p:sp>
        <p:nvSpPr>
          <p:cNvPr id="38925" name="Rectangle 13"/>
          <p:cNvSpPr>
            <a:spLocks noChangeArrowheads="1"/>
          </p:cNvSpPr>
          <p:nvPr/>
        </p:nvSpPr>
        <p:spPr bwMode="auto">
          <a:xfrm>
            <a:off x="1525588" y="3025775"/>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vi-VN"/>
          </a:p>
        </p:txBody>
      </p:sp>
    </p:spTree>
    <p:extLst>
      <p:ext uri="{BB962C8B-B14F-4D97-AF65-F5344CB8AC3E}">
        <p14:creationId xmlns:p14="http://schemas.microsoft.com/office/powerpoint/2010/main" val="3228423380"/>
      </p:ext>
    </p:extLst>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38914">
                                            <p:txEl>
                                              <p:pRg st="0" end="0"/>
                                            </p:txEl>
                                          </p:spTgt>
                                        </p:tgtEl>
                                        <p:attrNameLst>
                                          <p:attrName>style.visibility</p:attrName>
                                        </p:attrNameLst>
                                      </p:cBhvr>
                                      <p:to>
                                        <p:strVal val="visible"/>
                                      </p:to>
                                    </p:set>
                                    <p:anim to="" calcmode="lin" valueType="num">
                                      <p:cBhvr>
                                        <p:cTn id="7" dur="1" fill="hold"/>
                                        <p:tgtEl>
                                          <p:spTgt spid="38914">
                                            <p:txEl>
                                              <p:pRg st="0" end="0"/>
                                            </p:txEl>
                                          </p:spTgt>
                                        </p:tgtEl>
                                        <p:attrNameLst>
                                          <p:attrName/>
                                        </p:attrNameLst>
                                      </p:cBhvr>
                                    </p:anim>
                                  </p:childTnLst>
                                </p:cTn>
                              </p:par>
                            </p:childTnLst>
                          </p:cTn>
                        </p:par>
                        <p:par>
                          <p:cTn id="8" fill="hold" nodeType="afterGroup">
                            <p:stCondLst>
                              <p:cond delay="500"/>
                            </p:stCondLst>
                            <p:childTnLst>
                              <p:par>
                                <p:cTn id="9" presetID="24" presetClass="entr" presetSubtype="0" fill="hold" nodeType="afterEffect">
                                  <p:stCondLst>
                                    <p:cond delay="0"/>
                                  </p:stCondLst>
                                  <p:childTnLst>
                                    <p:set>
                                      <p:cBhvr>
                                        <p:cTn id="10" dur="1" fill="hold">
                                          <p:stCondLst>
                                            <p:cond delay="499"/>
                                          </p:stCondLst>
                                        </p:cTn>
                                        <p:tgtEl>
                                          <p:spTgt spid="38917"/>
                                        </p:tgtEl>
                                        <p:attrNameLst>
                                          <p:attrName>style.visibility</p:attrName>
                                        </p:attrNameLst>
                                      </p:cBhvr>
                                      <p:to>
                                        <p:strVal val="visible"/>
                                      </p:to>
                                    </p:set>
                                    <p:anim to="" calcmode="lin" valueType="num">
                                      <p:cBhvr>
                                        <p:cTn id="11" dur="1" fill="hold"/>
                                        <p:tgtEl>
                                          <p:spTgt spid="38917"/>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4" grpId="0" build="p" autoUpdateAnimBg="0"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3"/>
          <p:cNvSpPr txBox="1">
            <a:spLocks noGrp="1"/>
          </p:cNvSpPr>
          <p:nvPr>
            <p:ph type="title"/>
          </p:nvPr>
        </p:nvSpPr>
        <p:spPr>
          <a:xfrm>
            <a:off x="1158867" y="1566509"/>
            <a:ext cx="5454719" cy="960867"/>
          </a:xfrm>
          <a:prstGeom prst="rect">
            <a:avLst/>
          </a:prstGeom>
        </p:spPr>
        <p:txBody>
          <a:bodyPr spcFirstLastPara="1" vert="horz" wrap="square" lIns="121900" tIns="121900" rIns="121900" bIns="121900" rtlCol="0" anchor="b" anchorCtr="0">
            <a:noAutofit/>
          </a:bodyPr>
          <a:lstStyle/>
          <a:p>
            <a:r>
              <a:rPr lang="en-US" dirty="0">
                <a:sym typeface="Muli"/>
              </a:rPr>
              <a:t>Outline</a:t>
            </a:r>
            <a:endParaRPr dirty="0"/>
          </a:p>
        </p:txBody>
      </p:sp>
      <p:sp>
        <p:nvSpPr>
          <p:cNvPr id="72" name="Google Shape;72;p13"/>
          <p:cNvSpPr txBox="1">
            <a:spLocks noGrp="1"/>
          </p:cNvSpPr>
          <p:nvPr>
            <p:ph type="body" idx="1"/>
          </p:nvPr>
        </p:nvSpPr>
        <p:spPr>
          <a:xfrm>
            <a:off x="1158864" y="2792366"/>
            <a:ext cx="10452067" cy="2671031"/>
          </a:xfrm>
          <a:prstGeom prst="rect">
            <a:avLst/>
          </a:prstGeom>
        </p:spPr>
        <p:txBody>
          <a:bodyPr spcFirstLastPara="1" vert="horz" wrap="square" lIns="121900" tIns="121900" rIns="121900" bIns="121900" rtlCol="0" anchor="t" anchorCtr="0">
            <a:noAutofit/>
          </a:bodyPr>
          <a:lstStyle/>
          <a:p>
            <a:pPr marL="0" indent="0">
              <a:buNone/>
            </a:pPr>
            <a:r>
              <a:rPr lang="en-US" sz="2400" dirty="0">
                <a:latin typeface="Times New Roman" panose="02020603050405020304" pitchFamily="18" charset="0"/>
                <a:cs typeface="Times New Roman" panose="02020603050405020304" pitchFamily="18" charset="0"/>
                <a:sym typeface="Work Sans Medium"/>
              </a:rPr>
              <a:t>1.1. </a:t>
            </a:r>
            <a:r>
              <a:rPr lang="en-US" sz="2400" dirty="0" err="1">
                <a:latin typeface="Times New Roman" panose="02020603050405020304" pitchFamily="18" charset="0"/>
                <a:cs typeface="Times New Roman" panose="02020603050405020304" pitchFamily="18" charset="0"/>
                <a:sym typeface="Work Sans Medium"/>
              </a:rPr>
              <a:t>Đối</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tượng</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nghiên</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cứu</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của</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môn</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Lịch</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sử</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Đảng</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Cộng</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sản</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Việt</a:t>
            </a:r>
            <a:r>
              <a:rPr lang="en-US" sz="2400" dirty="0">
                <a:latin typeface="Times New Roman" panose="02020603050405020304" pitchFamily="18" charset="0"/>
                <a:cs typeface="Times New Roman" panose="02020603050405020304" pitchFamily="18" charset="0"/>
                <a:sym typeface="Work Sans Medium"/>
              </a:rPr>
              <a:t> Nam</a:t>
            </a:r>
          </a:p>
          <a:p>
            <a:pPr marL="0" indent="0">
              <a:buNone/>
            </a:pPr>
            <a:r>
              <a:rPr lang="en-US" sz="2400" dirty="0">
                <a:latin typeface="Times New Roman" panose="02020603050405020304" pitchFamily="18" charset="0"/>
                <a:cs typeface="Times New Roman" panose="02020603050405020304" pitchFamily="18" charset="0"/>
                <a:sym typeface="Work Sans Medium"/>
              </a:rPr>
              <a:t>1.2. </a:t>
            </a:r>
            <a:r>
              <a:rPr lang="en-US" sz="2400" dirty="0" err="1">
                <a:latin typeface="Times New Roman" panose="02020603050405020304" pitchFamily="18" charset="0"/>
                <a:cs typeface="Times New Roman" panose="02020603050405020304" pitchFamily="18" charset="0"/>
                <a:sym typeface="Work Sans Medium"/>
              </a:rPr>
              <a:t>Chức</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năng</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nhiệm</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vụ</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của</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môn</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Lịch</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sử</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Đảng</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Cộng</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sản</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Việt</a:t>
            </a:r>
            <a:r>
              <a:rPr lang="en-US" sz="2400" dirty="0">
                <a:latin typeface="Times New Roman" panose="02020603050405020304" pitchFamily="18" charset="0"/>
                <a:cs typeface="Times New Roman" panose="02020603050405020304" pitchFamily="18" charset="0"/>
                <a:sym typeface="Work Sans Medium"/>
              </a:rPr>
              <a:t> Nam</a:t>
            </a:r>
          </a:p>
          <a:p>
            <a:pPr marL="0" indent="0">
              <a:buNone/>
            </a:pPr>
            <a:r>
              <a:rPr lang="en-US" sz="2400" dirty="0">
                <a:latin typeface="Times New Roman" panose="02020603050405020304" pitchFamily="18" charset="0"/>
                <a:cs typeface="Times New Roman" panose="02020603050405020304" pitchFamily="18" charset="0"/>
                <a:sym typeface="Work Sans Medium"/>
              </a:rPr>
              <a:t>1.3. </a:t>
            </a:r>
            <a:r>
              <a:rPr lang="vi-VN" sz="2400" dirty="0">
                <a:latin typeface="Times New Roman" panose="02020603050405020304" pitchFamily="18" charset="0"/>
                <a:cs typeface="Times New Roman" panose="02020603050405020304" pitchFamily="18" charset="0"/>
              </a:rPr>
              <a:t>Phương pháp nghiên cứu, học tập môn học Lịch sử Đảng Cộng sản Việt Nam</a:t>
            </a:r>
            <a:endParaRPr lang="en-US" sz="2400" dirty="0">
              <a:latin typeface="Times New Roman" panose="02020603050405020304" pitchFamily="18" charset="0"/>
              <a:cs typeface="Times New Roman" panose="02020603050405020304" pitchFamily="18" charset="0"/>
              <a:sym typeface="Work Sans Medium"/>
            </a:endParaRPr>
          </a:p>
          <a:p>
            <a:pPr marL="0" indent="0">
              <a:buNone/>
            </a:pPr>
            <a:r>
              <a:rPr lang="en-US" sz="2400" dirty="0">
                <a:latin typeface="Times New Roman" panose="02020603050405020304" pitchFamily="18" charset="0"/>
                <a:cs typeface="Times New Roman" panose="02020603050405020304" pitchFamily="18" charset="0"/>
                <a:sym typeface="Work Sans Medium"/>
              </a:rPr>
              <a:t>1.4. </a:t>
            </a:r>
            <a:r>
              <a:rPr lang="en-US" sz="2400" dirty="0" err="1">
                <a:latin typeface="Times New Roman" panose="02020603050405020304" pitchFamily="18" charset="0"/>
                <a:cs typeface="Times New Roman" panose="02020603050405020304" pitchFamily="18" charset="0"/>
                <a:sym typeface="Work Sans Medium"/>
              </a:rPr>
              <a:t>Mục</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đích</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yêu</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cầu</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của</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môn</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Lịch</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sử</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Đảng</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Cộng</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sản</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Việt</a:t>
            </a:r>
            <a:r>
              <a:rPr lang="en-US" sz="2400" dirty="0">
                <a:latin typeface="Times New Roman" panose="02020603050405020304" pitchFamily="18" charset="0"/>
                <a:cs typeface="Times New Roman" panose="02020603050405020304" pitchFamily="18" charset="0"/>
                <a:sym typeface="Work Sans Medium"/>
              </a:rPr>
              <a:t> Nam</a:t>
            </a:r>
            <a:r>
              <a:rPr lang="en" sz="2400" dirty="0">
                <a:latin typeface="Times New Roman" panose="02020603050405020304" pitchFamily="18" charset="0"/>
                <a:cs typeface="Times New Roman" panose="02020603050405020304" pitchFamily="18" charset="0"/>
                <a:sym typeface="Work Sans Medium"/>
              </a:rPr>
              <a:t/>
            </a:r>
            <a:br>
              <a:rPr lang="en" sz="2400" dirty="0">
                <a:latin typeface="Times New Roman" panose="02020603050405020304" pitchFamily="18" charset="0"/>
                <a:cs typeface="Times New Roman" panose="02020603050405020304" pitchFamily="18" charset="0"/>
                <a:sym typeface="Work Sans Medium"/>
              </a:rPr>
            </a:br>
            <a:endParaRPr sz="2400" dirty="0">
              <a:latin typeface="Times New Roman" panose="02020603050405020304" pitchFamily="18" charset="0"/>
              <a:cs typeface="Times New Roman" panose="02020603050405020304" pitchFamily="18" charset="0"/>
              <a:sym typeface="Work Sans Medium"/>
            </a:endParaRPr>
          </a:p>
        </p:txBody>
      </p:sp>
      <p:sp>
        <p:nvSpPr>
          <p:cNvPr id="78" name="Google Shape;78;p13"/>
          <p:cNvSpPr txBox="1">
            <a:spLocks noGrp="1"/>
          </p:cNvSpPr>
          <p:nvPr>
            <p:ph type="sldNum" idx="12"/>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4</a:t>
            </a:fld>
            <a:endParaRPr/>
          </a:p>
        </p:txBody>
      </p:sp>
    </p:spTree>
    <p:extLst>
      <p:ext uri="{BB962C8B-B14F-4D97-AF65-F5344CB8AC3E}">
        <p14:creationId xmlns:p14="http://schemas.microsoft.com/office/powerpoint/2010/main" val="238785382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2304836" y="860265"/>
            <a:ext cx="8229600" cy="762000"/>
          </a:xfrm>
        </p:spPr>
        <p:txBody>
          <a:bodyPr>
            <a:normAutofit/>
          </a:bodyPr>
          <a:lstStyle/>
          <a:p>
            <a:r>
              <a:rPr lang="en-US" altLang="vi-VN" sz="3200" i="1" dirty="0" err="1">
                <a:solidFill>
                  <a:schemeClr val="tx1"/>
                </a:solidFill>
              </a:rPr>
              <a:t>Bị</a:t>
            </a:r>
            <a:r>
              <a:rPr lang="en-US" altLang="vi-VN" sz="3200" i="1" dirty="0">
                <a:solidFill>
                  <a:schemeClr val="tx1"/>
                </a:solidFill>
              </a:rPr>
              <a:t> </a:t>
            </a:r>
            <a:r>
              <a:rPr lang="en-US" altLang="vi-VN" sz="3200" i="1" dirty="0" err="1">
                <a:solidFill>
                  <a:schemeClr val="tx1"/>
                </a:solidFill>
              </a:rPr>
              <a:t>chém</a:t>
            </a:r>
            <a:r>
              <a:rPr lang="en-US" altLang="vi-VN" sz="3200" i="1" dirty="0">
                <a:solidFill>
                  <a:schemeClr val="tx1"/>
                </a:solidFill>
              </a:rPr>
              <a:t> (1908)</a:t>
            </a:r>
          </a:p>
        </p:txBody>
      </p:sp>
      <p:sp>
        <p:nvSpPr>
          <p:cNvPr id="39939" name="Rectangle 3"/>
          <p:cNvSpPr>
            <a:spLocks noGrp="1" noChangeArrowheads="1"/>
          </p:cNvSpPr>
          <p:nvPr>
            <p:ph type="body" idx="1"/>
          </p:nvPr>
        </p:nvSpPr>
        <p:spPr/>
        <p:txBody>
          <a:bodyPr/>
          <a:lstStyle/>
          <a:p>
            <a:pPr>
              <a:buFontTx/>
              <a:buNone/>
            </a:pPr>
            <a:r>
              <a:rPr lang="en-US" altLang="vi-VN"/>
              <a:t> </a:t>
            </a:r>
          </a:p>
        </p:txBody>
      </p:sp>
      <p:pic>
        <p:nvPicPr>
          <p:cNvPr id="39941" name="Picture 5" descr="dau-doc119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2057401"/>
            <a:ext cx="5715000" cy="3503613"/>
          </a:xfrm>
          <a:prstGeom prst="rect">
            <a:avLst/>
          </a:prstGeom>
          <a:noFill/>
          <a:ln w="57150" cmpd="thickThin">
            <a:solidFill>
              <a:srgbClr val="000000"/>
            </a:solidFill>
            <a:miter lim="800000"/>
            <a:headEnd/>
            <a:tailEnd/>
          </a:ln>
          <a:effectLst>
            <a:outerShdw dist="35921" dir="2700000" algn="ctr" rotWithShape="0">
              <a:srgbClr val="808080"/>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479290"/>
      </p:ext>
    </p:extLst>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39938">
                                            <p:txEl>
                                              <p:pRg st="0" end="0"/>
                                            </p:txEl>
                                          </p:spTgt>
                                        </p:tgtEl>
                                        <p:attrNameLst>
                                          <p:attrName>style.visibility</p:attrName>
                                        </p:attrNameLst>
                                      </p:cBhvr>
                                      <p:to>
                                        <p:strVal val="visible"/>
                                      </p:to>
                                    </p:set>
                                    <p:anim to="" calcmode="lin" valueType="num">
                                      <p:cBhvr>
                                        <p:cTn id="7" dur="1" fill="hold"/>
                                        <p:tgtEl>
                                          <p:spTgt spid="39938">
                                            <p:txEl>
                                              <p:pRg st="0" end="0"/>
                                            </p:txEl>
                                          </p:spTgt>
                                        </p:tgtEl>
                                        <p:attrNameLst>
                                          <p:attrName/>
                                        </p:attrNameLst>
                                      </p:cBhvr>
                                    </p:anim>
                                  </p:childTnLst>
                                </p:cTn>
                              </p:par>
                            </p:childTnLst>
                          </p:cTn>
                        </p:par>
                        <p:par>
                          <p:cTn id="8" fill="hold" nodeType="afterGroup">
                            <p:stCondLst>
                              <p:cond delay="500"/>
                            </p:stCondLst>
                            <p:childTnLst>
                              <p:par>
                                <p:cTn id="9" presetID="24" presetClass="entr" presetSubtype="0" fill="hold" nodeType="afterEffect">
                                  <p:stCondLst>
                                    <p:cond delay="0"/>
                                  </p:stCondLst>
                                  <p:childTnLst>
                                    <p:set>
                                      <p:cBhvr>
                                        <p:cTn id="10" dur="1" fill="hold">
                                          <p:stCondLst>
                                            <p:cond delay="499"/>
                                          </p:stCondLst>
                                        </p:cTn>
                                        <p:tgtEl>
                                          <p:spTgt spid="39941"/>
                                        </p:tgtEl>
                                        <p:attrNameLst>
                                          <p:attrName>style.visibility</p:attrName>
                                        </p:attrNameLst>
                                      </p:cBhvr>
                                      <p:to>
                                        <p:strVal val="visible"/>
                                      </p:to>
                                    </p:set>
                                    <p:anim to="" calcmode="lin" valueType="num">
                                      <p:cBhvr>
                                        <p:cTn id="11" dur="1" fill="hold"/>
                                        <p:tgtEl>
                                          <p:spTgt spid="39941"/>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build="p" autoUpdateAnimBg="0" advAuto="0"/>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2011680" y="713054"/>
            <a:ext cx="8229600" cy="609600"/>
          </a:xfrm>
        </p:spPr>
        <p:txBody>
          <a:bodyPr>
            <a:normAutofit/>
          </a:bodyPr>
          <a:lstStyle/>
          <a:p>
            <a:r>
              <a:rPr lang="en-US" altLang="vi-VN" sz="3200" i="1" dirty="0" err="1">
                <a:solidFill>
                  <a:schemeClr val="tx1"/>
                </a:solidFill>
              </a:rPr>
              <a:t>Và</a:t>
            </a:r>
            <a:r>
              <a:rPr lang="en-US" altLang="vi-VN" sz="3200" i="1" dirty="0">
                <a:solidFill>
                  <a:schemeClr val="tx1"/>
                </a:solidFill>
              </a:rPr>
              <a:t> </a:t>
            </a:r>
            <a:r>
              <a:rPr lang="en-US" altLang="vi-VN" sz="3200" i="1" dirty="0" err="1">
                <a:solidFill>
                  <a:schemeClr val="tx1"/>
                </a:solidFill>
              </a:rPr>
              <a:t>đây</a:t>
            </a:r>
            <a:r>
              <a:rPr lang="en-US" altLang="vi-VN" sz="3200" i="1" dirty="0">
                <a:solidFill>
                  <a:schemeClr val="tx1"/>
                </a:solidFill>
              </a:rPr>
              <a:t> </a:t>
            </a:r>
            <a:r>
              <a:rPr lang="en-US" altLang="vi-VN" sz="3200" i="1" dirty="0" err="1">
                <a:solidFill>
                  <a:schemeClr val="tx1"/>
                </a:solidFill>
              </a:rPr>
              <a:t>là</a:t>
            </a:r>
            <a:r>
              <a:rPr lang="en-US" altLang="vi-VN" sz="3200" i="1" dirty="0">
                <a:solidFill>
                  <a:schemeClr val="tx1"/>
                </a:solidFill>
              </a:rPr>
              <a:t> </a:t>
            </a:r>
            <a:r>
              <a:rPr lang="en-US" altLang="vi-VN" sz="3200" i="1" dirty="0" err="1">
                <a:solidFill>
                  <a:schemeClr val="tx1"/>
                </a:solidFill>
              </a:rPr>
              <a:t>thủ</a:t>
            </a:r>
            <a:r>
              <a:rPr lang="en-US" altLang="vi-VN" sz="3200" i="1" dirty="0">
                <a:solidFill>
                  <a:schemeClr val="tx1"/>
                </a:solidFill>
              </a:rPr>
              <a:t> </a:t>
            </a:r>
            <a:r>
              <a:rPr lang="en-US" altLang="vi-VN" sz="3200" i="1" dirty="0" err="1">
                <a:solidFill>
                  <a:schemeClr val="tx1"/>
                </a:solidFill>
              </a:rPr>
              <a:t>cấp</a:t>
            </a:r>
            <a:r>
              <a:rPr lang="en-US" altLang="vi-VN" sz="3200" i="1" dirty="0">
                <a:solidFill>
                  <a:schemeClr val="tx1"/>
                </a:solidFill>
              </a:rPr>
              <a:t> </a:t>
            </a:r>
            <a:r>
              <a:rPr lang="en-US" altLang="vi-VN" sz="3200" i="1" dirty="0" err="1">
                <a:solidFill>
                  <a:schemeClr val="tx1"/>
                </a:solidFill>
              </a:rPr>
              <a:t>của</a:t>
            </a:r>
            <a:r>
              <a:rPr lang="en-US" altLang="vi-VN" sz="3200" i="1" dirty="0">
                <a:solidFill>
                  <a:schemeClr val="tx1"/>
                </a:solidFill>
              </a:rPr>
              <a:t> </a:t>
            </a:r>
            <a:r>
              <a:rPr lang="en-US" altLang="vi-VN" sz="3200" i="1" dirty="0" err="1">
                <a:solidFill>
                  <a:schemeClr val="tx1"/>
                </a:solidFill>
              </a:rPr>
              <a:t>họ</a:t>
            </a:r>
            <a:r>
              <a:rPr lang="en-US" altLang="vi-VN" sz="3200" i="1" dirty="0">
                <a:solidFill>
                  <a:schemeClr val="tx1"/>
                </a:solidFill>
              </a:rPr>
              <a:t> (1908)</a:t>
            </a:r>
          </a:p>
        </p:txBody>
      </p:sp>
      <p:sp>
        <p:nvSpPr>
          <p:cNvPr id="40963" name="Rectangle 3"/>
          <p:cNvSpPr>
            <a:spLocks noGrp="1" noChangeArrowheads="1"/>
          </p:cNvSpPr>
          <p:nvPr>
            <p:ph type="body" idx="1"/>
          </p:nvPr>
        </p:nvSpPr>
        <p:spPr/>
        <p:txBody>
          <a:bodyPr/>
          <a:lstStyle/>
          <a:p>
            <a:pPr>
              <a:buFontTx/>
              <a:buNone/>
            </a:pPr>
            <a:r>
              <a:rPr lang="en-US" altLang="vi-VN" dirty="0"/>
              <a:t> </a:t>
            </a:r>
          </a:p>
        </p:txBody>
      </p:sp>
      <p:pic>
        <p:nvPicPr>
          <p:cNvPr id="40965" name="Picture 5" descr="dau-doc319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7283" y="1563476"/>
            <a:ext cx="6934200" cy="4587875"/>
          </a:xfrm>
          <a:prstGeom prst="rect">
            <a:avLst/>
          </a:prstGeom>
          <a:noFill/>
          <a:ln w="57150" cmpd="thinThick">
            <a:solidFill>
              <a:srgbClr val="000000"/>
            </a:solidFill>
            <a:miter lim="800000"/>
            <a:headEnd/>
            <a:tailEnd/>
          </a:ln>
          <a:effectLst>
            <a:outerShdw dist="35921" dir="2700000" algn="ctr" rotWithShape="0">
              <a:srgbClr val="808080"/>
            </a:outerShdw>
          </a:effectLst>
          <a:extLst>
            <a:ext uri="{909E8E84-426E-40DD-AFC4-6F175D3DCCD1}">
              <a14:hiddenFill xmlns:a14="http://schemas.microsoft.com/office/drawing/2010/main">
                <a:solidFill>
                  <a:srgbClr val="FFFFFF"/>
                </a:solidFill>
              </a14:hiddenFill>
            </a:ext>
          </a:extLst>
        </p:spPr>
      </p:pic>
      <p:sp>
        <p:nvSpPr>
          <p:cNvPr id="2" name="Rectangle 1"/>
          <p:cNvSpPr/>
          <p:nvPr/>
        </p:nvSpPr>
        <p:spPr>
          <a:xfrm>
            <a:off x="8779181" y="3581491"/>
            <a:ext cx="2924197" cy="1477328"/>
          </a:xfrm>
          <a:prstGeom prst="rect">
            <a:avLst/>
          </a:prstGeom>
        </p:spPr>
        <p:txBody>
          <a:bodyPr wrap="square">
            <a:spAutoFit/>
          </a:bodyPr>
          <a:lstStyle/>
          <a:p>
            <a:pPr algn="just"/>
            <a:r>
              <a:rPr lang="vi-VN" dirty="0">
                <a:solidFill>
                  <a:srgbClr val="202122"/>
                </a:solidFill>
              </a:rPr>
              <a:t>Thủ cấp của Dương Bé, Tư Bình và Đội Nhân bị xử trảm ngày 8 tháng 7 năm 1908 trong vụ "Hà Thành đầu </a:t>
            </a:r>
            <a:r>
              <a:rPr lang="vi-VN" dirty="0" smtClean="0">
                <a:solidFill>
                  <a:srgbClr val="202122"/>
                </a:solidFill>
              </a:rPr>
              <a:t>độc“</a:t>
            </a:r>
          </a:p>
        </p:txBody>
      </p:sp>
    </p:spTree>
    <p:extLst>
      <p:ext uri="{BB962C8B-B14F-4D97-AF65-F5344CB8AC3E}">
        <p14:creationId xmlns:p14="http://schemas.microsoft.com/office/powerpoint/2010/main" val="191369578"/>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grpId="0" nodeType="afterEffect">
                                  <p:stCondLst>
                                    <p:cond delay="1000"/>
                                  </p:stCondLst>
                                  <p:iterate type="wd">
                                    <p:tmAbs val="300"/>
                                  </p:iterate>
                                  <p:childTnLst>
                                    <p:set>
                                      <p:cBhvr>
                                        <p:cTn id="6" dur="1" fill="hold">
                                          <p:stCondLst>
                                            <p:cond delay="299"/>
                                          </p:stCondLst>
                                        </p:cTn>
                                        <p:tgtEl>
                                          <p:spTgt spid="40962">
                                            <p:txEl>
                                              <p:pRg st="0" end="0"/>
                                            </p:txEl>
                                          </p:spTgt>
                                        </p:tgtEl>
                                        <p:attrNameLst>
                                          <p:attrName>style.visibility</p:attrName>
                                        </p:attrNameLst>
                                      </p:cBhvr>
                                      <p:to>
                                        <p:strVal val="visible"/>
                                      </p:to>
                                    </p:set>
                                    <p:anim to="" calcmode="lin" valueType="num">
                                      <p:cBhvr>
                                        <p:cTn id="7" dur="1" fill="hold"/>
                                        <p:tgtEl>
                                          <p:spTgt spid="40962">
                                            <p:txEl>
                                              <p:pRg st="0" end="0"/>
                                            </p:txEl>
                                          </p:spTgt>
                                        </p:tgtEl>
                                        <p:attrNameLst>
                                          <p:attrName/>
                                        </p:attrNameLst>
                                      </p:cBhvr>
                                    </p:anim>
                                  </p:childTnLst>
                                </p:cTn>
                              </p:par>
                            </p:childTnLst>
                          </p:cTn>
                        </p:par>
                        <p:par>
                          <p:cTn id="8" fill="hold" nodeType="afterGroup">
                            <p:stCondLst>
                              <p:cond delay="4000"/>
                            </p:stCondLst>
                            <p:childTnLst>
                              <p:par>
                                <p:cTn id="9" presetID="24" presetClass="entr" presetSubtype="0" fill="hold" nodeType="afterEffect">
                                  <p:stCondLst>
                                    <p:cond delay="0"/>
                                  </p:stCondLst>
                                  <p:childTnLst>
                                    <p:set>
                                      <p:cBhvr>
                                        <p:cTn id="10" dur="1" fill="hold">
                                          <p:stCondLst>
                                            <p:cond delay="499"/>
                                          </p:stCondLst>
                                        </p:cTn>
                                        <p:tgtEl>
                                          <p:spTgt spid="40965"/>
                                        </p:tgtEl>
                                        <p:attrNameLst>
                                          <p:attrName>style.visibility</p:attrName>
                                        </p:attrNameLst>
                                      </p:cBhvr>
                                      <p:to>
                                        <p:strVal val="visible"/>
                                      </p:to>
                                    </p:set>
                                    <p:anim to="" calcmode="lin" valueType="num">
                                      <p:cBhvr>
                                        <p:cTn id="11" dur="1" fill="hold"/>
                                        <p:tgtEl>
                                          <p:spTgt spid="40965"/>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build="p" autoUpdateAnimBg="0" advAuto="100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6" name="Google Shape;106;p18"/>
          <p:cNvSpPr txBox="1">
            <a:spLocks noGrp="1"/>
          </p:cNvSpPr>
          <p:nvPr>
            <p:ph type="body" idx="1"/>
          </p:nvPr>
        </p:nvSpPr>
        <p:spPr>
          <a:xfrm>
            <a:off x="287081" y="1356511"/>
            <a:ext cx="7310657" cy="4818257"/>
          </a:xfrm>
          <a:prstGeom prst="rect">
            <a:avLst/>
          </a:prstGeom>
        </p:spPr>
        <p:txBody>
          <a:bodyPr spcFirstLastPara="1" vert="horz" wrap="square" lIns="121900" tIns="121900" rIns="121900" bIns="121900" rtlCol="0" anchor="t" anchorCtr="0">
            <a:noAutofit/>
          </a:bodyPr>
          <a:lstStyle/>
          <a:p>
            <a:pPr algn="just">
              <a:lnSpc>
                <a:spcPct val="150000"/>
              </a:lnSpc>
            </a:pPr>
            <a:r>
              <a:rPr lang="en-US" altLang="en-US" sz="2800" dirty="0" err="1">
                <a:latin typeface="Raleway Light" pitchFamily="2" charset="0"/>
              </a:rPr>
              <a:t>Xuất</a:t>
            </a:r>
            <a:r>
              <a:rPr lang="en-US" altLang="en-US" sz="2800" dirty="0">
                <a:latin typeface="Raleway Light" pitchFamily="2" charset="0"/>
              </a:rPr>
              <a:t> </a:t>
            </a:r>
            <a:r>
              <a:rPr lang="en-US" altLang="en-US" sz="2800" dirty="0" err="1">
                <a:latin typeface="Raleway Light" pitchFamily="2" charset="0"/>
              </a:rPr>
              <a:t>hiện</a:t>
            </a:r>
            <a:r>
              <a:rPr lang="en-US" altLang="en-US" sz="2800" dirty="0">
                <a:latin typeface="Raleway Light" pitchFamily="2" charset="0"/>
              </a:rPr>
              <a:t> </a:t>
            </a:r>
            <a:r>
              <a:rPr lang="en-US" altLang="en-US" sz="2800" dirty="0" err="1">
                <a:latin typeface="Raleway Light" pitchFamily="2" charset="0"/>
              </a:rPr>
              <a:t>các</a:t>
            </a:r>
            <a:r>
              <a:rPr lang="en-US" altLang="en-US" sz="2800" dirty="0">
                <a:latin typeface="Raleway Light" pitchFamily="2" charset="0"/>
              </a:rPr>
              <a:t> </a:t>
            </a:r>
            <a:r>
              <a:rPr lang="en-US" altLang="en-US" sz="2800" dirty="0" err="1">
                <a:latin typeface="Raleway Light" pitchFamily="2" charset="0"/>
              </a:rPr>
              <a:t>tầng</a:t>
            </a:r>
            <a:r>
              <a:rPr lang="en-US" altLang="en-US" sz="2800" dirty="0">
                <a:latin typeface="Raleway Light" pitchFamily="2" charset="0"/>
              </a:rPr>
              <a:t> lớp </a:t>
            </a:r>
            <a:r>
              <a:rPr lang="en-US" altLang="en-US" sz="2800" dirty="0" err="1">
                <a:latin typeface="Raleway Light" pitchFamily="2" charset="0"/>
              </a:rPr>
              <a:t>tiểu</a:t>
            </a:r>
            <a:r>
              <a:rPr lang="en-US" altLang="en-US" sz="2800" dirty="0">
                <a:latin typeface="Raleway Light" pitchFamily="2" charset="0"/>
              </a:rPr>
              <a:t> </a:t>
            </a:r>
            <a:r>
              <a:rPr lang="en-US" altLang="en-US" sz="2800" dirty="0" err="1">
                <a:latin typeface="Raleway Light" pitchFamily="2" charset="0"/>
              </a:rPr>
              <a:t>tư</a:t>
            </a:r>
            <a:r>
              <a:rPr lang="en-US" altLang="en-US" sz="2800" dirty="0">
                <a:latin typeface="Raleway Light" pitchFamily="2" charset="0"/>
              </a:rPr>
              <a:t> </a:t>
            </a:r>
            <a:r>
              <a:rPr lang="en-US" altLang="en-US" sz="2800" dirty="0" err="1">
                <a:latin typeface="Raleway Light" pitchFamily="2" charset="0"/>
              </a:rPr>
              <a:t>sản</a:t>
            </a:r>
            <a:r>
              <a:rPr lang="en-US" altLang="en-US" sz="2800" dirty="0">
                <a:latin typeface="Raleway Light" pitchFamily="2" charset="0"/>
              </a:rPr>
              <a:t> </a:t>
            </a:r>
            <a:r>
              <a:rPr lang="en-US" altLang="en-US" sz="2800" dirty="0" err="1">
                <a:latin typeface="Raleway Light" pitchFamily="2" charset="0"/>
              </a:rPr>
              <a:t>và</a:t>
            </a:r>
            <a:r>
              <a:rPr lang="en-US" altLang="en-US" sz="2800" dirty="0">
                <a:latin typeface="Raleway Light" pitchFamily="2" charset="0"/>
              </a:rPr>
              <a:t> </a:t>
            </a:r>
            <a:r>
              <a:rPr lang="en-US" altLang="en-US" sz="2800" dirty="0" err="1">
                <a:latin typeface="Raleway Light" pitchFamily="2" charset="0"/>
              </a:rPr>
              <a:t>mầm</a:t>
            </a:r>
            <a:r>
              <a:rPr lang="en-US" altLang="en-US" sz="2800" dirty="0">
                <a:latin typeface="Raleway Light" pitchFamily="2" charset="0"/>
              </a:rPr>
              <a:t> </a:t>
            </a:r>
            <a:r>
              <a:rPr lang="en-US" altLang="en-US" sz="2800" dirty="0" err="1">
                <a:latin typeface="Raleway Light" pitchFamily="2" charset="0"/>
              </a:rPr>
              <a:t>mống</a:t>
            </a:r>
            <a:r>
              <a:rPr lang="en-US" altLang="en-US" sz="2800" dirty="0">
                <a:latin typeface="Raleway Light" pitchFamily="2" charset="0"/>
              </a:rPr>
              <a:t> </a:t>
            </a:r>
            <a:r>
              <a:rPr lang="en-US" altLang="en-US" sz="2800" dirty="0" err="1">
                <a:latin typeface="Raleway Light" pitchFamily="2" charset="0"/>
              </a:rPr>
              <a:t>của</a:t>
            </a:r>
            <a:r>
              <a:rPr lang="en-US" altLang="en-US" sz="2800" dirty="0">
                <a:latin typeface="Raleway Light" pitchFamily="2" charset="0"/>
              </a:rPr>
              <a:t> </a:t>
            </a:r>
            <a:r>
              <a:rPr lang="en-US" altLang="en-US" sz="2800" dirty="0" err="1">
                <a:latin typeface="Raleway Light" pitchFamily="2" charset="0"/>
              </a:rPr>
              <a:t>giai</a:t>
            </a:r>
            <a:r>
              <a:rPr lang="en-US" altLang="en-US" sz="2800" dirty="0">
                <a:latin typeface="Raleway Light" pitchFamily="2" charset="0"/>
              </a:rPr>
              <a:t> </a:t>
            </a:r>
            <a:r>
              <a:rPr lang="en-US" altLang="en-US" sz="2800" dirty="0" err="1">
                <a:latin typeface="Raleway Light" pitchFamily="2" charset="0"/>
              </a:rPr>
              <a:t>cấp</a:t>
            </a:r>
            <a:r>
              <a:rPr lang="en-US" altLang="en-US" sz="2800" dirty="0">
                <a:latin typeface="Raleway Light" pitchFamily="2" charset="0"/>
              </a:rPr>
              <a:t> </a:t>
            </a:r>
            <a:r>
              <a:rPr lang="en-US" altLang="en-US" sz="2800" dirty="0" err="1">
                <a:latin typeface="Raleway Light" pitchFamily="2" charset="0"/>
              </a:rPr>
              <a:t>tư</a:t>
            </a:r>
            <a:r>
              <a:rPr lang="en-US" altLang="en-US" sz="2800" dirty="0">
                <a:latin typeface="Raleway Light" pitchFamily="2" charset="0"/>
              </a:rPr>
              <a:t> </a:t>
            </a:r>
            <a:r>
              <a:rPr lang="en-US" altLang="en-US" sz="2800" dirty="0" err="1">
                <a:latin typeface="Raleway Light" pitchFamily="2" charset="0"/>
              </a:rPr>
              <a:t>sản</a:t>
            </a:r>
            <a:r>
              <a:rPr lang="en-US" altLang="en-US" sz="2800" dirty="0">
                <a:latin typeface="Raleway Light" pitchFamily="2" charset="0"/>
              </a:rPr>
              <a:t> </a:t>
            </a:r>
          </a:p>
          <a:p>
            <a:pPr algn="just">
              <a:lnSpc>
                <a:spcPct val="150000"/>
              </a:lnSpc>
            </a:pPr>
            <a:r>
              <a:rPr lang="en-US" altLang="en-US" sz="2800" dirty="0" err="1">
                <a:latin typeface="Raleway Light" pitchFamily="2" charset="0"/>
              </a:rPr>
              <a:t>Phong</a:t>
            </a:r>
            <a:r>
              <a:rPr lang="en-US" altLang="en-US" sz="2800" dirty="0">
                <a:latin typeface="Raleway Light" pitchFamily="2" charset="0"/>
              </a:rPr>
              <a:t> </a:t>
            </a:r>
            <a:r>
              <a:rPr lang="en-US" altLang="en-US" sz="2800" dirty="0" err="1">
                <a:latin typeface="Raleway Light" pitchFamily="2" charset="0"/>
              </a:rPr>
              <a:t>trào</a:t>
            </a:r>
            <a:r>
              <a:rPr lang="en-US" altLang="en-US" sz="2800" dirty="0">
                <a:latin typeface="Raleway Light" pitchFamily="2" charset="0"/>
              </a:rPr>
              <a:t> </a:t>
            </a:r>
            <a:r>
              <a:rPr lang="en-US" altLang="en-US" sz="2800" dirty="0" err="1">
                <a:latin typeface="Raleway Light" pitchFamily="2" charset="0"/>
              </a:rPr>
              <a:t>chống</a:t>
            </a:r>
            <a:r>
              <a:rPr lang="en-US" altLang="en-US" sz="2800" dirty="0">
                <a:latin typeface="Raleway Light" pitchFamily="2" charset="0"/>
              </a:rPr>
              <a:t> </a:t>
            </a:r>
            <a:r>
              <a:rPr lang="en-US" altLang="en-US" sz="2800" dirty="0" err="1">
                <a:latin typeface="Raleway Light" pitchFamily="2" charset="0"/>
              </a:rPr>
              <a:t>Pháp</a:t>
            </a:r>
            <a:r>
              <a:rPr lang="en-US" altLang="en-US" sz="2800" i="1" dirty="0">
                <a:latin typeface="Raleway Light" pitchFamily="2" charset="0"/>
              </a:rPr>
              <a:t> </a:t>
            </a:r>
            <a:r>
              <a:rPr lang="en-US" altLang="en-US" sz="2800" dirty="0" err="1">
                <a:latin typeface="Raleway Light" pitchFamily="2" charset="0"/>
              </a:rPr>
              <a:t>chuyển</a:t>
            </a:r>
            <a:r>
              <a:rPr lang="en-US" altLang="en-US" sz="2800" dirty="0">
                <a:latin typeface="Raleway Light" pitchFamily="2" charset="0"/>
              </a:rPr>
              <a:t> </a:t>
            </a:r>
            <a:r>
              <a:rPr lang="en-US" altLang="en-US" sz="2800" dirty="0" err="1">
                <a:latin typeface="Raleway Light" pitchFamily="2" charset="0"/>
              </a:rPr>
              <a:t>dần</a:t>
            </a:r>
            <a:r>
              <a:rPr lang="en-US" altLang="en-US" sz="2800" dirty="0">
                <a:latin typeface="Raleway Light" pitchFamily="2" charset="0"/>
              </a:rPr>
              <a:t> sang xu </a:t>
            </a:r>
            <a:r>
              <a:rPr lang="en-US" altLang="en-US" sz="2800" dirty="0" err="1">
                <a:latin typeface="Raleway Light" pitchFamily="2" charset="0"/>
              </a:rPr>
              <a:t>hướng</a:t>
            </a:r>
            <a:r>
              <a:rPr lang="en-US" altLang="en-US" sz="2800" dirty="0">
                <a:latin typeface="Raleway Light" pitchFamily="2" charset="0"/>
              </a:rPr>
              <a:t> </a:t>
            </a:r>
            <a:r>
              <a:rPr lang="en-US" altLang="en-US" sz="2800" dirty="0" err="1">
                <a:latin typeface="Raleway Light" pitchFamily="2" charset="0"/>
              </a:rPr>
              <a:t>dân</a:t>
            </a:r>
            <a:r>
              <a:rPr lang="en-US" altLang="en-US" sz="2800" dirty="0">
                <a:latin typeface="Raleway Light" pitchFamily="2" charset="0"/>
              </a:rPr>
              <a:t> </a:t>
            </a:r>
            <a:r>
              <a:rPr lang="en-US" altLang="en-US" sz="2800" dirty="0" err="1">
                <a:latin typeface="Raleway Light" pitchFamily="2" charset="0"/>
              </a:rPr>
              <a:t>chủ</a:t>
            </a:r>
            <a:r>
              <a:rPr lang="en-US" altLang="en-US" sz="2800" dirty="0">
                <a:latin typeface="Raleway Light" pitchFamily="2" charset="0"/>
              </a:rPr>
              <a:t> </a:t>
            </a:r>
            <a:r>
              <a:rPr lang="en-US" altLang="en-US" sz="2800" dirty="0" err="1">
                <a:latin typeface="Raleway Light" pitchFamily="2" charset="0"/>
              </a:rPr>
              <a:t>tư</a:t>
            </a:r>
            <a:r>
              <a:rPr lang="en-US" altLang="en-US" sz="2800" dirty="0">
                <a:latin typeface="Raleway Light" pitchFamily="2" charset="0"/>
              </a:rPr>
              <a:t> </a:t>
            </a:r>
            <a:r>
              <a:rPr lang="en-US" altLang="en-US" sz="2800" dirty="0" err="1">
                <a:latin typeface="Raleway Light" pitchFamily="2" charset="0"/>
              </a:rPr>
              <a:t>sản</a:t>
            </a:r>
            <a:r>
              <a:rPr lang="en-US" altLang="en-US" sz="2800" dirty="0">
                <a:latin typeface="Raleway Light" pitchFamily="2" charset="0"/>
              </a:rPr>
              <a:t>, </a:t>
            </a:r>
            <a:r>
              <a:rPr lang="en-US" altLang="en-US" sz="2800" dirty="0" err="1">
                <a:latin typeface="Raleway Light" pitchFamily="2" charset="0"/>
              </a:rPr>
              <a:t>như</a:t>
            </a:r>
            <a:r>
              <a:rPr lang="en-US" altLang="en-US" sz="2800" dirty="0">
                <a:latin typeface="Raleway Light" pitchFamily="2" charset="0"/>
              </a:rPr>
              <a:t>: </a:t>
            </a:r>
            <a:r>
              <a:rPr lang="en-US" altLang="en-US" sz="2800" dirty="0" err="1">
                <a:latin typeface="Raleway Light" pitchFamily="2" charset="0"/>
              </a:rPr>
              <a:t>Phong</a:t>
            </a:r>
            <a:r>
              <a:rPr lang="en-US" altLang="en-US" sz="2800" dirty="0">
                <a:latin typeface="Raleway Light" pitchFamily="2" charset="0"/>
              </a:rPr>
              <a:t> </a:t>
            </a:r>
            <a:r>
              <a:rPr lang="en-US" altLang="en-US" sz="2800" dirty="0" err="1">
                <a:latin typeface="Raleway Light" pitchFamily="2" charset="0"/>
              </a:rPr>
              <a:t>trào</a:t>
            </a:r>
            <a:r>
              <a:rPr lang="en-US" altLang="en-US" sz="2800" dirty="0">
                <a:latin typeface="Raleway Light" pitchFamily="2" charset="0"/>
              </a:rPr>
              <a:t> </a:t>
            </a:r>
            <a:r>
              <a:rPr lang="en-US" altLang="en-US" sz="2800" dirty="0" err="1">
                <a:latin typeface="Raleway Light" pitchFamily="2" charset="0"/>
              </a:rPr>
              <a:t>Đông</a:t>
            </a:r>
            <a:r>
              <a:rPr lang="en-US" altLang="en-US" sz="2800" dirty="0">
                <a:latin typeface="Raleway Light" pitchFamily="2" charset="0"/>
              </a:rPr>
              <a:t> Du, </a:t>
            </a:r>
            <a:r>
              <a:rPr lang="en-US" altLang="en-US" sz="2800" dirty="0" err="1">
                <a:latin typeface="Raleway Light" pitchFamily="2" charset="0"/>
              </a:rPr>
              <a:t>Đông</a:t>
            </a:r>
            <a:r>
              <a:rPr lang="en-US" altLang="en-US" sz="2800" dirty="0">
                <a:latin typeface="Raleway Light" pitchFamily="2" charset="0"/>
              </a:rPr>
              <a:t> </a:t>
            </a:r>
            <a:r>
              <a:rPr lang="en-US" altLang="en-US" sz="2800" dirty="0" err="1">
                <a:latin typeface="Raleway Light" pitchFamily="2" charset="0"/>
              </a:rPr>
              <a:t>Kinh</a:t>
            </a:r>
            <a:r>
              <a:rPr lang="en-US" altLang="en-US" sz="2800" dirty="0">
                <a:latin typeface="Raleway Light" pitchFamily="2" charset="0"/>
              </a:rPr>
              <a:t> </a:t>
            </a:r>
            <a:r>
              <a:rPr lang="en-US" altLang="en-US" sz="2800" dirty="0" err="1">
                <a:latin typeface="Raleway Light" pitchFamily="2" charset="0"/>
              </a:rPr>
              <a:t>Nghĩa</a:t>
            </a:r>
            <a:r>
              <a:rPr lang="en-US" altLang="en-US" sz="2800" dirty="0">
                <a:latin typeface="Raleway Light" pitchFamily="2" charset="0"/>
              </a:rPr>
              <a:t> </a:t>
            </a:r>
            <a:r>
              <a:rPr lang="en-US" altLang="en-US" sz="2800" dirty="0" err="1">
                <a:latin typeface="Raleway Light" pitchFamily="2" charset="0"/>
              </a:rPr>
              <a:t>Thục</a:t>
            </a:r>
            <a:r>
              <a:rPr lang="en-US" altLang="en-US" sz="2800" dirty="0">
                <a:latin typeface="Raleway Light" pitchFamily="2" charset="0"/>
              </a:rPr>
              <a:t>, </a:t>
            </a:r>
            <a:r>
              <a:rPr lang="en-US" altLang="en-US" sz="2800" dirty="0" err="1">
                <a:latin typeface="Raleway Light" pitchFamily="2" charset="0"/>
              </a:rPr>
              <a:t>Duy</a:t>
            </a:r>
            <a:r>
              <a:rPr lang="en-US" altLang="en-US" sz="2800" dirty="0">
                <a:latin typeface="Raleway Light" pitchFamily="2" charset="0"/>
              </a:rPr>
              <a:t> </a:t>
            </a:r>
            <a:r>
              <a:rPr lang="en-US" altLang="en-US" sz="2800" dirty="0" err="1">
                <a:latin typeface="Raleway Light" pitchFamily="2" charset="0"/>
              </a:rPr>
              <a:t>Tân</a:t>
            </a:r>
            <a:r>
              <a:rPr lang="en-US" altLang="en-US" sz="2800" dirty="0">
                <a:latin typeface="Raleway Light" pitchFamily="2" charset="0"/>
              </a:rPr>
              <a:t>, </a:t>
            </a:r>
            <a:r>
              <a:rPr lang="en-US" altLang="en-US" sz="2800" dirty="0" err="1">
                <a:latin typeface="Raleway Light" pitchFamily="2" charset="0"/>
              </a:rPr>
              <a:t>Việt</a:t>
            </a:r>
            <a:r>
              <a:rPr lang="en-US" altLang="en-US" sz="2800" dirty="0">
                <a:latin typeface="Raleway Light" pitchFamily="2" charset="0"/>
              </a:rPr>
              <a:t> Nam Quang </a:t>
            </a:r>
            <a:r>
              <a:rPr lang="en-US" altLang="en-US" sz="2800" dirty="0" err="1">
                <a:latin typeface="Raleway Light" pitchFamily="2" charset="0"/>
              </a:rPr>
              <a:t>phục</a:t>
            </a:r>
            <a:r>
              <a:rPr lang="en-US" altLang="en-US" sz="2800" dirty="0">
                <a:latin typeface="Raleway Light" pitchFamily="2" charset="0"/>
              </a:rPr>
              <a:t> </a:t>
            </a:r>
            <a:r>
              <a:rPr lang="en-US" altLang="en-US" sz="2800" dirty="0" err="1">
                <a:latin typeface="Raleway Light" pitchFamily="2" charset="0"/>
              </a:rPr>
              <a:t>hội</a:t>
            </a:r>
            <a:endParaRPr sz="2800" dirty="0">
              <a:latin typeface="Raleway Light" pitchFamily="2" charset="0"/>
            </a:endParaRPr>
          </a:p>
        </p:txBody>
      </p:sp>
      <p:sp>
        <p:nvSpPr>
          <p:cNvPr id="107" name="Google Shape;107;p18"/>
          <p:cNvSpPr txBox="1">
            <a:spLocks noGrp="1"/>
          </p:cNvSpPr>
          <p:nvPr>
            <p:ph type="sldNum"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42</a:t>
            </a:fld>
            <a:endParaRPr/>
          </a:p>
        </p:txBody>
      </p:sp>
      <p:grpSp>
        <p:nvGrpSpPr>
          <p:cNvPr id="108" name="Google Shape;108;p18"/>
          <p:cNvGrpSpPr/>
          <p:nvPr/>
        </p:nvGrpSpPr>
        <p:grpSpPr>
          <a:xfrm>
            <a:off x="10826184" y="301307"/>
            <a:ext cx="719395" cy="1172807"/>
            <a:chOff x="6730350" y="2315900"/>
            <a:chExt cx="257700" cy="420100"/>
          </a:xfrm>
        </p:grpSpPr>
        <p:sp>
          <p:nvSpPr>
            <p:cNvPr id="109" name="Google Shape;109;p18"/>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0" name="Google Shape;110;p18"/>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1" name="Google Shape;111;p18"/>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2" name="Google Shape;112;p18"/>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3" name="Google Shape;113;p18"/>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sp>
        <p:nvSpPr>
          <p:cNvPr id="11" name="Google Shape;105;p18">
            <a:extLst>
              <a:ext uri="{FF2B5EF4-FFF2-40B4-BE49-F238E27FC236}">
                <a16:creationId xmlns:a16="http://schemas.microsoft.com/office/drawing/2014/main" id="{E631F385-CD41-49BD-A92B-F3DA78D46528}"/>
              </a:ext>
            </a:extLst>
          </p:cNvPr>
          <p:cNvSpPr txBox="1">
            <a:spLocks/>
          </p:cNvSpPr>
          <p:nvPr/>
        </p:nvSpPr>
        <p:spPr>
          <a:xfrm>
            <a:off x="862910" y="660229"/>
            <a:ext cx="9565359" cy="78986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2pPr>
            <a:lvl3pPr marR="0" lvl="2"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3pPr>
            <a:lvl4pPr marR="0" lvl="3"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4pPr>
            <a:lvl5pPr marR="0" lvl="4"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5pPr>
            <a:lvl6pPr marR="0" lvl="5"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6pPr>
            <a:lvl7pPr marR="0" lvl="6"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7pPr>
            <a:lvl8pPr marR="0" lvl="7"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8pPr>
            <a:lvl9pPr marR="0" lvl="8"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9pPr>
          </a:lstStyle>
          <a:p>
            <a:r>
              <a:rPr lang="en-US" altLang="en-US" sz="2400" i="1" dirty="0" err="1">
                <a:solidFill>
                  <a:schemeClr val="tx1"/>
                </a:solidFill>
              </a:rPr>
              <a:t>Đầu</a:t>
            </a:r>
            <a:r>
              <a:rPr lang="en-US" altLang="en-US" sz="2400" i="1" dirty="0">
                <a:solidFill>
                  <a:schemeClr val="tx1"/>
                </a:solidFill>
              </a:rPr>
              <a:t> TK 20, </a:t>
            </a:r>
            <a:r>
              <a:rPr lang="en-US" altLang="en-US" sz="2400" i="1" dirty="0" err="1">
                <a:solidFill>
                  <a:schemeClr val="tx1"/>
                </a:solidFill>
              </a:rPr>
              <a:t>thực</a:t>
            </a:r>
            <a:r>
              <a:rPr lang="en-US" altLang="en-US" sz="2400" i="1" dirty="0">
                <a:solidFill>
                  <a:schemeClr val="tx1"/>
                </a:solidFill>
              </a:rPr>
              <a:t> </a:t>
            </a:r>
            <a:r>
              <a:rPr lang="en-US" altLang="en-US" sz="2400" i="1" dirty="0" err="1">
                <a:solidFill>
                  <a:schemeClr val="tx1"/>
                </a:solidFill>
              </a:rPr>
              <a:t>dân</a:t>
            </a:r>
            <a:r>
              <a:rPr lang="en-US" altLang="en-US" sz="2400" i="1" dirty="0">
                <a:solidFill>
                  <a:schemeClr val="tx1"/>
                </a:solidFill>
              </a:rPr>
              <a:t> </a:t>
            </a:r>
            <a:r>
              <a:rPr lang="en-US" altLang="en-US" sz="2400" i="1" dirty="0" err="1">
                <a:solidFill>
                  <a:schemeClr val="tx1"/>
                </a:solidFill>
              </a:rPr>
              <a:t>Pháp</a:t>
            </a:r>
            <a:r>
              <a:rPr lang="en-US" altLang="en-US" sz="2400" i="1" dirty="0">
                <a:solidFill>
                  <a:schemeClr val="tx1"/>
                </a:solidFill>
              </a:rPr>
              <a:t> </a:t>
            </a:r>
            <a:r>
              <a:rPr lang="en-US" altLang="en-US" sz="2400" i="1" dirty="0" err="1">
                <a:solidFill>
                  <a:schemeClr val="tx1"/>
                </a:solidFill>
              </a:rPr>
              <a:t>tiến</a:t>
            </a:r>
            <a:r>
              <a:rPr lang="en-US" altLang="en-US" sz="2400" i="1" dirty="0">
                <a:solidFill>
                  <a:schemeClr val="tx1"/>
                </a:solidFill>
              </a:rPr>
              <a:t> </a:t>
            </a:r>
            <a:r>
              <a:rPr lang="en-US" altLang="en-US" sz="2400" i="1" dirty="0" err="1">
                <a:solidFill>
                  <a:schemeClr val="tx1"/>
                </a:solidFill>
              </a:rPr>
              <a:t>hành</a:t>
            </a:r>
            <a:r>
              <a:rPr lang="en-US" altLang="en-US" sz="2400" i="1" dirty="0">
                <a:solidFill>
                  <a:schemeClr val="tx1"/>
                </a:solidFill>
              </a:rPr>
              <a:t> </a:t>
            </a:r>
            <a:r>
              <a:rPr lang="en-US" altLang="en-US" sz="2400" i="1" dirty="0" err="1">
                <a:solidFill>
                  <a:schemeClr val="tx1"/>
                </a:solidFill>
              </a:rPr>
              <a:t>khai</a:t>
            </a:r>
            <a:r>
              <a:rPr lang="en-US" altLang="en-US" sz="2400" i="1" dirty="0">
                <a:solidFill>
                  <a:schemeClr val="tx1"/>
                </a:solidFill>
              </a:rPr>
              <a:t> </a:t>
            </a:r>
            <a:r>
              <a:rPr lang="en-US" altLang="en-US" sz="2400" i="1" dirty="0" err="1">
                <a:solidFill>
                  <a:schemeClr val="tx1"/>
                </a:solidFill>
              </a:rPr>
              <a:t>thác</a:t>
            </a:r>
            <a:r>
              <a:rPr lang="en-US" altLang="en-US" sz="2400" i="1" dirty="0">
                <a:solidFill>
                  <a:schemeClr val="tx1"/>
                </a:solidFill>
              </a:rPr>
              <a:t> </a:t>
            </a:r>
            <a:r>
              <a:rPr lang="en-US" altLang="en-US" sz="2400" i="1" dirty="0" err="1">
                <a:solidFill>
                  <a:schemeClr val="tx1"/>
                </a:solidFill>
              </a:rPr>
              <a:t>thuộc</a:t>
            </a:r>
            <a:r>
              <a:rPr lang="en-US" altLang="en-US" sz="2400" i="1" dirty="0">
                <a:solidFill>
                  <a:schemeClr val="tx1"/>
                </a:solidFill>
              </a:rPr>
              <a:t> </a:t>
            </a:r>
            <a:r>
              <a:rPr lang="en-US" altLang="en-US" sz="2400" i="1" dirty="0" err="1">
                <a:solidFill>
                  <a:schemeClr val="tx1"/>
                </a:solidFill>
              </a:rPr>
              <a:t>địa</a:t>
            </a:r>
            <a:r>
              <a:rPr lang="en-US" altLang="en-US" sz="2400" i="1" dirty="0">
                <a:solidFill>
                  <a:schemeClr val="tx1"/>
                </a:solidFill>
              </a:rPr>
              <a:t> </a:t>
            </a:r>
            <a:r>
              <a:rPr lang="en-US" altLang="en-US" sz="2400" i="1" dirty="0" err="1">
                <a:solidFill>
                  <a:schemeClr val="tx1"/>
                </a:solidFill>
              </a:rPr>
              <a:t>lần</a:t>
            </a:r>
            <a:r>
              <a:rPr lang="en-US" altLang="en-US" sz="2400" i="1" dirty="0">
                <a:solidFill>
                  <a:schemeClr val="tx1"/>
                </a:solidFill>
              </a:rPr>
              <a:t> </a:t>
            </a:r>
            <a:r>
              <a:rPr lang="en-US" altLang="en-US" sz="2400" i="1" dirty="0" err="1">
                <a:solidFill>
                  <a:schemeClr val="tx1"/>
                </a:solidFill>
              </a:rPr>
              <a:t>thứ</a:t>
            </a:r>
            <a:r>
              <a:rPr lang="en-US" altLang="en-US" sz="2400" i="1" dirty="0">
                <a:solidFill>
                  <a:schemeClr val="tx1"/>
                </a:solidFill>
              </a:rPr>
              <a:t> </a:t>
            </a:r>
            <a:r>
              <a:rPr lang="en-US" altLang="en-US" sz="2400" i="1" dirty="0" err="1">
                <a:solidFill>
                  <a:schemeClr val="tx1"/>
                </a:solidFill>
              </a:rPr>
              <a:t>nhất</a:t>
            </a:r>
            <a:endParaRPr lang="vi-VN" sz="5333" dirty="0">
              <a:latin typeface="Raleway ExtraBold" pitchFamily="2" charset="0"/>
            </a:endParaRPr>
          </a:p>
        </p:txBody>
      </p:sp>
      <p:sp>
        <p:nvSpPr>
          <p:cNvPr id="15" name="TextBox 14">
            <a:extLst>
              <a:ext uri="{FF2B5EF4-FFF2-40B4-BE49-F238E27FC236}">
                <a16:creationId xmlns:a16="http://schemas.microsoft.com/office/drawing/2014/main" id="{57E3F5CC-2374-45B8-A4E1-2D2D8DC859B6}"/>
              </a:ext>
            </a:extLst>
          </p:cNvPr>
          <p:cNvSpPr txBox="1"/>
          <p:nvPr/>
        </p:nvSpPr>
        <p:spPr>
          <a:xfrm>
            <a:off x="7005242" y="5045112"/>
            <a:ext cx="4540337" cy="420564"/>
          </a:xfrm>
          <a:prstGeom prst="rect">
            <a:avLst/>
          </a:prstGeom>
          <a:noFill/>
        </p:spPr>
        <p:txBody>
          <a:bodyPr wrap="square">
            <a:spAutoFit/>
          </a:bodyPr>
          <a:lstStyle/>
          <a:p>
            <a:pPr algn="r"/>
            <a:r>
              <a:rPr lang="en-US" sz="2133" dirty="0" err="1">
                <a:solidFill>
                  <a:srgbClr val="555555"/>
                </a:solidFill>
                <a:latin typeface="Times New Roman" panose="02020603050405020304" pitchFamily="18" charset="0"/>
                <a:cs typeface="Times New Roman" panose="02020603050405020304" pitchFamily="18" charset="0"/>
              </a:rPr>
              <a:t>Hình</a:t>
            </a:r>
            <a:r>
              <a:rPr lang="en-US" sz="2133" dirty="0">
                <a:solidFill>
                  <a:srgbClr val="555555"/>
                </a:solidFill>
                <a:latin typeface="Times New Roman" panose="02020603050405020304" pitchFamily="18" charset="0"/>
                <a:cs typeface="Times New Roman" panose="02020603050405020304" pitchFamily="18" charset="0"/>
              </a:rPr>
              <a:t> </a:t>
            </a:r>
            <a:r>
              <a:rPr lang="en-US" sz="2133" dirty="0" err="1">
                <a:solidFill>
                  <a:srgbClr val="555555"/>
                </a:solidFill>
                <a:latin typeface="Times New Roman" panose="02020603050405020304" pitchFamily="18" charset="0"/>
                <a:cs typeface="Times New Roman" panose="02020603050405020304" pitchFamily="18" charset="0"/>
              </a:rPr>
              <a:t>ảnh</a:t>
            </a:r>
            <a:r>
              <a:rPr lang="en-US" sz="2133" dirty="0">
                <a:solidFill>
                  <a:srgbClr val="555555"/>
                </a:solidFill>
                <a:latin typeface="Times New Roman" panose="02020603050405020304" pitchFamily="18" charset="0"/>
                <a:cs typeface="Times New Roman" panose="02020603050405020304" pitchFamily="18" charset="0"/>
              </a:rPr>
              <a:t> </a:t>
            </a:r>
            <a:r>
              <a:rPr lang="en-US" sz="2133" dirty="0" err="1">
                <a:solidFill>
                  <a:srgbClr val="555555"/>
                </a:solidFill>
                <a:latin typeface="Times New Roman" panose="02020603050405020304" pitchFamily="18" charset="0"/>
                <a:cs typeface="Times New Roman" panose="02020603050405020304" pitchFamily="18" charset="0"/>
              </a:rPr>
              <a:t>về</a:t>
            </a:r>
            <a:r>
              <a:rPr lang="en-US" sz="2133" dirty="0">
                <a:solidFill>
                  <a:srgbClr val="555555"/>
                </a:solidFill>
                <a:latin typeface="Times New Roman" panose="02020603050405020304" pitchFamily="18" charset="0"/>
                <a:cs typeface="Times New Roman" panose="02020603050405020304" pitchFamily="18" charset="0"/>
              </a:rPr>
              <a:t> </a:t>
            </a:r>
            <a:r>
              <a:rPr lang="en-US" sz="2133" dirty="0" err="1">
                <a:solidFill>
                  <a:srgbClr val="555555"/>
                </a:solidFill>
                <a:latin typeface="Times New Roman" panose="02020603050405020304" pitchFamily="18" charset="0"/>
                <a:cs typeface="Times New Roman" panose="02020603050405020304" pitchFamily="18" charset="0"/>
              </a:rPr>
              <a:t>Phong</a:t>
            </a:r>
            <a:r>
              <a:rPr lang="en-US" sz="2133" dirty="0">
                <a:solidFill>
                  <a:srgbClr val="555555"/>
                </a:solidFill>
                <a:latin typeface="Times New Roman" panose="02020603050405020304" pitchFamily="18" charset="0"/>
                <a:cs typeface="Times New Roman" panose="02020603050405020304" pitchFamily="18" charset="0"/>
              </a:rPr>
              <a:t> </a:t>
            </a:r>
            <a:r>
              <a:rPr lang="en-US" sz="2133" dirty="0" err="1">
                <a:solidFill>
                  <a:srgbClr val="555555"/>
                </a:solidFill>
                <a:latin typeface="Times New Roman" panose="02020603050405020304" pitchFamily="18" charset="0"/>
                <a:cs typeface="Times New Roman" panose="02020603050405020304" pitchFamily="18" charset="0"/>
              </a:rPr>
              <a:t>trào</a:t>
            </a:r>
            <a:r>
              <a:rPr lang="en-US" sz="2133" dirty="0">
                <a:solidFill>
                  <a:srgbClr val="555555"/>
                </a:solidFill>
                <a:latin typeface="Times New Roman" panose="02020603050405020304" pitchFamily="18" charset="0"/>
                <a:cs typeface="Times New Roman" panose="02020603050405020304" pitchFamily="18" charset="0"/>
              </a:rPr>
              <a:t> </a:t>
            </a:r>
            <a:r>
              <a:rPr lang="en-US" sz="2133" dirty="0" err="1">
                <a:solidFill>
                  <a:srgbClr val="555555"/>
                </a:solidFill>
                <a:latin typeface="Times New Roman" panose="02020603050405020304" pitchFamily="18" charset="0"/>
                <a:cs typeface="Times New Roman" panose="02020603050405020304" pitchFamily="18" charset="0"/>
              </a:rPr>
              <a:t>Đông</a:t>
            </a:r>
            <a:r>
              <a:rPr lang="en-US" sz="2133" dirty="0">
                <a:solidFill>
                  <a:srgbClr val="555555"/>
                </a:solidFill>
                <a:latin typeface="Times New Roman" panose="02020603050405020304" pitchFamily="18" charset="0"/>
                <a:cs typeface="Times New Roman" panose="02020603050405020304" pitchFamily="18" charset="0"/>
              </a:rPr>
              <a:t> du</a:t>
            </a:r>
            <a:endParaRPr lang="en-US" altLang="en-US"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9D3865A-D296-49DB-ACCE-54AD4B1B966A}"/>
              </a:ext>
            </a:extLst>
          </p:cNvPr>
          <p:cNvPicPr>
            <a:picLocks noChangeAspect="1"/>
          </p:cNvPicPr>
          <p:nvPr/>
        </p:nvPicPr>
        <p:blipFill>
          <a:blip r:embed="rId3"/>
          <a:stretch>
            <a:fillRect/>
          </a:stretch>
        </p:blipFill>
        <p:spPr>
          <a:xfrm>
            <a:off x="7799607" y="2245701"/>
            <a:ext cx="3745972" cy="2626931"/>
          </a:xfrm>
          <a:prstGeom prst="rect">
            <a:avLst/>
          </a:prstGeom>
        </p:spPr>
      </p:pic>
    </p:spTree>
    <p:extLst>
      <p:ext uri="{BB962C8B-B14F-4D97-AF65-F5344CB8AC3E}">
        <p14:creationId xmlns:p14="http://schemas.microsoft.com/office/powerpoint/2010/main" val="331043889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9" name="Google Shape;139;p20"/>
          <p:cNvSpPr txBox="1">
            <a:spLocks noGrp="1"/>
          </p:cNvSpPr>
          <p:nvPr>
            <p:ph type="title"/>
          </p:nvPr>
        </p:nvSpPr>
        <p:spPr>
          <a:xfrm>
            <a:off x="920153" y="1030726"/>
            <a:ext cx="10777267" cy="2239967"/>
          </a:xfrm>
          <a:prstGeom prst="rect">
            <a:avLst/>
          </a:prstGeom>
        </p:spPr>
        <p:txBody>
          <a:bodyPr spcFirstLastPara="1" vert="horz" wrap="square" lIns="121900" tIns="121900" rIns="121900" bIns="121900" rtlCol="0" anchor="t" anchorCtr="0">
            <a:noAutofit/>
          </a:bodyPr>
          <a:lstStyle/>
          <a:p>
            <a:pPr>
              <a:buFontTx/>
              <a:buNone/>
            </a:pPr>
            <a:r>
              <a:rPr lang="en-US" altLang="en-US" sz="5333" i="1" dirty="0" err="1"/>
              <a:t>Nhưng</a:t>
            </a:r>
            <a:r>
              <a:rPr lang="en-US" altLang="en-US" sz="5333" i="1" dirty="0"/>
              <a:t> </a:t>
            </a:r>
            <a:r>
              <a:rPr lang="en-US" altLang="en-US" sz="5333" i="1" dirty="0" err="1"/>
              <a:t>cũng</a:t>
            </a:r>
            <a:r>
              <a:rPr lang="en-US" altLang="en-US" sz="5333" i="1" dirty="0"/>
              <a:t> </a:t>
            </a:r>
            <a:r>
              <a:rPr lang="en-US" altLang="en-US" sz="5333" i="1" dirty="0" err="1"/>
              <a:t>chỉ</a:t>
            </a:r>
            <a:r>
              <a:rPr lang="en-US" altLang="en-US" sz="5333" i="1" dirty="0"/>
              <a:t> </a:t>
            </a:r>
            <a:r>
              <a:rPr lang="en-US" altLang="en-US" sz="5333" i="1" dirty="0" err="1"/>
              <a:t>rộ</a:t>
            </a:r>
            <a:r>
              <a:rPr lang="en-US" altLang="en-US" sz="5333" i="1" dirty="0"/>
              <a:t> </a:t>
            </a:r>
            <a:r>
              <a:rPr lang="en-US" altLang="en-US" sz="5333" i="1" dirty="0" err="1"/>
              <a:t>lên</a:t>
            </a:r>
            <a:r>
              <a:rPr lang="en-US" altLang="en-US" sz="5333" i="1" dirty="0"/>
              <a:t> </a:t>
            </a:r>
            <a:r>
              <a:rPr lang="en-US" altLang="en-US" sz="5333" i="1" dirty="0" err="1"/>
              <a:t>một</a:t>
            </a:r>
            <a:r>
              <a:rPr lang="en-US" altLang="en-US" sz="5333" i="1" dirty="0">
                <a:solidFill>
                  <a:schemeClr val="accent1"/>
                </a:solidFill>
              </a:rPr>
              <a:t> </a:t>
            </a:r>
            <a:r>
              <a:rPr lang="en-US" altLang="en-US" sz="5333" i="1" dirty="0" err="1">
                <a:solidFill>
                  <a:schemeClr val="accent1"/>
                </a:solidFill>
              </a:rPr>
              <a:t>thời</a:t>
            </a:r>
            <a:r>
              <a:rPr lang="en-US" altLang="en-US" sz="5333" i="1" dirty="0">
                <a:solidFill>
                  <a:schemeClr val="accent1"/>
                </a:solidFill>
              </a:rPr>
              <a:t> </a:t>
            </a:r>
            <a:r>
              <a:rPr lang="en-US" altLang="en-US" sz="5333" i="1" dirty="0" err="1">
                <a:solidFill>
                  <a:schemeClr val="accent1"/>
                </a:solidFill>
              </a:rPr>
              <a:t>gian</a:t>
            </a:r>
            <a:r>
              <a:rPr lang="en-US" altLang="en-US" sz="5333" i="1" dirty="0">
                <a:solidFill>
                  <a:schemeClr val="accent1"/>
                </a:solidFill>
              </a:rPr>
              <a:t> </a:t>
            </a:r>
            <a:r>
              <a:rPr lang="en-US" altLang="en-US" sz="5333" i="1" dirty="0" err="1">
                <a:solidFill>
                  <a:schemeClr val="accent1"/>
                </a:solidFill>
              </a:rPr>
              <a:t>ngắn</a:t>
            </a:r>
            <a:r>
              <a:rPr lang="en-US" altLang="en-US" sz="5333" i="1" dirty="0">
                <a:solidFill>
                  <a:schemeClr val="accent1"/>
                </a:solidFill>
              </a:rPr>
              <a:t> </a:t>
            </a:r>
            <a:r>
              <a:rPr lang="en-US" altLang="en-US" sz="5333" i="1" dirty="0" err="1"/>
              <a:t>rồi</a:t>
            </a:r>
            <a:r>
              <a:rPr lang="en-US" altLang="en-US" sz="5333" i="1" dirty="0"/>
              <a:t> </a:t>
            </a:r>
            <a:r>
              <a:rPr lang="en-US" altLang="en-US" sz="5333" i="1" dirty="0" err="1"/>
              <a:t>lần</a:t>
            </a:r>
            <a:r>
              <a:rPr lang="en-US" altLang="en-US" sz="5333" i="1" dirty="0"/>
              <a:t> </a:t>
            </a:r>
            <a:r>
              <a:rPr lang="en-US" altLang="en-US" sz="5333" i="1" dirty="0" err="1"/>
              <a:t>lượt</a:t>
            </a:r>
            <a:r>
              <a:rPr lang="en-US" altLang="en-US" sz="5333" i="1" dirty="0"/>
              <a:t> </a:t>
            </a:r>
            <a:r>
              <a:rPr lang="en-US" altLang="en-US" sz="5333" i="1" dirty="0" err="1"/>
              <a:t>bị</a:t>
            </a:r>
            <a:r>
              <a:rPr lang="en-US" altLang="en-US" sz="5333" i="1" dirty="0"/>
              <a:t> </a:t>
            </a:r>
            <a:r>
              <a:rPr lang="en-US" altLang="en-US" sz="5333" i="1" dirty="0" err="1">
                <a:solidFill>
                  <a:schemeClr val="accent1"/>
                </a:solidFill>
              </a:rPr>
              <a:t>dập</a:t>
            </a:r>
            <a:r>
              <a:rPr lang="en-US" altLang="en-US" sz="5333" i="1" dirty="0">
                <a:solidFill>
                  <a:schemeClr val="accent1"/>
                </a:solidFill>
              </a:rPr>
              <a:t> </a:t>
            </a:r>
            <a:r>
              <a:rPr lang="en-US" altLang="en-US" sz="5333" i="1" dirty="0" err="1">
                <a:solidFill>
                  <a:schemeClr val="accent1"/>
                </a:solidFill>
              </a:rPr>
              <a:t>tắt</a:t>
            </a:r>
            <a:endParaRPr lang="en-US" altLang="en-US" sz="5333" dirty="0">
              <a:solidFill>
                <a:schemeClr val="accent1"/>
              </a:solidFill>
            </a:endParaRPr>
          </a:p>
        </p:txBody>
      </p:sp>
      <p:sp>
        <p:nvSpPr>
          <p:cNvPr id="138" name="Google Shape;138;p20"/>
          <p:cNvSpPr txBox="1">
            <a:spLocks noGrp="1"/>
          </p:cNvSpPr>
          <p:nvPr>
            <p:ph type="body" idx="1"/>
          </p:nvPr>
        </p:nvSpPr>
        <p:spPr>
          <a:xfrm>
            <a:off x="642135" y="2943547"/>
            <a:ext cx="4438436" cy="2784296"/>
          </a:xfrm>
          <a:prstGeom prst="rect">
            <a:avLst/>
          </a:prstGeom>
        </p:spPr>
        <p:txBody>
          <a:bodyPr spcFirstLastPara="1" vert="horz" wrap="square" lIns="121900" tIns="121900" rIns="121900" bIns="121900" rtlCol="0" anchor="t" anchorCtr="0">
            <a:noAutofit/>
          </a:bodyPr>
          <a:lstStyle/>
          <a:p>
            <a:pPr algn="just">
              <a:spcBef>
                <a:spcPct val="50000"/>
              </a:spcBef>
            </a:pPr>
            <a:r>
              <a:rPr lang="en-US" altLang="en-US" sz="2667" i="1" dirty="0" err="1"/>
              <a:t>Vì</a:t>
            </a:r>
            <a:r>
              <a:rPr lang="en-US" altLang="en-US" sz="2667" i="1" dirty="0"/>
              <a:t> </a:t>
            </a:r>
            <a:r>
              <a:rPr lang="en-US" altLang="en-US" sz="2667" i="1" dirty="0" err="1"/>
              <a:t>chưa</a:t>
            </a:r>
            <a:r>
              <a:rPr lang="en-US" altLang="en-US" sz="2667" i="1" dirty="0"/>
              <a:t> </a:t>
            </a:r>
            <a:r>
              <a:rPr lang="en-US" altLang="en-US" sz="2667" i="1" dirty="0" err="1"/>
              <a:t>lôi</a:t>
            </a:r>
            <a:r>
              <a:rPr lang="en-US" altLang="en-US" sz="2667" i="1" dirty="0"/>
              <a:t> </a:t>
            </a:r>
            <a:r>
              <a:rPr lang="en-US" altLang="en-US" sz="2667" i="1" dirty="0" err="1"/>
              <a:t>cuốn</a:t>
            </a:r>
            <a:r>
              <a:rPr lang="en-US" altLang="en-US" sz="2667" i="1" dirty="0"/>
              <a:t> </a:t>
            </a:r>
            <a:r>
              <a:rPr lang="en-US" altLang="en-US" sz="2667" i="1" dirty="0" err="1"/>
              <a:t>được</a:t>
            </a:r>
            <a:r>
              <a:rPr lang="en-US" altLang="en-US" sz="2667" i="1" dirty="0"/>
              <a:t> </a:t>
            </a:r>
            <a:r>
              <a:rPr lang="en-US" altLang="en-US" sz="2667" i="1" dirty="0" err="1"/>
              <a:t>các</a:t>
            </a:r>
            <a:r>
              <a:rPr lang="en-US" altLang="en-US" sz="2667" i="1" dirty="0"/>
              <a:t> </a:t>
            </a:r>
            <a:r>
              <a:rPr lang="en-US" altLang="en-US" sz="2667" i="1" dirty="0" err="1"/>
              <a:t>tầng</a:t>
            </a:r>
            <a:r>
              <a:rPr lang="en-US" altLang="en-US" sz="2667" i="1" dirty="0"/>
              <a:t> lớp </a:t>
            </a:r>
            <a:r>
              <a:rPr lang="en-US" altLang="en-US" sz="2667" i="1" dirty="0" err="1"/>
              <a:t>nhân</a:t>
            </a:r>
            <a:r>
              <a:rPr lang="en-US" altLang="en-US" sz="2667" i="1" dirty="0"/>
              <a:t> </a:t>
            </a:r>
            <a:r>
              <a:rPr lang="en-US" altLang="en-US" sz="2667" i="1" dirty="0" err="1"/>
              <a:t>dân</a:t>
            </a:r>
            <a:r>
              <a:rPr lang="en-US" altLang="en-US" sz="2667" i="1" dirty="0"/>
              <a:t> </a:t>
            </a:r>
            <a:r>
              <a:rPr lang="en-US" altLang="en-US" sz="2667" i="1" dirty="0" err="1"/>
              <a:t>và</a:t>
            </a:r>
            <a:r>
              <a:rPr lang="en-US" altLang="en-US" sz="2667" i="1" dirty="0"/>
              <a:t> </a:t>
            </a:r>
            <a:r>
              <a:rPr lang="en-US" altLang="en-US" sz="2667" i="1" dirty="0" err="1"/>
              <a:t>đường</a:t>
            </a:r>
            <a:r>
              <a:rPr lang="en-US" altLang="en-US" sz="2667" i="1" dirty="0"/>
              <a:t> </a:t>
            </a:r>
            <a:r>
              <a:rPr lang="en-US" altLang="en-US" sz="2667" i="1" dirty="0" err="1"/>
              <a:t>lối</a:t>
            </a:r>
            <a:r>
              <a:rPr lang="en-US" altLang="en-US" sz="2667" i="1" dirty="0"/>
              <a:t> </a:t>
            </a:r>
            <a:r>
              <a:rPr lang="en-US" altLang="en-US" sz="2667" i="1" dirty="0" err="1"/>
              <a:t>chưa</a:t>
            </a:r>
            <a:r>
              <a:rPr lang="en-US" altLang="en-US" sz="2667" i="1" dirty="0"/>
              <a:t> </a:t>
            </a:r>
            <a:r>
              <a:rPr lang="en-US" altLang="en-US" sz="2667" i="1" dirty="0" err="1"/>
              <a:t>đúng</a:t>
            </a:r>
            <a:r>
              <a:rPr lang="en-US" altLang="en-US" sz="2667" dirty="0"/>
              <a:t>.</a:t>
            </a:r>
          </a:p>
        </p:txBody>
      </p:sp>
      <p:sp>
        <p:nvSpPr>
          <p:cNvPr id="141" name="Google Shape;141;p20"/>
          <p:cNvSpPr txBox="1">
            <a:spLocks noGrp="1"/>
          </p:cNvSpPr>
          <p:nvPr>
            <p:ph type="sldNum"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43</a:t>
            </a:fld>
            <a:endParaRPr/>
          </a:p>
        </p:txBody>
      </p:sp>
      <p:sp>
        <p:nvSpPr>
          <p:cNvPr id="142" name="Google Shape;142;p20"/>
          <p:cNvSpPr/>
          <p:nvPr/>
        </p:nvSpPr>
        <p:spPr>
          <a:xfrm>
            <a:off x="10740237" y="390235"/>
            <a:ext cx="1061556" cy="1061543"/>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pic>
        <p:nvPicPr>
          <p:cNvPr id="5124" name="Picture 4" descr="Ảnh hiếm: Hành quyết dã man vụ “Hà thành đầu độc” 1908 | Phong thủy |  TriThucCuocSong.v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8065" y="2616950"/>
            <a:ext cx="2647301" cy="400988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Ảnh hiếm: Hành quyết dã man vụ “Hà thành đầu độc” 1908 | Phong thủy |  TriThucCuocSong.v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0919" y="2616950"/>
            <a:ext cx="3031614" cy="4026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243790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33" name="Google Shape;133;p19"/>
          <p:cNvSpPr txBox="1">
            <a:spLocks noGrp="1"/>
          </p:cNvSpPr>
          <p:nvPr>
            <p:ph type="sldNum" sz="quarter"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44</a:t>
            </a:fld>
            <a:endParaRPr/>
          </a:p>
        </p:txBody>
      </p:sp>
      <p:sp>
        <p:nvSpPr>
          <p:cNvPr id="118" name="Google Shape;118;p19"/>
          <p:cNvSpPr txBox="1">
            <a:spLocks noGrp="1"/>
          </p:cNvSpPr>
          <p:nvPr>
            <p:ph type="ctrTitle" idx="4294967295"/>
          </p:nvPr>
        </p:nvSpPr>
        <p:spPr>
          <a:xfrm>
            <a:off x="892097" y="1939992"/>
            <a:ext cx="7368121" cy="2852902"/>
          </a:xfrm>
          <a:prstGeom prst="rect">
            <a:avLst/>
          </a:prstGeom>
        </p:spPr>
        <p:txBody>
          <a:bodyPr spcFirstLastPara="1" vert="horz" wrap="square" lIns="121900" tIns="121900" rIns="121900" bIns="121900" rtlCol="0" anchor="b" anchorCtr="0">
            <a:noAutofit/>
          </a:bodyPr>
          <a:lstStyle/>
          <a:p>
            <a:pPr>
              <a:spcBef>
                <a:spcPts val="0"/>
              </a:spcBef>
            </a:pPr>
            <a:r>
              <a:rPr lang="vi-VN" sz="5333" i="1" dirty="0">
                <a:solidFill>
                  <a:schemeClr val="accent1"/>
                </a:solidFill>
                <a:latin typeface="Raleway ExtraBold" pitchFamily="2" charset="0"/>
                <a:ea typeface="Calibri" panose="020F0502020204030204" pitchFamily="34" charset="0"/>
                <a:cs typeface="SimSun" panose="02010600030101010101" pitchFamily="2" charset="-122"/>
              </a:rPr>
              <a:t>Cứu nước </a:t>
            </a:r>
            <a:r>
              <a:rPr lang="vi-VN" sz="5333" i="1" dirty="0">
                <a:latin typeface="Raleway ExtraBold" pitchFamily="2" charset="0"/>
                <a:ea typeface="Calibri" panose="020F0502020204030204" pitchFamily="34" charset="0"/>
                <a:cs typeface="SimSun" panose="02010600030101010101" pitchFamily="2" charset="-122"/>
              </a:rPr>
              <a:t>bằng </a:t>
            </a:r>
            <a:r>
              <a:rPr lang="vi-VN" sz="5333" i="1" dirty="0">
                <a:solidFill>
                  <a:schemeClr val="accent1"/>
                </a:solidFill>
                <a:latin typeface="Raleway ExtraBold" pitchFamily="2" charset="0"/>
                <a:ea typeface="Calibri" panose="020F0502020204030204" pitchFamily="34" charset="0"/>
                <a:cs typeface="SimSun" panose="02010600030101010101" pitchFamily="2" charset="-122"/>
              </a:rPr>
              <a:t>con đường</a:t>
            </a:r>
            <a:r>
              <a:rPr lang="vi-VN" sz="5333" i="1" dirty="0">
                <a:latin typeface="Raleway ExtraBold" pitchFamily="2" charset="0"/>
                <a:ea typeface="Calibri" panose="020F0502020204030204" pitchFamily="34" charset="0"/>
                <a:cs typeface="SimSun" panose="02010600030101010101" pitchFamily="2" charset="-122"/>
              </a:rPr>
              <a:t> nào để có thể đi đến </a:t>
            </a:r>
            <a:r>
              <a:rPr lang="vi-VN" sz="5333" i="1" dirty="0">
                <a:solidFill>
                  <a:schemeClr val="accent1"/>
                </a:solidFill>
                <a:latin typeface="Raleway ExtraBold" pitchFamily="2" charset="0"/>
                <a:ea typeface="Calibri" panose="020F0502020204030204" pitchFamily="34" charset="0"/>
                <a:cs typeface="SimSun" panose="02010600030101010101" pitchFamily="2" charset="-122"/>
              </a:rPr>
              <a:t>thắng lợi?</a:t>
            </a:r>
            <a:endParaRPr lang="en-US" sz="5333" dirty="0">
              <a:solidFill>
                <a:schemeClr val="accent1"/>
              </a:solidFill>
              <a:latin typeface="Raleway ExtraBold" pitchFamily="2" charset="0"/>
            </a:endParaRPr>
          </a:p>
        </p:txBody>
      </p:sp>
      <p:sp>
        <p:nvSpPr>
          <p:cNvPr id="119" name="Google Shape;119;p19"/>
          <p:cNvSpPr txBox="1">
            <a:spLocks noGrp="1"/>
          </p:cNvSpPr>
          <p:nvPr>
            <p:ph type="subTitle" idx="4294967295"/>
          </p:nvPr>
        </p:nvSpPr>
        <p:spPr>
          <a:xfrm>
            <a:off x="1258282" y="1036034"/>
            <a:ext cx="6635750" cy="1046163"/>
          </a:xfrm>
          <a:prstGeom prst="rect">
            <a:avLst/>
          </a:prstGeom>
        </p:spPr>
        <p:txBody>
          <a:bodyPr spcFirstLastPara="1" vert="horz" wrap="square" lIns="121900" tIns="121900" rIns="121900" bIns="121900" rtlCol="0" anchor="t" anchorCtr="0">
            <a:noAutofit/>
          </a:bodyPr>
          <a:lstStyle/>
          <a:p>
            <a:pPr marL="0" indent="0" algn="just">
              <a:lnSpc>
                <a:spcPct val="107000"/>
              </a:lnSpc>
              <a:spcBef>
                <a:spcPts val="400"/>
              </a:spcBef>
              <a:spcAft>
                <a:spcPts val="400"/>
              </a:spcAft>
              <a:buNone/>
            </a:pPr>
            <a:r>
              <a:rPr lang="vi-VN" sz="2400" dirty="0">
                <a:latin typeface="Raleway Light" pitchFamily="2" charset="0"/>
                <a:ea typeface="Calibri" panose="020F0502020204030204" pitchFamily="34" charset="0"/>
                <a:cs typeface="SimSun" panose="02010600030101010101" pitchFamily="2" charset="-122"/>
              </a:rPr>
              <a:t>Xuất hiện câu hỏi từ thực tiễn đặt ra là</a:t>
            </a:r>
            <a:endParaRPr lang="en-US" sz="2400" dirty="0">
              <a:latin typeface="Raleway Light" pitchFamily="2" charset="0"/>
              <a:ea typeface="Calibri" panose="020F0502020204030204" pitchFamily="34" charset="0"/>
              <a:cs typeface="SimSun" panose="02010600030101010101" pitchFamily="2" charset="-122"/>
            </a:endParaRPr>
          </a:p>
        </p:txBody>
      </p:sp>
      <p:sp>
        <p:nvSpPr>
          <p:cNvPr id="120" name="Google Shape;120;p19"/>
          <p:cNvSpPr/>
          <p:nvPr/>
        </p:nvSpPr>
        <p:spPr>
          <a:xfrm>
            <a:off x="9779419" y="3179156"/>
            <a:ext cx="399700" cy="38164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nvGrpSpPr>
          <p:cNvPr id="121" name="Google Shape;121;p19"/>
          <p:cNvGrpSpPr/>
          <p:nvPr/>
        </p:nvGrpSpPr>
        <p:grpSpPr>
          <a:xfrm>
            <a:off x="9283611" y="1036034"/>
            <a:ext cx="1712492" cy="1712924"/>
            <a:chOff x="6654650" y="3665275"/>
            <a:chExt cx="409100" cy="409125"/>
          </a:xfrm>
        </p:grpSpPr>
        <p:sp>
          <p:nvSpPr>
            <p:cNvPr id="122" name="Google Shape;122;p1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23" name="Google Shape;123;p1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124" name="Google Shape;124;p19"/>
          <p:cNvGrpSpPr/>
          <p:nvPr/>
        </p:nvGrpSpPr>
        <p:grpSpPr>
          <a:xfrm rot="290934">
            <a:off x="10224915" y="3421504"/>
            <a:ext cx="1131391" cy="1131499"/>
            <a:chOff x="570875" y="4322250"/>
            <a:chExt cx="443300" cy="443325"/>
          </a:xfrm>
        </p:grpSpPr>
        <p:sp>
          <p:nvSpPr>
            <p:cNvPr id="125" name="Google Shape;125;p1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26" name="Google Shape;126;p1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27" name="Google Shape;127;p1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28" name="Google Shape;128;p1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sp>
        <p:nvSpPr>
          <p:cNvPr id="129" name="Google Shape;129;p19"/>
          <p:cNvSpPr/>
          <p:nvPr/>
        </p:nvSpPr>
        <p:spPr>
          <a:xfrm rot="2466717">
            <a:off x="7759879" y="1367861"/>
            <a:ext cx="555368" cy="53028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30" name="Google Shape;130;p19"/>
          <p:cNvSpPr/>
          <p:nvPr/>
        </p:nvSpPr>
        <p:spPr>
          <a:xfrm rot="-1609245">
            <a:off x="8572098" y="1701518"/>
            <a:ext cx="399633" cy="38160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31" name="Google Shape;131;p19"/>
          <p:cNvSpPr/>
          <p:nvPr/>
        </p:nvSpPr>
        <p:spPr>
          <a:xfrm rot="2926063">
            <a:off x="10995384" y="2003827"/>
            <a:ext cx="299305" cy="28578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32" name="Google Shape;132;p19"/>
          <p:cNvSpPr/>
          <p:nvPr/>
        </p:nvSpPr>
        <p:spPr>
          <a:xfrm rot="-1609158">
            <a:off x="10936321" y="379636"/>
            <a:ext cx="269643" cy="25746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29854775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6" name="Google Shape;106;p18"/>
          <p:cNvSpPr txBox="1">
            <a:spLocks noGrp="1"/>
          </p:cNvSpPr>
          <p:nvPr>
            <p:ph type="body" idx="1"/>
          </p:nvPr>
        </p:nvSpPr>
        <p:spPr>
          <a:xfrm>
            <a:off x="1188236" y="1776625"/>
            <a:ext cx="6798984" cy="3605799"/>
          </a:xfrm>
          <a:prstGeom prst="rect">
            <a:avLst/>
          </a:prstGeom>
        </p:spPr>
        <p:txBody>
          <a:bodyPr spcFirstLastPara="1" vert="horz" wrap="square" lIns="121900" tIns="121900" rIns="121900" bIns="121900" rtlCol="0" anchor="t" anchorCtr="0">
            <a:noAutofit/>
          </a:bodyPr>
          <a:lstStyle/>
          <a:p>
            <a:pPr algn="just">
              <a:lnSpc>
                <a:spcPct val="90000"/>
              </a:lnSpc>
            </a:pPr>
            <a:r>
              <a:rPr lang="en-US" altLang="en-US" sz="2800" dirty="0">
                <a:latin typeface="Times New Roman" panose="02020603050405020304" pitchFamily="18" charset="0"/>
                <a:cs typeface="Times New Roman" panose="02020603050405020304" pitchFamily="18" charset="0"/>
              </a:rPr>
              <a:t>Là </a:t>
            </a:r>
            <a:r>
              <a:rPr lang="en-US" altLang="en-US" sz="2800" dirty="0" err="1">
                <a:latin typeface="Times New Roman" panose="02020603050405020304" pitchFamily="18" charset="0"/>
                <a:cs typeface="Times New Roman" panose="02020603050405020304" pitchFamily="18" charset="0"/>
              </a:rPr>
              <a:t>một</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xã</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hội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phong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kiến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nông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nghiệp</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lạc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hậu</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trì</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trệ</a:t>
            </a:r>
            <a:r>
              <a:rPr lang="en-US" altLang="en-US" sz="2800" dirty="0">
                <a:latin typeface="Times New Roman" panose="02020603050405020304" pitchFamily="18" charset="0"/>
                <a:cs typeface="Times New Roman" panose="02020603050405020304" pitchFamily="18" charset="0"/>
              </a:rPr>
              <a:t>.</a:t>
            </a:r>
          </a:p>
          <a:p>
            <a:pPr indent="-457189" algn="just">
              <a:spcBef>
                <a:spcPts val="0"/>
              </a:spcBef>
              <a:buSzPts val="1800"/>
              <a:buChar char="●"/>
            </a:pPr>
            <a:r>
              <a:rPr lang="en-US" altLang="en-US" sz="2800" dirty="0" err="1">
                <a:latin typeface="Times New Roman" panose="02020603050405020304" pitchFamily="18" charset="0"/>
                <a:cs typeface="Times New Roman" panose="02020603050405020304" pitchFamily="18" charset="0"/>
              </a:rPr>
              <a:t>Nhà</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Nguyễn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hành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chính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sách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bảo</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thủ</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phản</a:t>
            </a:r>
            <a:r>
              <a:rPr lang="en-US" altLang="en-US" sz="2800" dirty="0">
                <a:latin typeface="Times New Roman" panose="02020603050405020304" pitchFamily="18" charset="0"/>
                <a:cs typeface="Times New Roman" panose="02020603050405020304" pitchFamily="18" charset="0"/>
              </a:rPr>
              <a:t> </a:t>
            </a:r>
            <a:r>
              <a:rPr lang="en-US" altLang="en-US" sz="2800" dirty="0" err="1" smtClean="0">
                <a:latin typeface="Times New Roman" panose="02020603050405020304" pitchFamily="18" charset="0"/>
                <a:cs typeface="Times New Roman" panose="02020603050405020304" pitchFamily="18" charset="0"/>
              </a:rPr>
              <a:t>động</a:t>
            </a:r>
            <a:r>
              <a:rPr lang="en-US" altLang="en-US" sz="2800" dirty="0" smtClean="0">
                <a:latin typeface="Times New Roman" panose="02020603050405020304" pitchFamily="18" charset="0"/>
                <a:cs typeface="Times New Roman" panose="02020603050405020304" pitchFamily="18" charset="0"/>
              </a:rPr>
              <a:t> -&gt; </a:t>
            </a:r>
            <a:r>
              <a:rPr lang="en-US" altLang="en-US" sz="2800" dirty="0" err="1" smtClean="0">
                <a:latin typeface="Times New Roman" panose="02020603050405020304" pitchFamily="18" charset="0"/>
                <a:cs typeface="Times New Roman" panose="02020603050405020304" pitchFamily="18" charset="0"/>
              </a:rPr>
              <a:t>xu</a:t>
            </a:r>
            <a:r>
              <a:rPr lang="en-US" altLang="en-US" sz="2800" dirty="0" smtClean="0">
                <a:latin typeface="Times New Roman" panose="02020603050405020304" pitchFamily="18" charset="0"/>
                <a:cs typeface="Times New Roman" panose="02020603050405020304" pitchFamily="18" charset="0"/>
              </a:rPr>
              <a:t> </a:t>
            </a:r>
            <a:r>
              <a:rPr lang="en-US" altLang="en-US" sz="2800" dirty="0" err="1" smtClean="0">
                <a:latin typeface="Times New Roman" panose="02020603050405020304" pitchFamily="18" charset="0"/>
                <a:cs typeface="Times New Roman" panose="02020603050405020304" pitchFamily="18" charset="0"/>
              </a:rPr>
              <a:t>cao</a:t>
            </a:r>
            <a:r>
              <a:rPr lang="en-US" altLang="en-US" sz="2800" dirty="0" smtClean="0">
                <a:latin typeface="Times New Roman" panose="02020603050405020304" pitchFamily="18" charset="0"/>
                <a:cs typeface="Times New Roman" panose="02020603050405020304" pitchFamily="18" charset="0"/>
              </a:rPr>
              <a:t>, </a:t>
            </a:r>
            <a:r>
              <a:rPr lang="vi-VN" altLang="en-US" sz="2800" dirty="0" smtClean="0">
                <a:latin typeface="Times New Roman" panose="02020603050405020304" pitchFamily="18" charset="0"/>
                <a:cs typeface="Times New Roman" panose="02020603050405020304" pitchFamily="18" charset="0"/>
              </a:rPr>
              <a:t>thuế nặng</a:t>
            </a:r>
            <a:endParaRPr lang="en-US" altLang="en-US" sz="2800" dirty="0">
              <a:latin typeface="Times New Roman" panose="02020603050405020304" pitchFamily="18" charset="0"/>
              <a:cs typeface="Times New Roman" panose="02020603050405020304" pitchFamily="18" charset="0"/>
            </a:endParaRPr>
          </a:p>
          <a:p>
            <a:pPr indent="-457189" algn="just">
              <a:spcBef>
                <a:spcPts val="0"/>
              </a:spcBef>
              <a:buSzPts val="1800"/>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Thực dân Pháp vẫn duy trì nền kinh tế nông nghiệp lạc hậu với khoảng 95% dân số là nông </a:t>
            </a:r>
            <a:r>
              <a:rPr lang="vi-VN" sz="2800" dirty="0" smtClean="0">
                <a:latin typeface="Times New Roman" panose="02020603050405020304" pitchFamily="18" charset="0"/>
                <a:ea typeface="Calibri" panose="020F0502020204030204" pitchFamily="34" charset="0"/>
                <a:cs typeface="Times New Roman" panose="02020603050405020304" pitchFamily="18" charset="0"/>
              </a:rPr>
              <a:t>dân</a:t>
            </a:r>
          </a:p>
          <a:p>
            <a:pPr indent="-457189" algn="just">
              <a:spcBef>
                <a:spcPts val="0"/>
              </a:spcBef>
              <a:buSzPts val="1800"/>
              <a:buChar char="●"/>
            </a:pPr>
            <a:r>
              <a:rPr lang="vi-VN" sz="2800" dirty="0" smtClean="0">
                <a:latin typeface="Times New Roman" panose="02020603050405020304" pitchFamily="18" charset="0"/>
                <a:ea typeface="Calibri" panose="020F0502020204030204" pitchFamily="34" charset="0"/>
                <a:cs typeface="Times New Roman" panose="02020603050405020304" pitchFamily="18" charset="0"/>
              </a:rPr>
              <a:t>Hạn hán, mất mùa</a:t>
            </a:r>
            <a:endParaRPr sz="2800" dirty="0">
              <a:latin typeface="Times New Roman" panose="02020603050405020304" pitchFamily="18" charset="0"/>
              <a:cs typeface="Times New Roman" panose="02020603050405020304" pitchFamily="18" charset="0"/>
            </a:endParaRPr>
          </a:p>
        </p:txBody>
      </p:sp>
      <p:sp>
        <p:nvSpPr>
          <p:cNvPr id="107" name="Google Shape;107;p18"/>
          <p:cNvSpPr txBox="1">
            <a:spLocks noGrp="1"/>
          </p:cNvSpPr>
          <p:nvPr>
            <p:ph type="sldNum"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45</a:t>
            </a:fld>
            <a:endParaRPr/>
          </a:p>
        </p:txBody>
      </p:sp>
      <p:grpSp>
        <p:nvGrpSpPr>
          <p:cNvPr id="108" name="Google Shape;108;p18"/>
          <p:cNvGrpSpPr/>
          <p:nvPr/>
        </p:nvGrpSpPr>
        <p:grpSpPr>
          <a:xfrm>
            <a:off x="10826184" y="301307"/>
            <a:ext cx="719395" cy="1172807"/>
            <a:chOff x="6730350" y="2315900"/>
            <a:chExt cx="257700" cy="420100"/>
          </a:xfrm>
        </p:grpSpPr>
        <p:sp>
          <p:nvSpPr>
            <p:cNvPr id="109" name="Google Shape;109;p18"/>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0" name="Google Shape;110;p18"/>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1" name="Google Shape;111;p18"/>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2" name="Google Shape;112;p18"/>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3" name="Google Shape;113;p18"/>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sp>
        <p:nvSpPr>
          <p:cNvPr id="11" name="Google Shape;105;p18">
            <a:extLst>
              <a:ext uri="{FF2B5EF4-FFF2-40B4-BE49-F238E27FC236}">
                <a16:creationId xmlns:a16="http://schemas.microsoft.com/office/drawing/2014/main" id="{E631F385-CD41-49BD-A92B-F3DA78D46528}"/>
              </a:ext>
            </a:extLst>
          </p:cNvPr>
          <p:cNvSpPr txBox="1">
            <a:spLocks/>
          </p:cNvSpPr>
          <p:nvPr/>
        </p:nvSpPr>
        <p:spPr>
          <a:xfrm>
            <a:off x="1444707" y="767277"/>
            <a:ext cx="9154800" cy="78986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2pPr>
            <a:lvl3pPr marR="0" lvl="2"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3pPr>
            <a:lvl4pPr marR="0" lvl="3"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4pPr>
            <a:lvl5pPr marR="0" lvl="4"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5pPr>
            <a:lvl6pPr marR="0" lvl="5"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6pPr>
            <a:lvl7pPr marR="0" lvl="6"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7pPr>
            <a:lvl8pPr marR="0" lvl="7"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8pPr>
            <a:lvl9pPr marR="0" lvl="8"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9pPr>
          </a:lstStyle>
          <a:p>
            <a:r>
              <a:rPr lang="vi-VN" sz="2400" b="1" i="1" dirty="0" smtClean="0">
                <a:latin typeface="Raleway ExtraBold" pitchFamily="2" charset="0"/>
                <a:ea typeface="Calibri" panose="020F0502020204030204" pitchFamily="34" charset="0"/>
              </a:rPr>
              <a:t>Về kinh tế:</a:t>
            </a:r>
            <a:endParaRPr lang="vi-VN" sz="5333" dirty="0">
              <a:latin typeface="Raleway ExtraBold" pitchFamily="2" charset="0"/>
            </a:endParaRPr>
          </a:p>
        </p:txBody>
      </p:sp>
      <p:pic>
        <p:nvPicPr>
          <p:cNvPr id="3" name="Picture 2">
            <a:extLst>
              <a:ext uri="{FF2B5EF4-FFF2-40B4-BE49-F238E27FC236}">
                <a16:creationId xmlns:a16="http://schemas.microsoft.com/office/drawing/2014/main" id="{7B701406-CDE1-496F-8AB9-842BDED66209}"/>
              </a:ext>
            </a:extLst>
          </p:cNvPr>
          <p:cNvPicPr>
            <a:picLocks noChangeAspect="1"/>
          </p:cNvPicPr>
          <p:nvPr/>
        </p:nvPicPr>
        <p:blipFill>
          <a:blip r:embed="rId3"/>
          <a:stretch>
            <a:fillRect/>
          </a:stretch>
        </p:blipFill>
        <p:spPr>
          <a:xfrm>
            <a:off x="8177574" y="2215923"/>
            <a:ext cx="3151516" cy="3339223"/>
          </a:xfrm>
          <a:prstGeom prst="rect">
            <a:avLst/>
          </a:prstGeom>
        </p:spPr>
      </p:pic>
    </p:spTree>
    <p:extLst>
      <p:ext uri="{BB962C8B-B14F-4D97-AF65-F5344CB8AC3E}">
        <p14:creationId xmlns:p14="http://schemas.microsoft.com/office/powerpoint/2010/main" val="112604649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1"/>
          <p:cNvSpPr txBox="1">
            <a:spLocks noGrp="1"/>
          </p:cNvSpPr>
          <p:nvPr>
            <p:ph type="title"/>
          </p:nvPr>
        </p:nvSpPr>
        <p:spPr>
          <a:xfrm>
            <a:off x="213681" y="1102817"/>
            <a:ext cx="11329359" cy="2330544"/>
          </a:xfrm>
          <a:prstGeom prst="rect">
            <a:avLst/>
          </a:prstGeom>
        </p:spPr>
        <p:txBody>
          <a:bodyPr spcFirstLastPara="1" vert="horz" wrap="square" lIns="121900" tIns="121900" rIns="121900" bIns="121900" rtlCol="0" anchor="t" anchorCtr="0">
            <a:noAutofit/>
          </a:bodyPr>
          <a:lstStyle/>
          <a:p>
            <a:pPr algn="ctr"/>
            <a:r>
              <a:rPr lang="vi-VN" dirty="0" smtClean="0"/>
              <a:t>Về xã hội:</a:t>
            </a:r>
            <a:r>
              <a:rPr lang="en" dirty="0" smtClean="0"/>
              <a:t/>
            </a:r>
            <a:br>
              <a:rPr lang="en" dirty="0" smtClean="0"/>
            </a:br>
            <a:r>
              <a:rPr lang="en" dirty="0" smtClean="0"/>
              <a:t>Giai </a:t>
            </a:r>
            <a:r>
              <a:rPr lang="en" dirty="0"/>
              <a:t>cấp </a:t>
            </a:r>
            <a:r>
              <a:rPr lang="en" dirty="0">
                <a:solidFill>
                  <a:schemeClr val="accent1"/>
                </a:solidFill>
              </a:rPr>
              <a:t>công nhân </a:t>
            </a:r>
            <a:r>
              <a:rPr lang="en" dirty="0"/>
              <a:t/>
            </a:r>
            <a:br>
              <a:rPr lang="en" dirty="0"/>
            </a:br>
            <a:r>
              <a:rPr lang="en" dirty="0"/>
              <a:t>ra đời</a:t>
            </a:r>
            <a:endParaRPr dirty="0"/>
          </a:p>
        </p:txBody>
      </p:sp>
      <p:sp>
        <p:nvSpPr>
          <p:cNvPr id="148" name="Google Shape;148;p21"/>
          <p:cNvSpPr txBox="1">
            <a:spLocks noGrp="1"/>
          </p:cNvSpPr>
          <p:nvPr>
            <p:ph type="body" idx="1"/>
          </p:nvPr>
        </p:nvSpPr>
        <p:spPr>
          <a:xfrm>
            <a:off x="1229333" y="3738000"/>
            <a:ext cx="3109600" cy="2728000"/>
          </a:xfrm>
          <a:prstGeom prst="rect">
            <a:avLst/>
          </a:prstGeom>
        </p:spPr>
        <p:txBody>
          <a:bodyPr spcFirstLastPara="1" vert="horz" wrap="square" lIns="121900" tIns="121900" rIns="121900" bIns="121900" rtlCol="0" anchor="t" anchorCtr="0">
            <a:noAutofit/>
          </a:bodyPr>
          <a:lstStyle/>
          <a:p>
            <a:pPr marL="0" indent="0" algn="just">
              <a:buNone/>
            </a:pPr>
            <a:r>
              <a:rPr lang="en-US" dirty="0">
                <a:latin typeface="Raleway Light" pitchFamily="2" charset="0"/>
                <a:ea typeface="Calibri" panose="020F0502020204030204" pitchFamily="34" charset="0"/>
              </a:rPr>
              <a:t>C</a:t>
            </a:r>
            <a:r>
              <a:rPr lang="vi-VN" dirty="0">
                <a:effectLst/>
                <a:latin typeface="Raleway Light" pitchFamily="2" charset="0"/>
                <a:ea typeface="Calibri" panose="020F0502020204030204" pitchFamily="34" charset="0"/>
              </a:rPr>
              <a:t>ông nhân phát triển hơn và trở thành một giai cấp ngay trước Chiến tranh thế giới thứ nhất 1914-1918.</a:t>
            </a:r>
            <a:endParaRPr dirty="0">
              <a:latin typeface="Raleway Light" pitchFamily="2" charset="0"/>
            </a:endParaRPr>
          </a:p>
        </p:txBody>
      </p:sp>
      <p:sp>
        <p:nvSpPr>
          <p:cNvPr id="149" name="Google Shape;149;p21"/>
          <p:cNvSpPr txBox="1">
            <a:spLocks noGrp="1"/>
          </p:cNvSpPr>
          <p:nvPr>
            <p:ph type="body" idx="2"/>
          </p:nvPr>
        </p:nvSpPr>
        <p:spPr>
          <a:xfrm>
            <a:off x="4498368" y="3738000"/>
            <a:ext cx="3109600" cy="2728000"/>
          </a:xfrm>
          <a:prstGeom prst="rect">
            <a:avLst/>
          </a:prstGeom>
        </p:spPr>
        <p:txBody>
          <a:bodyPr spcFirstLastPara="1" vert="horz" wrap="square" lIns="121900" tIns="121900" rIns="121900" bIns="121900" rtlCol="0" anchor="t" anchorCtr="0">
            <a:noAutofit/>
          </a:bodyPr>
          <a:lstStyle/>
          <a:p>
            <a:pPr marL="0" indent="0" algn="just">
              <a:buNone/>
            </a:pPr>
            <a:r>
              <a:rPr lang="vi-VN" dirty="0">
                <a:effectLst/>
                <a:latin typeface="Raleway Light" pitchFamily="2" charset="0"/>
                <a:ea typeface="Calibri" panose="020F0502020204030204" pitchFamily="34" charset="0"/>
              </a:rPr>
              <a:t>Công nhân Việt Nam chịu ba tầng áp bức bóc lột: thực dân, tư bản, phong kiến</a:t>
            </a:r>
            <a:endParaRPr dirty="0">
              <a:latin typeface="Raleway Light" pitchFamily="2" charset="0"/>
            </a:endParaRPr>
          </a:p>
        </p:txBody>
      </p:sp>
      <p:sp>
        <p:nvSpPr>
          <p:cNvPr id="150" name="Google Shape;150;p21"/>
          <p:cNvSpPr txBox="1">
            <a:spLocks noGrp="1"/>
          </p:cNvSpPr>
          <p:nvPr>
            <p:ph type="body" idx="3"/>
          </p:nvPr>
        </p:nvSpPr>
        <p:spPr>
          <a:xfrm>
            <a:off x="7767403" y="3738000"/>
            <a:ext cx="3861005" cy="2728000"/>
          </a:xfrm>
          <a:prstGeom prst="rect">
            <a:avLst/>
          </a:prstGeom>
        </p:spPr>
        <p:txBody>
          <a:bodyPr spcFirstLastPara="1" vert="horz" wrap="square" lIns="121900" tIns="121900" rIns="121900" bIns="121900" rtlCol="0" anchor="t" anchorCtr="0">
            <a:noAutofit/>
          </a:bodyPr>
          <a:lstStyle/>
          <a:p>
            <a:pPr marL="0" indent="0" algn="just">
              <a:spcBef>
                <a:spcPts val="0"/>
              </a:spcBef>
              <a:buNone/>
            </a:pPr>
            <a:r>
              <a:rPr lang="vi-VN" dirty="0">
                <a:effectLst/>
                <a:latin typeface="Raleway Light" pitchFamily="2" charset="0"/>
                <a:ea typeface="Calibri" panose="020F0502020204030204" pitchFamily="34" charset="0"/>
              </a:rPr>
              <a:t>“Chỉ có giai cấp công nhân là dũng cảm nhất, cách mạng nhất, luôn luôn gan góc đương đầu với bọn đế quốc thực dân”. </a:t>
            </a:r>
            <a:r>
              <a:rPr lang="vi-VN" dirty="0">
                <a:effectLst/>
                <a:latin typeface="Raleway Light" pitchFamily="2" charset="0"/>
                <a:ea typeface="Calibri" panose="020F0502020204030204" pitchFamily="34" charset="0"/>
                <a:cs typeface="SimSun" panose="02010600030101010101" pitchFamily="2" charset="-122"/>
              </a:rPr>
              <a:t>Hồ Chí Minh: </a:t>
            </a:r>
            <a:r>
              <a:rPr lang="vi-VN" i="1" dirty="0">
                <a:effectLst/>
                <a:latin typeface="Raleway Light" pitchFamily="2" charset="0"/>
                <a:ea typeface="Calibri" panose="020F0502020204030204" pitchFamily="34" charset="0"/>
                <a:cs typeface="SimSun" panose="02010600030101010101" pitchFamily="2" charset="-122"/>
              </a:rPr>
              <a:t>Toàn tập</a:t>
            </a:r>
            <a:r>
              <a:rPr lang="vi-VN" dirty="0">
                <a:effectLst/>
                <a:latin typeface="Raleway Light" pitchFamily="2" charset="0"/>
                <a:ea typeface="Calibri" panose="020F0502020204030204" pitchFamily="34" charset="0"/>
                <a:cs typeface="SimSun" panose="02010600030101010101" pitchFamily="2" charset="-122"/>
              </a:rPr>
              <a:t>, Nxb. Chính trị quốc gia, Hà Nội 2011 t.12 tr 407</a:t>
            </a:r>
            <a:endParaRPr lang="en-US" dirty="0">
              <a:effectLst/>
              <a:latin typeface="Raleway Light" pitchFamily="2" charset="0"/>
              <a:ea typeface="Calibri" panose="020F0502020204030204" pitchFamily="34" charset="0"/>
              <a:cs typeface="SimSun" panose="02010600030101010101" pitchFamily="2" charset="-122"/>
            </a:endParaRPr>
          </a:p>
        </p:txBody>
      </p:sp>
      <p:sp>
        <p:nvSpPr>
          <p:cNvPr id="151" name="Google Shape;151;p21"/>
          <p:cNvSpPr txBox="1">
            <a:spLocks noGrp="1"/>
          </p:cNvSpPr>
          <p:nvPr>
            <p:ph type="sldNum"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46</a:t>
            </a:fld>
            <a:endParaRPr/>
          </a:p>
        </p:txBody>
      </p:sp>
      <p:sp>
        <p:nvSpPr>
          <p:cNvPr id="152" name="Google Shape;152;p21"/>
          <p:cNvSpPr/>
          <p:nvPr/>
        </p:nvSpPr>
        <p:spPr>
          <a:xfrm>
            <a:off x="10740237" y="390235"/>
            <a:ext cx="1061556" cy="1061543"/>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409592382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4">
            <a:extLst>
              <a:ext uri="{FF2B5EF4-FFF2-40B4-BE49-F238E27FC236}">
                <a16:creationId xmlns:a16="http://schemas.microsoft.com/office/drawing/2014/main" id="{66CE3D55-F83A-4CB1-8C8D-4402BDACBA2B}"/>
              </a:ext>
            </a:extLst>
          </p:cNvPr>
          <p:cNvGrpSpPr/>
          <p:nvPr/>
        </p:nvGrpSpPr>
        <p:grpSpPr>
          <a:xfrm>
            <a:off x="5663138" y="631151"/>
            <a:ext cx="4451690" cy="1459917"/>
            <a:chOff x="76918" y="-177429"/>
            <a:chExt cx="8239970" cy="2345457"/>
          </a:xfrm>
        </p:grpSpPr>
        <p:sp>
          <p:nvSpPr>
            <p:cNvPr id="28" name="Freeform 5">
              <a:extLst>
                <a:ext uri="{FF2B5EF4-FFF2-40B4-BE49-F238E27FC236}">
                  <a16:creationId xmlns:a16="http://schemas.microsoft.com/office/drawing/2014/main" id="{8FAAC745-5157-4296-BE29-3A4D4E9AD881}"/>
                </a:ext>
              </a:extLst>
            </p:cNvPr>
            <p:cNvSpPr/>
            <p:nvPr/>
          </p:nvSpPr>
          <p:spPr>
            <a:xfrm>
              <a:off x="76918" y="-177429"/>
              <a:ext cx="8239970" cy="2345457"/>
            </a:xfrm>
            <a:custGeom>
              <a:avLst/>
              <a:gdLst/>
              <a:ahLst/>
              <a:cxnLst/>
              <a:rect l="l" t="t" r="r" b="b"/>
              <a:pathLst>
                <a:path w="8239971" h="2345456">
                  <a:moveTo>
                    <a:pt x="7612193" y="2290978"/>
                  </a:moveTo>
                  <a:cubicBezTo>
                    <a:pt x="7612193" y="2290978"/>
                    <a:pt x="6881318" y="2345456"/>
                    <a:pt x="5797999" y="2342834"/>
                  </a:cubicBezTo>
                  <a:cubicBezTo>
                    <a:pt x="3166192" y="2340672"/>
                    <a:pt x="1057074" y="2332847"/>
                    <a:pt x="1057074" y="2332847"/>
                  </a:cubicBezTo>
                  <a:cubicBezTo>
                    <a:pt x="812932" y="2324013"/>
                    <a:pt x="449110" y="2302782"/>
                    <a:pt x="282371" y="2244605"/>
                  </a:cubicBezTo>
                  <a:cubicBezTo>
                    <a:pt x="4469" y="2147642"/>
                    <a:pt x="0" y="1974363"/>
                    <a:pt x="0" y="1574688"/>
                  </a:cubicBezTo>
                  <a:lnTo>
                    <a:pt x="0" y="1574675"/>
                  </a:lnTo>
                  <a:cubicBezTo>
                    <a:pt x="8536" y="491230"/>
                    <a:pt x="0" y="345608"/>
                    <a:pt x="77597" y="223930"/>
                  </a:cubicBezTo>
                  <a:cubicBezTo>
                    <a:pt x="217372" y="4759"/>
                    <a:pt x="519255" y="4073"/>
                    <a:pt x="937909" y="4073"/>
                  </a:cubicBezTo>
                  <a:cubicBezTo>
                    <a:pt x="937909" y="4073"/>
                    <a:pt x="2061912" y="15681"/>
                    <a:pt x="4827563" y="7673"/>
                  </a:cubicBezTo>
                  <a:cubicBezTo>
                    <a:pt x="6662391" y="0"/>
                    <a:pt x="7379124" y="6979"/>
                    <a:pt x="7379124" y="6979"/>
                  </a:cubicBezTo>
                  <a:cubicBezTo>
                    <a:pt x="7747432" y="14458"/>
                    <a:pt x="7885692" y="42638"/>
                    <a:pt x="8083431" y="165219"/>
                  </a:cubicBezTo>
                  <a:cubicBezTo>
                    <a:pt x="8234449" y="258836"/>
                    <a:pt x="8239971" y="476157"/>
                    <a:pt x="8230830" y="1574675"/>
                  </a:cubicBezTo>
                  <a:lnTo>
                    <a:pt x="8230830" y="1574688"/>
                  </a:lnTo>
                  <a:cubicBezTo>
                    <a:pt x="8230829" y="2092328"/>
                    <a:pt x="8188046" y="2240916"/>
                    <a:pt x="7612193" y="2290978"/>
                  </a:cubicBezTo>
                  <a:close/>
                </a:path>
              </a:pathLst>
            </a:custGeom>
            <a:solidFill>
              <a:srgbClr val="F8F8F8"/>
            </a:solidFill>
          </p:spPr>
        </p:sp>
      </p:grpSp>
      <p:grpSp>
        <p:nvGrpSpPr>
          <p:cNvPr id="2" name="Group 2"/>
          <p:cNvGrpSpPr/>
          <p:nvPr/>
        </p:nvGrpSpPr>
        <p:grpSpPr>
          <a:xfrm>
            <a:off x="384512" y="1474004"/>
            <a:ext cx="5000112" cy="489075"/>
            <a:chOff x="0" y="0"/>
            <a:chExt cx="3952468" cy="386602"/>
          </a:xfrm>
        </p:grpSpPr>
        <p:sp>
          <p:nvSpPr>
            <p:cNvPr id="3" name="Freeform 3"/>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8F8F8"/>
            </a:solidFill>
          </p:spPr>
        </p:sp>
      </p:grpSp>
      <p:grpSp>
        <p:nvGrpSpPr>
          <p:cNvPr id="4" name="Group 4"/>
          <p:cNvGrpSpPr/>
          <p:nvPr/>
        </p:nvGrpSpPr>
        <p:grpSpPr>
          <a:xfrm>
            <a:off x="5870679" y="809341"/>
            <a:ext cx="4244149" cy="1150305"/>
            <a:chOff x="0" y="0"/>
            <a:chExt cx="7341149" cy="2198211"/>
          </a:xfrm>
        </p:grpSpPr>
        <p:grpSp>
          <p:nvGrpSpPr>
            <p:cNvPr id="5" name="Group 5"/>
            <p:cNvGrpSpPr/>
            <p:nvPr/>
          </p:nvGrpSpPr>
          <p:grpSpPr>
            <a:xfrm>
              <a:off x="0" y="0"/>
              <a:ext cx="7341149" cy="2188404"/>
              <a:chOff x="0" y="0"/>
              <a:chExt cx="7734134" cy="2305554"/>
            </a:xfrm>
          </p:grpSpPr>
          <p:sp>
            <p:nvSpPr>
              <p:cNvPr id="6" name="Freeform 6"/>
              <p:cNvSpPr/>
              <p:nvPr/>
            </p:nvSpPr>
            <p:spPr>
              <a:xfrm>
                <a:off x="0" y="-2540"/>
                <a:ext cx="7736673" cy="2305554"/>
              </a:xfrm>
              <a:custGeom>
                <a:avLst/>
                <a:gdLst/>
                <a:ahLst/>
                <a:cxnLst/>
                <a:rect l="l" t="t" r="r" b="b"/>
                <a:pathLst>
                  <a:path w="7736673" h="2305554">
                    <a:moveTo>
                      <a:pt x="7231214" y="2283964"/>
                    </a:moveTo>
                    <a:cubicBezTo>
                      <a:pt x="7224864" y="2290314"/>
                      <a:pt x="7213433" y="2291584"/>
                      <a:pt x="7205814" y="2290314"/>
                    </a:cubicBezTo>
                    <a:cubicBezTo>
                      <a:pt x="7149933" y="2287774"/>
                      <a:pt x="7095323" y="2287774"/>
                      <a:pt x="7039444" y="2286504"/>
                    </a:cubicBezTo>
                    <a:cubicBezTo>
                      <a:pt x="6843864" y="2285234"/>
                      <a:pt x="6648283" y="2294124"/>
                      <a:pt x="6452704" y="2296664"/>
                    </a:cubicBezTo>
                    <a:cubicBezTo>
                      <a:pt x="6288873" y="2299204"/>
                      <a:pt x="6123773" y="2300474"/>
                      <a:pt x="5959944" y="2301744"/>
                    </a:cubicBezTo>
                    <a:cubicBezTo>
                      <a:pt x="4305838" y="2303014"/>
                      <a:pt x="2044243" y="2304284"/>
                      <a:pt x="1555750" y="2304284"/>
                    </a:cubicBezTo>
                    <a:cubicBezTo>
                      <a:pt x="1362710" y="2304284"/>
                      <a:pt x="1168400" y="2305554"/>
                      <a:pt x="975360" y="2305554"/>
                    </a:cubicBezTo>
                    <a:cubicBezTo>
                      <a:pt x="844550" y="2305554"/>
                      <a:pt x="712470" y="2305554"/>
                      <a:pt x="581660" y="2305554"/>
                    </a:cubicBezTo>
                    <a:cubicBezTo>
                      <a:pt x="449580" y="2305554"/>
                      <a:pt x="317500" y="2303014"/>
                      <a:pt x="194310" y="2247134"/>
                    </a:cubicBezTo>
                    <a:cubicBezTo>
                      <a:pt x="109220" y="2207764"/>
                      <a:pt x="33020" y="2141724"/>
                      <a:pt x="29210" y="2042664"/>
                    </a:cubicBezTo>
                    <a:cubicBezTo>
                      <a:pt x="27940" y="2003294"/>
                      <a:pt x="26670" y="1962654"/>
                      <a:pt x="25400" y="1923284"/>
                    </a:cubicBezTo>
                    <a:cubicBezTo>
                      <a:pt x="21590" y="1735324"/>
                      <a:pt x="15240" y="1546094"/>
                      <a:pt x="10160" y="1356864"/>
                    </a:cubicBezTo>
                    <a:cubicBezTo>
                      <a:pt x="5080" y="1191764"/>
                      <a:pt x="0" y="868872"/>
                      <a:pt x="0" y="626110"/>
                    </a:cubicBezTo>
                    <a:cubicBezTo>
                      <a:pt x="0" y="509270"/>
                      <a:pt x="3810" y="391160"/>
                      <a:pt x="15240" y="274320"/>
                    </a:cubicBezTo>
                    <a:cubicBezTo>
                      <a:pt x="19050" y="231140"/>
                      <a:pt x="12700" y="186690"/>
                      <a:pt x="27940" y="144780"/>
                    </a:cubicBezTo>
                    <a:cubicBezTo>
                      <a:pt x="50800" y="83820"/>
                      <a:pt x="115570" y="54610"/>
                      <a:pt x="175260" y="38100"/>
                    </a:cubicBezTo>
                    <a:cubicBezTo>
                      <a:pt x="278130" y="10160"/>
                      <a:pt x="389890" y="8890"/>
                      <a:pt x="495300" y="11430"/>
                    </a:cubicBezTo>
                    <a:cubicBezTo>
                      <a:pt x="678180" y="16510"/>
                      <a:pt x="7138504" y="0"/>
                      <a:pt x="7246454" y="5080"/>
                    </a:cubicBezTo>
                    <a:cubicBezTo>
                      <a:pt x="7370914" y="11430"/>
                      <a:pt x="7506804" y="31750"/>
                      <a:pt x="7612214" y="102870"/>
                    </a:cubicBezTo>
                    <a:cubicBezTo>
                      <a:pt x="7651584" y="129540"/>
                      <a:pt x="7685873" y="163830"/>
                      <a:pt x="7706194" y="207010"/>
                    </a:cubicBezTo>
                    <a:cubicBezTo>
                      <a:pt x="7722704" y="241300"/>
                      <a:pt x="7726514" y="276860"/>
                      <a:pt x="7726514" y="314960"/>
                    </a:cubicBezTo>
                    <a:cubicBezTo>
                      <a:pt x="7723973" y="515620"/>
                      <a:pt x="7736673" y="1439414"/>
                      <a:pt x="7730323" y="1582924"/>
                    </a:cubicBezTo>
                    <a:cubicBezTo>
                      <a:pt x="7723973" y="1702304"/>
                      <a:pt x="7713814" y="1821684"/>
                      <a:pt x="7698573" y="1939794"/>
                    </a:cubicBezTo>
                    <a:cubicBezTo>
                      <a:pt x="7694764" y="1970274"/>
                      <a:pt x="7693494" y="2002024"/>
                      <a:pt x="7684604" y="2031234"/>
                    </a:cubicBezTo>
                    <a:cubicBezTo>
                      <a:pt x="7668094" y="2084574"/>
                      <a:pt x="7632534" y="2130294"/>
                      <a:pt x="7590623" y="2165854"/>
                    </a:cubicBezTo>
                    <a:cubicBezTo>
                      <a:pt x="7486484" y="2253484"/>
                      <a:pt x="7342973" y="2290314"/>
                      <a:pt x="7209623" y="2291584"/>
                    </a:cubicBezTo>
                    <a:cubicBezTo>
                      <a:pt x="7185494" y="2291584"/>
                      <a:pt x="7213434" y="2275074"/>
                      <a:pt x="7224864" y="2275074"/>
                    </a:cubicBezTo>
                    <a:cubicBezTo>
                      <a:pt x="7353134" y="2275074"/>
                      <a:pt x="7492834" y="2238244"/>
                      <a:pt x="7584273" y="2142994"/>
                    </a:cubicBezTo>
                    <a:cubicBezTo>
                      <a:pt x="7622373" y="2102354"/>
                      <a:pt x="7650314" y="2051554"/>
                      <a:pt x="7656664" y="1995674"/>
                    </a:cubicBezTo>
                    <a:cubicBezTo>
                      <a:pt x="7659204" y="1970274"/>
                      <a:pt x="7661744" y="1946144"/>
                      <a:pt x="7664284" y="1920744"/>
                    </a:cubicBezTo>
                    <a:cubicBezTo>
                      <a:pt x="7732864" y="1360674"/>
                      <a:pt x="7689684" y="382270"/>
                      <a:pt x="7689684" y="320040"/>
                    </a:cubicBezTo>
                    <a:cubicBezTo>
                      <a:pt x="7689684" y="275590"/>
                      <a:pt x="7682064" y="233680"/>
                      <a:pt x="7659204" y="195580"/>
                    </a:cubicBezTo>
                    <a:cubicBezTo>
                      <a:pt x="7633804" y="153670"/>
                      <a:pt x="7593164" y="121920"/>
                      <a:pt x="7549984" y="97790"/>
                    </a:cubicBezTo>
                    <a:cubicBezTo>
                      <a:pt x="7407744" y="19050"/>
                      <a:pt x="7240104" y="19050"/>
                      <a:pt x="7081354" y="20320"/>
                    </a:cubicBezTo>
                    <a:cubicBezTo>
                      <a:pt x="6911173" y="21590"/>
                      <a:pt x="1653540" y="41910"/>
                      <a:pt x="1437640" y="41910"/>
                    </a:cubicBezTo>
                    <a:cubicBezTo>
                      <a:pt x="1176020" y="41910"/>
                      <a:pt x="915670" y="38100"/>
                      <a:pt x="654050" y="31750"/>
                    </a:cubicBezTo>
                    <a:cubicBezTo>
                      <a:pt x="593090" y="31750"/>
                      <a:pt x="533400" y="29210"/>
                      <a:pt x="472440" y="27940"/>
                    </a:cubicBezTo>
                    <a:cubicBezTo>
                      <a:pt x="372110" y="25400"/>
                      <a:pt x="261620" y="24130"/>
                      <a:pt x="165100" y="55880"/>
                    </a:cubicBezTo>
                    <a:cubicBezTo>
                      <a:pt x="111760" y="73660"/>
                      <a:pt x="69850" y="106680"/>
                      <a:pt x="57150" y="163830"/>
                    </a:cubicBezTo>
                    <a:cubicBezTo>
                      <a:pt x="48260" y="205740"/>
                      <a:pt x="52070" y="251460"/>
                      <a:pt x="48260" y="294640"/>
                    </a:cubicBezTo>
                    <a:cubicBezTo>
                      <a:pt x="33020" y="482600"/>
                      <a:pt x="35560" y="671830"/>
                      <a:pt x="40640" y="1027244"/>
                    </a:cubicBezTo>
                    <a:cubicBezTo>
                      <a:pt x="45720" y="1295904"/>
                      <a:pt x="52070" y="1497834"/>
                      <a:pt x="57150" y="1698494"/>
                    </a:cubicBezTo>
                    <a:cubicBezTo>
                      <a:pt x="60960" y="1811524"/>
                      <a:pt x="63500" y="1924553"/>
                      <a:pt x="67310" y="2037584"/>
                    </a:cubicBezTo>
                    <a:cubicBezTo>
                      <a:pt x="71120" y="2153153"/>
                      <a:pt x="176530" y="2220464"/>
                      <a:pt x="275590" y="2254753"/>
                    </a:cubicBezTo>
                    <a:cubicBezTo>
                      <a:pt x="356870" y="2282694"/>
                      <a:pt x="441960" y="2291584"/>
                      <a:pt x="527050" y="2291584"/>
                    </a:cubicBezTo>
                    <a:cubicBezTo>
                      <a:pt x="615950" y="2291584"/>
                      <a:pt x="703580" y="2291584"/>
                      <a:pt x="792480" y="2291584"/>
                    </a:cubicBezTo>
                    <a:cubicBezTo>
                      <a:pt x="962660" y="2291584"/>
                      <a:pt x="1131570" y="2291584"/>
                      <a:pt x="1301750" y="2290314"/>
                    </a:cubicBezTo>
                    <a:cubicBezTo>
                      <a:pt x="1504950" y="2290314"/>
                      <a:pt x="1708150" y="2289044"/>
                      <a:pt x="3701810" y="2287774"/>
                    </a:cubicBezTo>
                    <a:cubicBezTo>
                      <a:pt x="5766744" y="2286503"/>
                      <a:pt x="6074244" y="2285234"/>
                      <a:pt x="6259664" y="2283964"/>
                    </a:cubicBezTo>
                    <a:cubicBezTo>
                      <a:pt x="6380314" y="2282694"/>
                      <a:pt x="6500964" y="2281424"/>
                      <a:pt x="6621614" y="2277614"/>
                    </a:cubicBezTo>
                    <a:cubicBezTo>
                      <a:pt x="6823544" y="2269994"/>
                      <a:pt x="7026744" y="2266184"/>
                      <a:pt x="7228673" y="2273803"/>
                    </a:cubicBezTo>
                    <a:cubicBezTo>
                      <a:pt x="7237564" y="2275074"/>
                      <a:pt x="7236294" y="2278884"/>
                      <a:pt x="7231214" y="2283964"/>
                    </a:cubicBezTo>
                    <a:close/>
                  </a:path>
                </a:pathLst>
              </a:custGeom>
              <a:solidFill>
                <a:srgbClr val="000000"/>
              </a:solidFill>
            </p:spPr>
          </p:sp>
        </p:grpSp>
        <p:sp>
          <p:nvSpPr>
            <p:cNvPr id="7" name="TextBox 7"/>
            <p:cNvSpPr txBox="1"/>
            <p:nvPr/>
          </p:nvSpPr>
          <p:spPr>
            <a:xfrm>
              <a:off x="0" y="360226"/>
              <a:ext cx="7341149" cy="1837985"/>
            </a:xfrm>
            <a:prstGeom prst="rect">
              <a:avLst/>
            </a:prstGeom>
          </p:spPr>
          <p:txBody>
            <a:bodyPr wrap="square" lIns="0" tIns="0" rIns="0" bIns="0" rtlCol="0" anchor="t">
              <a:spAutoFit/>
            </a:bodyPr>
            <a:lstStyle/>
            <a:p>
              <a:pPr algn="ctr">
                <a:lnSpc>
                  <a:spcPts val="2543"/>
                </a:lnSpc>
              </a:pPr>
              <a:r>
                <a:rPr lang="en-US" sz="2400" dirty="0">
                  <a:solidFill>
                    <a:schemeClr val="tx1">
                      <a:lumMod val="50000"/>
                    </a:schemeClr>
                  </a:solidFill>
                  <a:latin typeface="Raleway Light" pitchFamily="2" charset="0"/>
                </a:rPr>
                <a:t>C</a:t>
              </a:r>
              <a:r>
                <a:rPr lang="vi-VN" sz="2400" dirty="0">
                  <a:solidFill>
                    <a:schemeClr val="tx1">
                      <a:lumMod val="50000"/>
                    </a:schemeClr>
                  </a:solidFill>
                  <a:latin typeface="Raleway Light" pitchFamily="2" charset="0"/>
                </a:rPr>
                <a:t>ác giai cấp cũ phân hóa, giai cấp, tầng lớp mới xuất hiện với địa vị kinh tế khác nhau</a:t>
              </a:r>
              <a:endParaRPr lang="en-US" sz="2400" dirty="0">
                <a:solidFill>
                  <a:schemeClr val="tx1">
                    <a:lumMod val="50000"/>
                  </a:schemeClr>
                </a:solidFill>
                <a:latin typeface="Raleway Light" pitchFamily="2" charset="0"/>
              </a:endParaRPr>
            </a:p>
          </p:txBody>
        </p:sp>
      </p:grpSp>
      <p:pic>
        <p:nvPicPr>
          <p:cNvPr id="16" name="Picture 1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652992">
            <a:off x="9548029" y="-100424"/>
            <a:ext cx="1765952" cy="700645"/>
          </a:xfrm>
          <a:prstGeom prst="rect">
            <a:avLst/>
          </a:prstGeom>
        </p:spPr>
      </p:pic>
      <p:pic>
        <p:nvPicPr>
          <p:cNvPr id="17" name="Picture 1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5701286" y="5971561"/>
            <a:ext cx="962497" cy="906497"/>
          </a:xfrm>
          <a:prstGeom prst="rect">
            <a:avLst/>
          </a:prstGeom>
        </p:spPr>
      </p:pic>
      <p:sp>
        <p:nvSpPr>
          <p:cNvPr id="18" name="TextBox 18"/>
          <p:cNvSpPr txBox="1"/>
          <p:nvPr/>
        </p:nvSpPr>
        <p:spPr>
          <a:xfrm>
            <a:off x="812063" y="692282"/>
            <a:ext cx="5952268" cy="654025"/>
          </a:xfrm>
          <a:prstGeom prst="rect">
            <a:avLst/>
          </a:prstGeom>
        </p:spPr>
        <p:txBody>
          <a:bodyPr lIns="0" tIns="0" rIns="0" bIns="0" rtlCol="0" anchor="t">
            <a:spAutoFit/>
          </a:bodyPr>
          <a:lstStyle/>
          <a:p>
            <a:pPr>
              <a:lnSpc>
                <a:spcPts val="5140"/>
              </a:lnSpc>
            </a:pPr>
            <a:r>
              <a:rPr lang="en-US" sz="4284" dirty="0" err="1">
                <a:latin typeface="Lucida Handwriting" panose="03010101010101010101" pitchFamily="66" charset="0"/>
              </a:rPr>
              <a:t>Về</a:t>
            </a:r>
            <a:r>
              <a:rPr lang="en-US" sz="4284" dirty="0">
                <a:latin typeface="Lucida Handwriting" panose="03010101010101010101" pitchFamily="66" charset="0"/>
              </a:rPr>
              <a:t> </a:t>
            </a:r>
            <a:r>
              <a:rPr lang="en-US" sz="4284" dirty="0" err="1">
                <a:latin typeface="Lucida Handwriting" panose="03010101010101010101" pitchFamily="66" charset="0"/>
              </a:rPr>
              <a:t>giai</a:t>
            </a:r>
            <a:r>
              <a:rPr lang="en-US" sz="4284" dirty="0">
                <a:latin typeface="Lucida Handwriting" panose="03010101010101010101" pitchFamily="66" charset="0"/>
              </a:rPr>
              <a:t> </a:t>
            </a:r>
            <a:r>
              <a:rPr lang="en-US" sz="4284" dirty="0" err="1">
                <a:latin typeface="Lucida Handwriting" panose="03010101010101010101" pitchFamily="66" charset="0"/>
              </a:rPr>
              <a:t>cấp</a:t>
            </a:r>
            <a:r>
              <a:rPr lang="en-US" sz="4284" dirty="0">
                <a:latin typeface="Lucida Handwriting" panose="03010101010101010101" pitchFamily="66" charset="0"/>
              </a:rPr>
              <a:t> ở</a:t>
            </a:r>
            <a:endParaRPr lang="en-US" sz="4284" i="1" dirty="0">
              <a:latin typeface="Lucida Handwriting" panose="03010101010101010101" pitchFamily="66" charset="0"/>
            </a:endParaRPr>
          </a:p>
        </p:txBody>
      </p:sp>
      <p:sp>
        <p:nvSpPr>
          <p:cNvPr id="19" name="TextBox 19"/>
          <p:cNvSpPr txBox="1"/>
          <p:nvPr/>
        </p:nvSpPr>
        <p:spPr>
          <a:xfrm>
            <a:off x="540063" y="1337745"/>
            <a:ext cx="5822432" cy="705321"/>
          </a:xfrm>
          <a:prstGeom prst="rect">
            <a:avLst/>
          </a:prstGeom>
        </p:spPr>
        <p:txBody>
          <a:bodyPr wrap="square" lIns="0" tIns="0" rIns="0" bIns="0" rtlCol="0" anchor="t">
            <a:spAutoFit/>
          </a:bodyPr>
          <a:lstStyle/>
          <a:p>
            <a:pPr>
              <a:lnSpc>
                <a:spcPts val="5549"/>
              </a:lnSpc>
            </a:pPr>
            <a:r>
              <a:rPr lang="en-US" sz="2667" dirty="0" err="1"/>
              <a:t>Việt</a:t>
            </a:r>
            <a:r>
              <a:rPr lang="en-US" sz="2667" dirty="0"/>
              <a:t> Nam </a:t>
            </a:r>
            <a:r>
              <a:rPr lang="en-US" sz="2667" dirty="0" err="1"/>
              <a:t>dưới</a:t>
            </a:r>
            <a:r>
              <a:rPr lang="en-US" sz="2667" dirty="0"/>
              <a:t> </a:t>
            </a:r>
            <a:r>
              <a:rPr lang="en-US" sz="2667" dirty="0" err="1"/>
              <a:t>thời</a:t>
            </a:r>
            <a:r>
              <a:rPr lang="en-US" sz="2667" dirty="0"/>
              <a:t> </a:t>
            </a:r>
            <a:r>
              <a:rPr lang="en-US" sz="2667" dirty="0" err="1"/>
              <a:t>Pháp</a:t>
            </a:r>
            <a:r>
              <a:rPr lang="en-US" sz="2667" dirty="0"/>
              <a:t> </a:t>
            </a:r>
            <a:r>
              <a:rPr lang="en-US" sz="2667" dirty="0" err="1"/>
              <a:t>thuộc</a:t>
            </a:r>
            <a:endParaRPr lang="en-US" sz="2667" dirty="0"/>
          </a:p>
        </p:txBody>
      </p:sp>
      <p:pic>
        <p:nvPicPr>
          <p:cNvPr id="21" name="Picture 20">
            <a:extLst>
              <a:ext uri="{FF2B5EF4-FFF2-40B4-BE49-F238E27FC236}">
                <a16:creationId xmlns:a16="http://schemas.microsoft.com/office/drawing/2014/main" id="{851132AA-E881-462A-B69C-06A00F9D1546}"/>
              </a:ext>
            </a:extLst>
          </p:cNvPr>
          <p:cNvPicPr>
            <a:picLocks noChangeAspect="1"/>
          </p:cNvPicPr>
          <p:nvPr/>
        </p:nvPicPr>
        <p:blipFill>
          <a:blip r:embed="rId6"/>
          <a:stretch>
            <a:fillRect/>
          </a:stretch>
        </p:blipFill>
        <p:spPr>
          <a:xfrm>
            <a:off x="7765360" y="2215015"/>
            <a:ext cx="2845701" cy="1632469"/>
          </a:xfrm>
          <a:prstGeom prst="rect">
            <a:avLst/>
          </a:prstGeom>
        </p:spPr>
      </p:pic>
      <p:pic>
        <p:nvPicPr>
          <p:cNvPr id="23" name="Picture 22">
            <a:extLst>
              <a:ext uri="{FF2B5EF4-FFF2-40B4-BE49-F238E27FC236}">
                <a16:creationId xmlns:a16="http://schemas.microsoft.com/office/drawing/2014/main" id="{2D87421E-5E97-41C5-8E64-3A7173DA4818}"/>
              </a:ext>
            </a:extLst>
          </p:cNvPr>
          <p:cNvPicPr>
            <a:picLocks noChangeAspect="1"/>
          </p:cNvPicPr>
          <p:nvPr/>
        </p:nvPicPr>
        <p:blipFill>
          <a:blip r:embed="rId7"/>
          <a:stretch>
            <a:fillRect/>
          </a:stretch>
        </p:blipFill>
        <p:spPr>
          <a:xfrm>
            <a:off x="2034410" y="2223329"/>
            <a:ext cx="2845701" cy="1557129"/>
          </a:xfrm>
          <a:prstGeom prst="rect">
            <a:avLst/>
          </a:prstGeom>
        </p:spPr>
      </p:pic>
      <p:grpSp>
        <p:nvGrpSpPr>
          <p:cNvPr id="29" name="Group 4">
            <a:extLst>
              <a:ext uri="{FF2B5EF4-FFF2-40B4-BE49-F238E27FC236}">
                <a16:creationId xmlns:a16="http://schemas.microsoft.com/office/drawing/2014/main" id="{ED26C28A-B2F9-4CB6-9F0B-54D160576EBC}"/>
              </a:ext>
            </a:extLst>
          </p:cNvPr>
          <p:cNvGrpSpPr/>
          <p:nvPr/>
        </p:nvGrpSpPr>
        <p:grpSpPr>
          <a:xfrm>
            <a:off x="615813" y="3847485"/>
            <a:ext cx="5110631" cy="2434135"/>
            <a:chOff x="76918" y="-177429"/>
            <a:chExt cx="8239970" cy="2345457"/>
          </a:xfrm>
        </p:grpSpPr>
        <p:sp>
          <p:nvSpPr>
            <p:cNvPr id="30" name="Freeform 5">
              <a:extLst>
                <a:ext uri="{FF2B5EF4-FFF2-40B4-BE49-F238E27FC236}">
                  <a16:creationId xmlns:a16="http://schemas.microsoft.com/office/drawing/2014/main" id="{043CA53B-A9A3-4353-BB26-0E1FAC8F468F}"/>
                </a:ext>
              </a:extLst>
            </p:cNvPr>
            <p:cNvSpPr/>
            <p:nvPr/>
          </p:nvSpPr>
          <p:spPr>
            <a:xfrm>
              <a:off x="76918" y="-177429"/>
              <a:ext cx="8239970" cy="2345457"/>
            </a:xfrm>
            <a:custGeom>
              <a:avLst/>
              <a:gdLst/>
              <a:ahLst/>
              <a:cxnLst/>
              <a:rect l="l" t="t" r="r" b="b"/>
              <a:pathLst>
                <a:path w="8239971" h="2345456">
                  <a:moveTo>
                    <a:pt x="7612193" y="2290978"/>
                  </a:moveTo>
                  <a:cubicBezTo>
                    <a:pt x="7612193" y="2290978"/>
                    <a:pt x="6881318" y="2345456"/>
                    <a:pt x="5797999" y="2342834"/>
                  </a:cubicBezTo>
                  <a:cubicBezTo>
                    <a:pt x="3166192" y="2340672"/>
                    <a:pt x="1057074" y="2332847"/>
                    <a:pt x="1057074" y="2332847"/>
                  </a:cubicBezTo>
                  <a:cubicBezTo>
                    <a:pt x="812932" y="2324013"/>
                    <a:pt x="449110" y="2302782"/>
                    <a:pt x="282371" y="2244605"/>
                  </a:cubicBezTo>
                  <a:cubicBezTo>
                    <a:pt x="4469" y="2147642"/>
                    <a:pt x="0" y="1974363"/>
                    <a:pt x="0" y="1574688"/>
                  </a:cubicBezTo>
                  <a:lnTo>
                    <a:pt x="0" y="1574675"/>
                  </a:lnTo>
                  <a:cubicBezTo>
                    <a:pt x="8536" y="491230"/>
                    <a:pt x="0" y="345608"/>
                    <a:pt x="77597" y="223930"/>
                  </a:cubicBezTo>
                  <a:cubicBezTo>
                    <a:pt x="217372" y="4759"/>
                    <a:pt x="519255" y="4073"/>
                    <a:pt x="937909" y="4073"/>
                  </a:cubicBezTo>
                  <a:cubicBezTo>
                    <a:pt x="937909" y="4073"/>
                    <a:pt x="2061912" y="15681"/>
                    <a:pt x="4827563" y="7673"/>
                  </a:cubicBezTo>
                  <a:cubicBezTo>
                    <a:pt x="6662391" y="0"/>
                    <a:pt x="7379124" y="6979"/>
                    <a:pt x="7379124" y="6979"/>
                  </a:cubicBezTo>
                  <a:cubicBezTo>
                    <a:pt x="7747432" y="14458"/>
                    <a:pt x="7885692" y="42638"/>
                    <a:pt x="8083431" y="165219"/>
                  </a:cubicBezTo>
                  <a:cubicBezTo>
                    <a:pt x="8234449" y="258836"/>
                    <a:pt x="8239971" y="476157"/>
                    <a:pt x="8230830" y="1574675"/>
                  </a:cubicBezTo>
                  <a:lnTo>
                    <a:pt x="8230830" y="1574688"/>
                  </a:lnTo>
                  <a:cubicBezTo>
                    <a:pt x="8230829" y="2092328"/>
                    <a:pt x="8188046" y="2240916"/>
                    <a:pt x="7612193" y="2290978"/>
                  </a:cubicBezTo>
                  <a:close/>
                </a:path>
              </a:pathLst>
            </a:custGeom>
            <a:solidFill>
              <a:srgbClr val="F8F8F8"/>
            </a:solidFill>
          </p:spPr>
        </p:sp>
      </p:grpSp>
      <p:grpSp>
        <p:nvGrpSpPr>
          <p:cNvPr id="31" name="Group 4">
            <a:extLst>
              <a:ext uri="{FF2B5EF4-FFF2-40B4-BE49-F238E27FC236}">
                <a16:creationId xmlns:a16="http://schemas.microsoft.com/office/drawing/2014/main" id="{940F1011-171E-447F-AB13-F20654CC55C9}"/>
              </a:ext>
            </a:extLst>
          </p:cNvPr>
          <p:cNvGrpSpPr/>
          <p:nvPr/>
        </p:nvGrpSpPr>
        <p:grpSpPr>
          <a:xfrm>
            <a:off x="735718" y="4019840"/>
            <a:ext cx="4990725" cy="2145880"/>
            <a:chOff x="-774190" y="-2504041"/>
            <a:chExt cx="8509902" cy="4291758"/>
          </a:xfrm>
        </p:grpSpPr>
        <p:grpSp>
          <p:nvGrpSpPr>
            <p:cNvPr id="32" name="Group 5">
              <a:extLst>
                <a:ext uri="{FF2B5EF4-FFF2-40B4-BE49-F238E27FC236}">
                  <a16:creationId xmlns:a16="http://schemas.microsoft.com/office/drawing/2014/main" id="{DF9FBDA4-5FED-4DB1-8212-5D3DD138CB5D}"/>
                </a:ext>
              </a:extLst>
            </p:cNvPr>
            <p:cNvGrpSpPr/>
            <p:nvPr/>
          </p:nvGrpSpPr>
          <p:grpSpPr>
            <a:xfrm>
              <a:off x="-774190" y="-2504041"/>
              <a:ext cx="8378640" cy="4291758"/>
              <a:chOff x="-815634" y="-2638088"/>
              <a:chExt cx="8827164" cy="4521505"/>
            </a:xfrm>
          </p:grpSpPr>
          <p:sp>
            <p:nvSpPr>
              <p:cNvPr id="34" name="Freeform 6">
                <a:extLst>
                  <a:ext uri="{FF2B5EF4-FFF2-40B4-BE49-F238E27FC236}">
                    <a16:creationId xmlns:a16="http://schemas.microsoft.com/office/drawing/2014/main" id="{224C7EBC-6AC0-468C-95AD-1DD3FE4A427B}"/>
                  </a:ext>
                </a:extLst>
              </p:cNvPr>
              <p:cNvSpPr/>
              <p:nvPr/>
            </p:nvSpPr>
            <p:spPr>
              <a:xfrm>
                <a:off x="-815634" y="-2638088"/>
                <a:ext cx="8827164" cy="4521505"/>
              </a:xfrm>
              <a:custGeom>
                <a:avLst/>
                <a:gdLst/>
                <a:ahLst/>
                <a:cxnLst/>
                <a:rect l="l" t="t" r="r" b="b"/>
                <a:pathLst>
                  <a:path w="7736673" h="2305554">
                    <a:moveTo>
                      <a:pt x="7231214" y="2283964"/>
                    </a:moveTo>
                    <a:cubicBezTo>
                      <a:pt x="7224864" y="2290314"/>
                      <a:pt x="7213433" y="2291584"/>
                      <a:pt x="7205814" y="2290314"/>
                    </a:cubicBezTo>
                    <a:cubicBezTo>
                      <a:pt x="7149933" y="2287774"/>
                      <a:pt x="7095323" y="2287774"/>
                      <a:pt x="7039444" y="2286504"/>
                    </a:cubicBezTo>
                    <a:cubicBezTo>
                      <a:pt x="6843864" y="2285234"/>
                      <a:pt x="6648283" y="2294124"/>
                      <a:pt x="6452704" y="2296664"/>
                    </a:cubicBezTo>
                    <a:cubicBezTo>
                      <a:pt x="6288873" y="2299204"/>
                      <a:pt x="6123773" y="2300474"/>
                      <a:pt x="5959944" y="2301744"/>
                    </a:cubicBezTo>
                    <a:cubicBezTo>
                      <a:pt x="4305838" y="2303014"/>
                      <a:pt x="2044243" y="2304284"/>
                      <a:pt x="1555750" y="2304284"/>
                    </a:cubicBezTo>
                    <a:cubicBezTo>
                      <a:pt x="1362710" y="2304284"/>
                      <a:pt x="1168400" y="2305554"/>
                      <a:pt x="975360" y="2305554"/>
                    </a:cubicBezTo>
                    <a:cubicBezTo>
                      <a:pt x="844550" y="2305554"/>
                      <a:pt x="712470" y="2305554"/>
                      <a:pt x="581660" y="2305554"/>
                    </a:cubicBezTo>
                    <a:cubicBezTo>
                      <a:pt x="449580" y="2305554"/>
                      <a:pt x="317500" y="2303014"/>
                      <a:pt x="194310" y="2247134"/>
                    </a:cubicBezTo>
                    <a:cubicBezTo>
                      <a:pt x="109220" y="2207764"/>
                      <a:pt x="33020" y="2141724"/>
                      <a:pt x="29210" y="2042664"/>
                    </a:cubicBezTo>
                    <a:cubicBezTo>
                      <a:pt x="27940" y="2003294"/>
                      <a:pt x="26670" y="1962654"/>
                      <a:pt x="25400" y="1923284"/>
                    </a:cubicBezTo>
                    <a:cubicBezTo>
                      <a:pt x="21590" y="1735324"/>
                      <a:pt x="15240" y="1546094"/>
                      <a:pt x="10160" y="1356864"/>
                    </a:cubicBezTo>
                    <a:cubicBezTo>
                      <a:pt x="5080" y="1191764"/>
                      <a:pt x="0" y="868872"/>
                      <a:pt x="0" y="626110"/>
                    </a:cubicBezTo>
                    <a:cubicBezTo>
                      <a:pt x="0" y="509270"/>
                      <a:pt x="3810" y="391160"/>
                      <a:pt x="15240" y="274320"/>
                    </a:cubicBezTo>
                    <a:cubicBezTo>
                      <a:pt x="19050" y="231140"/>
                      <a:pt x="12700" y="186690"/>
                      <a:pt x="27940" y="144780"/>
                    </a:cubicBezTo>
                    <a:cubicBezTo>
                      <a:pt x="50800" y="83820"/>
                      <a:pt x="115570" y="54610"/>
                      <a:pt x="175260" y="38100"/>
                    </a:cubicBezTo>
                    <a:cubicBezTo>
                      <a:pt x="278130" y="10160"/>
                      <a:pt x="389890" y="8890"/>
                      <a:pt x="495300" y="11430"/>
                    </a:cubicBezTo>
                    <a:cubicBezTo>
                      <a:pt x="678180" y="16510"/>
                      <a:pt x="7138504" y="0"/>
                      <a:pt x="7246454" y="5080"/>
                    </a:cubicBezTo>
                    <a:cubicBezTo>
                      <a:pt x="7370914" y="11430"/>
                      <a:pt x="7506804" y="31750"/>
                      <a:pt x="7612214" y="102870"/>
                    </a:cubicBezTo>
                    <a:cubicBezTo>
                      <a:pt x="7651584" y="129540"/>
                      <a:pt x="7685873" y="163830"/>
                      <a:pt x="7706194" y="207010"/>
                    </a:cubicBezTo>
                    <a:cubicBezTo>
                      <a:pt x="7722704" y="241300"/>
                      <a:pt x="7726514" y="276860"/>
                      <a:pt x="7726514" y="314960"/>
                    </a:cubicBezTo>
                    <a:cubicBezTo>
                      <a:pt x="7723973" y="515620"/>
                      <a:pt x="7736673" y="1439414"/>
                      <a:pt x="7730323" y="1582924"/>
                    </a:cubicBezTo>
                    <a:cubicBezTo>
                      <a:pt x="7723973" y="1702304"/>
                      <a:pt x="7713814" y="1821684"/>
                      <a:pt x="7698573" y="1939794"/>
                    </a:cubicBezTo>
                    <a:cubicBezTo>
                      <a:pt x="7694764" y="1970274"/>
                      <a:pt x="7693494" y="2002024"/>
                      <a:pt x="7684604" y="2031234"/>
                    </a:cubicBezTo>
                    <a:cubicBezTo>
                      <a:pt x="7668094" y="2084574"/>
                      <a:pt x="7632534" y="2130294"/>
                      <a:pt x="7590623" y="2165854"/>
                    </a:cubicBezTo>
                    <a:cubicBezTo>
                      <a:pt x="7486484" y="2253484"/>
                      <a:pt x="7342973" y="2290314"/>
                      <a:pt x="7209623" y="2291584"/>
                    </a:cubicBezTo>
                    <a:cubicBezTo>
                      <a:pt x="7185494" y="2291584"/>
                      <a:pt x="7213434" y="2275074"/>
                      <a:pt x="7224864" y="2275074"/>
                    </a:cubicBezTo>
                    <a:cubicBezTo>
                      <a:pt x="7353134" y="2275074"/>
                      <a:pt x="7492834" y="2238244"/>
                      <a:pt x="7584273" y="2142994"/>
                    </a:cubicBezTo>
                    <a:cubicBezTo>
                      <a:pt x="7622373" y="2102354"/>
                      <a:pt x="7650314" y="2051554"/>
                      <a:pt x="7656664" y="1995674"/>
                    </a:cubicBezTo>
                    <a:cubicBezTo>
                      <a:pt x="7659204" y="1970274"/>
                      <a:pt x="7661744" y="1946144"/>
                      <a:pt x="7664284" y="1920744"/>
                    </a:cubicBezTo>
                    <a:cubicBezTo>
                      <a:pt x="7732864" y="1360674"/>
                      <a:pt x="7689684" y="382270"/>
                      <a:pt x="7689684" y="320040"/>
                    </a:cubicBezTo>
                    <a:cubicBezTo>
                      <a:pt x="7689684" y="275590"/>
                      <a:pt x="7682064" y="233680"/>
                      <a:pt x="7659204" y="195580"/>
                    </a:cubicBezTo>
                    <a:cubicBezTo>
                      <a:pt x="7633804" y="153670"/>
                      <a:pt x="7593164" y="121920"/>
                      <a:pt x="7549984" y="97790"/>
                    </a:cubicBezTo>
                    <a:cubicBezTo>
                      <a:pt x="7407744" y="19050"/>
                      <a:pt x="7240104" y="19050"/>
                      <a:pt x="7081354" y="20320"/>
                    </a:cubicBezTo>
                    <a:cubicBezTo>
                      <a:pt x="6911173" y="21590"/>
                      <a:pt x="1653540" y="41910"/>
                      <a:pt x="1437640" y="41910"/>
                    </a:cubicBezTo>
                    <a:cubicBezTo>
                      <a:pt x="1176020" y="41910"/>
                      <a:pt x="915670" y="38100"/>
                      <a:pt x="654050" y="31750"/>
                    </a:cubicBezTo>
                    <a:cubicBezTo>
                      <a:pt x="593090" y="31750"/>
                      <a:pt x="533400" y="29210"/>
                      <a:pt x="472440" y="27940"/>
                    </a:cubicBezTo>
                    <a:cubicBezTo>
                      <a:pt x="372110" y="25400"/>
                      <a:pt x="261620" y="24130"/>
                      <a:pt x="165100" y="55880"/>
                    </a:cubicBezTo>
                    <a:cubicBezTo>
                      <a:pt x="111760" y="73660"/>
                      <a:pt x="69850" y="106680"/>
                      <a:pt x="57150" y="163830"/>
                    </a:cubicBezTo>
                    <a:cubicBezTo>
                      <a:pt x="48260" y="205740"/>
                      <a:pt x="52070" y="251460"/>
                      <a:pt x="48260" y="294640"/>
                    </a:cubicBezTo>
                    <a:cubicBezTo>
                      <a:pt x="33020" y="482600"/>
                      <a:pt x="35560" y="671830"/>
                      <a:pt x="40640" y="1027244"/>
                    </a:cubicBezTo>
                    <a:cubicBezTo>
                      <a:pt x="45720" y="1295904"/>
                      <a:pt x="52070" y="1497834"/>
                      <a:pt x="57150" y="1698494"/>
                    </a:cubicBezTo>
                    <a:cubicBezTo>
                      <a:pt x="60960" y="1811524"/>
                      <a:pt x="63500" y="1924553"/>
                      <a:pt x="67310" y="2037584"/>
                    </a:cubicBezTo>
                    <a:cubicBezTo>
                      <a:pt x="71120" y="2153153"/>
                      <a:pt x="176530" y="2220464"/>
                      <a:pt x="275590" y="2254753"/>
                    </a:cubicBezTo>
                    <a:cubicBezTo>
                      <a:pt x="356870" y="2282694"/>
                      <a:pt x="441960" y="2291584"/>
                      <a:pt x="527050" y="2291584"/>
                    </a:cubicBezTo>
                    <a:cubicBezTo>
                      <a:pt x="615950" y="2291584"/>
                      <a:pt x="703580" y="2291584"/>
                      <a:pt x="792480" y="2291584"/>
                    </a:cubicBezTo>
                    <a:cubicBezTo>
                      <a:pt x="962660" y="2291584"/>
                      <a:pt x="1131570" y="2291584"/>
                      <a:pt x="1301750" y="2290314"/>
                    </a:cubicBezTo>
                    <a:cubicBezTo>
                      <a:pt x="1504950" y="2290314"/>
                      <a:pt x="1708150" y="2289044"/>
                      <a:pt x="3701810" y="2287774"/>
                    </a:cubicBezTo>
                    <a:cubicBezTo>
                      <a:pt x="5766744" y="2286503"/>
                      <a:pt x="6074244" y="2285234"/>
                      <a:pt x="6259664" y="2283964"/>
                    </a:cubicBezTo>
                    <a:cubicBezTo>
                      <a:pt x="6380314" y="2282694"/>
                      <a:pt x="6500964" y="2281424"/>
                      <a:pt x="6621614" y="2277614"/>
                    </a:cubicBezTo>
                    <a:cubicBezTo>
                      <a:pt x="6823544" y="2269994"/>
                      <a:pt x="7026744" y="2266184"/>
                      <a:pt x="7228673" y="2273803"/>
                    </a:cubicBezTo>
                    <a:cubicBezTo>
                      <a:pt x="7237564" y="2275074"/>
                      <a:pt x="7236294" y="2278884"/>
                      <a:pt x="7231214" y="2283964"/>
                    </a:cubicBezTo>
                    <a:close/>
                  </a:path>
                </a:pathLst>
              </a:custGeom>
              <a:solidFill>
                <a:srgbClr val="000000"/>
              </a:solidFill>
            </p:spPr>
          </p:sp>
        </p:grpSp>
        <p:sp>
          <p:nvSpPr>
            <p:cNvPr id="33" name="TextBox 7">
              <a:extLst>
                <a:ext uri="{FF2B5EF4-FFF2-40B4-BE49-F238E27FC236}">
                  <a16:creationId xmlns:a16="http://schemas.microsoft.com/office/drawing/2014/main" id="{CFD778DD-6C54-4BDF-8A75-65118F34B27B}"/>
                </a:ext>
              </a:extLst>
            </p:cNvPr>
            <p:cNvSpPr txBox="1"/>
            <p:nvPr/>
          </p:nvSpPr>
          <p:spPr>
            <a:xfrm>
              <a:off x="-774190" y="-1914497"/>
              <a:ext cx="8509902" cy="2564803"/>
            </a:xfrm>
            <a:prstGeom prst="rect">
              <a:avLst/>
            </a:prstGeom>
          </p:spPr>
          <p:txBody>
            <a:bodyPr wrap="square" lIns="0" tIns="0" rIns="0" bIns="0" rtlCol="0" anchor="t">
              <a:spAutoFit/>
            </a:bodyPr>
            <a:lstStyle/>
            <a:p>
              <a:pPr algn="ctr">
                <a:lnSpc>
                  <a:spcPts val="2543"/>
                </a:lnSpc>
              </a:pPr>
              <a:r>
                <a:rPr lang="en-US" sz="1600" dirty="0" err="1">
                  <a:latin typeface="Raleway Light" pitchFamily="2" charset="0"/>
                </a:rPr>
                <a:t>Giai</a:t>
              </a:r>
              <a:r>
                <a:rPr lang="en-US" sz="1600" dirty="0">
                  <a:latin typeface="Raleway Light" pitchFamily="2" charset="0"/>
                </a:rPr>
                <a:t> </a:t>
              </a:r>
              <a:r>
                <a:rPr lang="en-US" sz="1600" dirty="0" err="1">
                  <a:latin typeface="Raleway Light" pitchFamily="2" charset="0"/>
                </a:rPr>
                <a:t>cấp</a:t>
              </a:r>
              <a:r>
                <a:rPr lang="en-US" sz="1600" dirty="0">
                  <a:latin typeface="Raleway Light" pitchFamily="2" charset="0"/>
                </a:rPr>
                <a:t> </a:t>
              </a:r>
              <a:r>
                <a:rPr lang="en-US" sz="1600" dirty="0" err="1">
                  <a:latin typeface="Raleway Light" pitchFamily="2" charset="0"/>
                </a:rPr>
                <a:t>địa</a:t>
              </a:r>
              <a:r>
                <a:rPr lang="en-US" sz="1600" dirty="0">
                  <a:latin typeface="Raleway Light" pitchFamily="2" charset="0"/>
                </a:rPr>
                <a:t> </a:t>
              </a:r>
              <a:r>
                <a:rPr lang="vi-VN" sz="1600" dirty="0">
                  <a:latin typeface="Raleway Light" pitchFamily="2" charset="0"/>
                </a:rPr>
                <a:t>chủ câu kết với thực dân Pháp</a:t>
              </a:r>
              <a:r>
                <a:rPr lang="en-US" sz="1600" dirty="0">
                  <a:latin typeface="Raleway Light" pitchFamily="2" charset="0"/>
                </a:rPr>
                <a:t>, m</a:t>
              </a:r>
              <a:r>
                <a:rPr lang="vi-VN" sz="1600" dirty="0">
                  <a:latin typeface="Raleway Light" pitchFamily="2" charset="0"/>
                </a:rPr>
                <a:t>ột bộ phận khác trở thành lãnh đạo phong trào nông dân chống thực dân Pháp và phong kiến phản động</a:t>
              </a:r>
              <a:r>
                <a:rPr lang="en-US" sz="1600" dirty="0">
                  <a:latin typeface="Raleway Light" pitchFamily="2" charset="0"/>
                </a:rPr>
                <a:t>, m</a:t>
              </a:r>
              <a:r>
                <a:rPr lang="vi-VN" sz="1600" dirty="0">
                  <a:latin typeface="Raleway Light" pitchFamily="2" charset="0"/>
                </a:rPr>
                <a:t>ột bộ phận nhỏ chuyển sang kinh doanh theo lối tư bản.</a:t>
              </a:r>
              <a:endParaRPr lang="en-US" sz="1600" dirty="0">
                <a:latin typeface="Raleway Light" pitchFamily="2" charset="0"/>
              </a:endParaRPr>
            </a:p>
          </p:txBody>
        </p:sp>
      </p:grpSp>
      <p:pic>
        <p:nvPicPr>
          <p:cNvPr id="24" name="Picture 15">
            <a:extLst>
              <a:ext uri="{FF2B5EF4-FFF2-40B4-BE49-F238E27FC236}">
                <a16:creationId xmlns:a16="http://schemas.microsoft.com/office/drawing/2014/main" id="{A134E789-74ED-45C3-BCDF-9A4489B940A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16485815" flipH="1">
            <a:off x="1427647" y="3454579"/>
            <a:ext cx="1132664" cy="651759"/>
          </a:xfrm>
          <a:prstGeom prst="rect">
            <a:avLst/>
          </a:prstGeom>
        </p:spPr>
      </p:pic>
      <p:grpSp>
        <p:nvGrpSpPr>
          <p:cNvPr id="35" name="Group 4">
            <a:extLst>
              <a:ext uri="{FF2B5EF4-FFF2-40B4-BE49-F238E27FC236}">
                <a16:creationId xmlns:a16="http://schemas.microsoft.com/office/drawing/2014/main" id="{CD0AD93F-69C5-43DA-A4EA-29AD1F8F3AEC}"/>
              </a:ext>
            </a:extLst>
          </p:cNvPr>
          <p:cNvGrpSpPr/>
          <p:nvPr/>
        </p:nvGrpSpPr>
        <p:grpSpPr>
          <a:xfrm>
            <a:off x="6476383" y="4009608"/>
            <a:ext cx="4990725" cy="2224585"/>
            <a:chOff x="432102" y="674561"/>
            <a:chExt cx="8239970" cy="2345457"/>
          </a:xfrm>
        </p:grpSpPr>
        <p:sp>
          <p:nvSpPr>
            <p:cNvPr id="36" name="Freeform 5">
              <a:extLst>
                <a:ext uri="{FF2B5EF4-FFF2-40B4-BE49-F238E27FC236}">
                  <a16:creationId xmlns:a16="http://schemas.microsoft.com/office/drawing/2014/main" id="{8D057453-AF0A-43F0-A9B7-896C24384BAC}"/>
                </a:ext>
              </a:extLst>
            </p:cNvPr>
            <p:cNvSpPr/>
            <p:nvPr/>
          </p:nvSpPr>
          <p:spPr>
            <a:xfrm>
              <a:off x="432102" y="674561"/>
              <a:ext cx="8239970" cy="2345457"/>
            </a:xfrm>
            <a:custGeom>
              <a:avLst/>
              <a:gdLst/>
              <a:ahLst/>
              <a:cxnLst/>
              <a:rect l="l" t="t" r="r" b="b"/>
              <a:pathLst>
                <a:path w="8239971" h="2345456">
                  <a:moveTo>
                    <a:pt x="7612193" y="2290978"/>
                  </a:moveTo>
                  <a:cubicBezTo>
                    <a:pt x="7612193" y="2290978"/>
                    <a:pt x="6881318" y="2345456"/>
                    <a:pt x="5797999" y="2342834"/>
                  </a:cubicBezTo>
                  <a:cubicBezTo>
                    <a:pt x="3166192" y="2340672"/>
                    <a:pt x="1057074" y="2332847"/>
                    <a:pt x="1057074" y="2332847"/>
                  </a:cubicBezTo>
                  <a:cubicBezTo>
                    <a:pt x="812932" y="2324013"/>
                    <a:pt x="449110" y="2302782"/>
                    <a:pt x="282371" y="2244605"/>
                  </a:cubicBezTo>
                  <a:cubicBezTo>
                    <a:pt x="4469" y="2147642"/>
                    <a:pt x="0" y="1974363"/>
                    <a:pt x="0" y="1574688"/>
                  </a:cubicBezTo>
                  <a:lnTo>
                    <a:pt x="0" y="1574675"/>
                  </a:lnTo>
                  <a:cubicBezTo>
                    <a:pt x="8536" y="491230"/>
                    <a:pt x="0" y="345608"/>
                    <a:pt x="77597" y="223930"/>
                  </a:cubicBezTo>
                  <a:cubicBezTo>
                    <a:pt x="217372" y="4759"/>
                    <a:pt x="519255" y="4073"/>
                    <a:pt x="937909" y="4073"/>
                  </a:cubicBezTo>
                  <a:cubicBezTo>
                    <a:pt x="937909" y="4073"/>
                    <a:pt x="2061912" y="15681"/>
                    <a:pt x="4827563" y="7673"/>
                  </a:cubicBezTo>
                  <a:cubicBezTo>
                    <a:pt x="6662391" y="0"/>
                    <a:pt x="7379124" y="6979"/>
                    <a:pt x="7379124" y="6979"/>
                  </a:cubicBezTo>
                  <a:cubicBezTo>
                    <a:pt x="7747432" y="14458"/>
                    <a:pt x="7885692" y="42638"/>
                    <a:pt x="8083431" y="165219"/>
                  </a:cubicBezTo>
                  <a:cubicBezTo>
                    <a:pt x="8234449" y="258836"/>
                    <a:pt x="8239971" y="476157"/>
                    <a:pt x="8230830" y="1574675"/>
                  </a:cubicBezTo>
                  <a:lnTo>
                    <a:pt x="8230830" y="1574688"/>
                  </a:lnTo>
                  <a:cubicBezTo>
                    <a:pt x="8230829" y="2092328"/>
                    <a:pt x="8188046" y="2240916"/>
                    <a:pt x="7612193" y="2290978"/>
                  </a:cubicBezTo>
                  <a:close/>
                </a:path>
              </a:pathLst>
            </a:custGeom>
            <a:solidFill>
              <a:srgbClr val="F8F8F8"/>
            </a:solidFill>
          </p:spPr>
        </p:sp>
      </p:grpSp>
      <p:grpSp>
        <p:nvGrpSpPr>
          <p:cNvPr id="37" name="Group 4">
            <a:extLst>
              <a:ext uri="{FF2B5EF4-FFF2-40B4-BE49-F238E27FC236}">
                <a16:creationId xmlns:a16="http://schemas.microsoft.com/office/drawing/2014/main" id="{F8BFD04A-9339-4F69-B65C-408625EAE7FB}"/>
              </a:ext>
            </a:extLst>
          </p:cNvPr>
          <p:cNvGrpSpPr/>
          <p:nvPr/>
        </p:nvGrpSpPr>
        <p:grpSpPr>
          <a:xfrm>
            <a:off x="6798971" y="4057054"/>
            <a:ext cx="4314965" cy="2053192"/>
            <a:chOff x="-35883" y="-2139484"/>
            <a:chExt cx="7343560" cy="2188404"/>
          </a:xfrm>
        </p:grpSpPr>
        <p:grpSp>
          <p:nvGrpSpPr>
            <p:cNvPr id="38" name="Group 5">
              <a:extLst>
                <a:ext uri="{FF2B5EF4-FFF2-40B4-BE49-F238E27FC236}">
                  <a16:creationId xmlns:a16="http://schemas.microsoft.com/office/drawing/2014/main" id="{F186D52E-453C-485A-8445-696BE6A98D12}"/>
                </a:ext>
              </a:extLst>
            </p:cNvPr>
            <p:cNvGrpSpPr/>
            <p:nvPr/>
          </p:nvGrpSpPr>
          <p:grpSpPr>
            <a:xfrm>
              <a:off x="-35883" y="-2139484"/>
              <a:ext cx="7343560" cy="2188404"/>
              <a:chOff x="-37804" y="-2254015"/>
              <a:chExt cx="7736674" cy="2305554"/>
            </a:xfrm>
          </p:grpSpPr>
          <p:sp>
            <p:nvSpPr>
              <p:cNvPr id="40" name="Freeform 6">
                <a:extLst>
                  <a:ext uri="{FF2B5EF4-FFF2-40B4-BE49-F238E27FC236}">
                    <a16:creationId xmlns:a16="http://schemas.microsoft.com/office/drawing/2014/main" id="{5950199B-2A8A-4A2E-A2D8-9B593DA7285E}"/>
                  </a:ext>
                </a:extLst>
              </p:cNvPr>
              <p:cNvSpPr/>
              <p:nvPr/>
            </p:nvSpPr>
            <p:spPr>
              <a:xfrm>
                <a:off x="-37804" y="-2254015"/>
                <a:ext cx="7736674" cy="2305554"/>
              </a:xfrm>
              <a:custGeom>
                <a:avLst/>
                <a:gdLst/>
                <a:ahLst/>
                <a:cxnLst/>
                <a:rect l="l" t="t" r="r" b="b"/>
                <a:pathLst>
                  <a:path w="7736673" h="2305554">
                    <a:moveTo>
                      <a:pt x="7231214" y="2283964"/>
                    </a:moveTo>
                    <a:cubicBezTo>
                      <a:pt x="7224864" y="2290314"/>
                      <a:pt x="7213433" y="2291584"/>
                      <a:pt x="7205814" y="2290314"/>
                    </a:cubicBezTo>
                    <a:cubicBezTo>
                      <a:pt x="7149933" y="2287774"/>
                      <a:pt x="7095323" y="2287774"/>
                      <a:pt x="7039444" y="2286504"/>
                    </a:cubicBezTo>
                    <a:cubicBezTo>
                      <a:pt x="6843864" y="2285234"/>
                      <a:pt x="6648283" y="2294124"/>
                      <a:pt x="6452704" y="2296664"/>
                    </a:cubicBezTo>
                    <a:cubicBezTo>
                      <a:pt x="6288873" y="2299204"/>
                      <a:pt x="6123773" y="2300474"/>
                      <a:pt x="5959944" y="2301744"/>
                    </a:cubicBezTo>
                    <a:cubicBezTo>
                      <a:pt x="4305838" y="2303014"/>
                      <a:pt x="2044243" y="2304284"/>
                      <a:pt x="1555750" y="2304284"/>
                    </a:cubicBezTo>
                    <a:cubicBezTo>
                      <a:pt x="1362710" y="2304284"/>
                      <a:pt x="1168400" y="2305554"/>
                      <a:pt x="975360" y="2305554"/>
                    </a:cubicBezTo>
                    <a:cubicBezTo>
                      <a:pt x="844550" y="2305554"/>
                      <a:pt x="712470" y="2305554"/>
                      <a:pt x="581660" y="2305554"/>
                    </a:cubicBezTo>
                    <a:cubicBezTo>
                      <a:pt x="449580" y="2305554"/>
                      <a:pt x="317500" y="2303014"/>
                      <a:pt x="194310" y="2247134"/>
                    </a:cubicBezTo>
                    <a:cubicBezTo>
                      <a:pt x="109220" y="2207764"/>
                      <a:pt x="33020" y="2141724"/>
                      <a:pt x="29210" y="2042664"/>
                    </a:cubicBezTo>
                    <a:cubicBezTo>
                      <a:pt x="27940" y="2003294"/>
                      <a:pt x="26670" y="1962654"/>
                      <a:pt x="25400" y="1923284"/>
                    </a:cubicBezTo>
                    <a:cubicBezTo>
                      <a:pt x="21590" y="1735324"/>
                      <a:pt x="15240" y="1546094"/>
                      <a:pt x="10160" y="1356864"/>
                    </a:cubicBezTo>
                    <a:cubicBezTo>
                      <a:pt x="5080" y="1191764"/>
                      <a:pt x="0" y="868872"/>
                      <a:pt x="0" y="626110"/>
                    </a:cubicBezTo>
                    <a:cubicBezTo>
                      <a:pt x="0" y="509270"/>
                      <a:pt x="3810" y="391160"/>
                      <a:pt x="15240" y="274320"/>
                    </a:cubicBezTo>
                    <a:cubicBezTo>
                      <a:pt x="19050" y="231140"/>
                      <a:pt x="12700" y="186690"/>
                      <a:pt x="27940" y="144780"/>
                    </a:cubicBezTo>
                    <a:cubicBezTo>
                      <a:pt x="50800" y="83820"/>
                      <a:pt x="115570" y="54610"/>
                      <a:pt x="175260" y="38100"/>
                    </a:cubicBezTo>
                    <a:cubicBezTo>
                      <a:pt x="278130" y="10160"/>
                      <a:pt x="389890" y="8890"/>
                      <a:pt x="495300" y="11430"/>
                    </a:cubicBezTo>
                    <a:cubicBezTo>
                      <a:pt x="678180" y="16510"/>
                      <a:pt x="7138504" y="0"/>
                      <a:pt x="7246454" y="5080"/>
                    </a:cubicBezTo>
                    <a:cubicBezTo>
                      <a:pt x="7370914" y="11430"/>
                      <a:pt x="7506804" y="31750"/>
                      <a:pt x="7612214" y="102870"/>
                    </a:cubicBezTo>
                    <a:cubicBezTo>
                      <a:pt x="7651584" y="129540"/>
                      <a:pt x="7685873" y="163830"/>
                      <a:pt x="7706194" y="207010"/>
                    </a:cubicBezTo>
                    <a:cubicBezTo>
                      <a:pt x="7722704" y="241300"/>
                      <a:pt x="7726514" y="276860"/>
                      <a:pt x="7726514" y="314960"/>
                    </a:cubicBezTo>
                    <a:cubicBezTo>
                      <a:pt x="7723973" y="515620"/>
                      <a:pt x="7736673" y="1439414"/>
                      <a:pt x="7730323" y="1582924"/>
                    </a:cubicBezTo>
                    <a:cubicBezTo>
                      <a:pt x="7723973" y="1702304"/>
                      <a:pt x="7713814" y="1821684"/>
                      <a:pt x="7698573" y="1939794"/>
                    </a:cubicBezTo>
                    <a:cubicBezTo>
                      <a:pt x="7694764" y="1970274"/>
                      <a:pt x="7693494" y="2002024"/>
                      <a:pt x="7684604" y="2031234"/>
                    </a:cubicBezTo>
                    <a:cubicBezTo>
                      <a:pt x="7668094" y="2084574"/>
                      <a:pt x="7632534" y="2130294"/>
                      <a:pt x="7590623" y="2165854"/>
                    </a:cubicBezTo>
                    <a:cubicBezTo>
                      <a:pt x="7486484" y="2253484"/>
                      <a:pt x="7342973" y="2290314"/>
                      <a:pt x="7209623" y="2291584"/>
                    </a:cubicBezTo>
                    <a:cubicBezTo>
                      <a:pt x="7185494" y="2291584"/>
                      <a:pt x="7213434" y="2275074"/>
                      <a:pt x="7224864" y="2275074"/>
                    </a:cubicBezTo>
                    <a:cubicBezTo>
                      <a:pt x="7353134" y="2275074"/>
                      <a:pt x="7492834" y="2238244"/>
                      <a:pt x="7584273" y="2142994"/>
                    </a:cubicBezTo>
                    <a:cubicBezTo>
                      <a:pt x="7622373" y="2102354"/>
                      <a:pt x="7650314" y="2051554"/>
                      <a:pt x="7656664" y="1995674"/>
                    </a:cubicBezTo>
                    <a:cubicBezTo>
                      <a:pt x="7659204" y="1970274"/>
                      <a:pt x="7661744" y="1946144"/>
                      <a:pt x="7664284" y="1920744"/>
                    </a:cubicBezTo>
                    <a:cubicBezTo>
                      <a:pt x="7732864" y="1360674"/>
                      <a:pt x="7689684" y="382270"/>
                      <a:pt x="7689684" y="320040"/>
                    </a:cubicBezTo>
                    <a:cubicBezTo>
                      <a:pt x="7689684" y="275590"/>
                      <a:pt x="7682064" y="233680"/>
                      <a:pt x="7659204" y="195580"/>
                    </a:cubicBezTo>
                    <a:cubicBezTo>
                      <a:pt x="7633804" y="153670"/>
                      <a:pt x="7593164" y="121920"/>
                      <a:pt x="7549984" y="97790"/>
                    </a:cubicBezTo>
                    <a:cubicBezTo>
                      <a:pt x="7407744" y="19050"/>
                      <a:pt x="7240104" y="19050"/>
                      <a:pt x="7081354" y="20320"/>
                    </a:cubicBezTo>
                    <a:cubicBezTo>
                      <a:pt x="6911173" y="21590"/>
                      <a:pt x="1653540" y="41910"/>
                      <a:pt x="1437640" y="41910"/>
                    </a:cubicBezTo>
                    <a:cubicBezTo>
                      <a:pt x="1176020" y="41910"/>
                      <a:pt x="915670" y="38100"/>
                      <a:pt x="654050" y="31750"/>
                    </a:cubicBezTo>
                    <a:cubicBezTo>
                      <a:pt x="593090" y="31750"/>
                      <a:pt x="533400" y="29210"/>
                      <a:pt x="472440" y="27940"/>
                    </a:cubicBezTo>
                    <a:cubicBezTo>
                      <a:pt x="372110" y="25400"/>
                      <a:pt x="261620" y="24130"/>
                      <a:pt x="165100" y="55880"/>
                    </a:cubicBezTo>
                    <a:cubicBezTo>
                      <a:pt x="111760" y="73660"/>
                      <a:pt x="69850" y="106680"/>
                      <a:pt x="57150" y="163830"/>
                    </a:cubicBezTo>
                    <a:cubicBezTo>
                      <a:pt x="48260" y="205740"/>
                      <a:pt x="52070" y="251460"/>
                      <a:pt x="48260" y="294640"/>
                    </a:cubicBezTo>
                    <a:cubicBezTo>
                      <a:pt x="33020" y="482600"/>
                      <a:pt x="35560" y="671830"/>
                      <a:pt x="40640" y="1027244"/>
                    </a:cubicBezTo>
                    <a:cubicBezTo>
                      <a:pt x="45720" y="1295904"/>
                      <a:pt x="52070" y="1497834"/>
                      <a:pt x="57150" y="1698494"/>
                    </a:cubicBezTo>
                    <a:cubicBezTo>
                      <a:pt x="60960" y="1811524"/>
                      <a:pt x="63500" y="1924553"/>
                      <a:pt x="67310" y="2037584"/>
                    </a:cubicBezTo>
                    <a:cubicBezTo>
                      <a:pt x="71120" y="2153153"/>
                      <a:pt x="176530" y="2220464"/>
                      <a:pt x="275590" y="2254753"/>
                    </a:cubicBezTo>
                    <a:cubicBezTo>
                      <a:pt x="356870" y="2282694"/>
                      <a:pt x="441960" y="2291584"/>
                      <a:pt x="527050" y="2291584"/>
                    </a:cubicBezTo>
                    <a:cubicBezTo>
                      <a:pt x="615950" y="2291584"/>
                      <a:pt x="703580" y="2291584"/>
                      <a:pt x="792480" y="2291584"/>
                    </a:cubicBezTo>
                    <a:cubicBezTo>
                      <a:pt x="962660" y="2291584"/>
                      <a:pt x="1131570" y="2291584"/>
                      <a:pt x="1301750" y="2290314"/>
                    </a:cubicBezTo>
                    <a:cubicBezTo>
                      <a:pt x="1504950" y="2290314"/>
                      <a:pt x="1708150" y="2289044"/>
                      <a:pt x="3701810" y="2287774"/>
                    </a:cubicBezTo>
                    <a:cubicBezTo>
                      <a:pt x="5766744" y="2286503"/>
                      <a:pt x="6074244" y="2285234"/>
                      <a:pt x="6259664" y="2283964"/>
                    </a:cubicBezTo>
                    <a:cubicBezTo>
                      <a:pt x="6380314" y="2282694"/>
                      <a:pt x="6500964" y="2281424"/>
                      <a:pt x="6621614" y="2277614"/>
                    </a:cubicBezTo>
                    <a:cubicBezTo>
                      <a:pt x="6823544" y="2269994"/>
                      <a:pt x="7026744" y="2266184"/>
                      <a:pt x="7228673" y="2273803"/>
                    </a:cubicBezTo>
                    <a:cubicBezTo>
                      <a:pt x="7237564" y="2275074"/>
                      <a:pt x="7236294" y="2278884"/>
                      <a:pt x="7231214" y="2283964"/>
                    </a:cubicBezTo>
                    <a:close/>
                  </a:path>
                </a:pathLst>
              </a:custGeom>
              <a:solidFill>
                <a:srgbClr val="000000"/>
              </a:solidFill>
            </p:spPr>
          </p:sp>
        </p:grpSp>
        <p:sp>
          <p:nvSpPr>
            <p:cNvPr id="39" name="TextBox 7">
              <a:extLst>
                <a:ext uri="{FF2B5EF4-FFF2-40B4-BE49-F238E27FC236}">
                  <a16:creationId xmlns:a16="http://schemas.microsoft.com/office/drawing/2014/main" id="{8C745537-7725-4C59-8BD0-9D964A6328C6}"/>
                </a:ext>
              </a:extLst>
            </p:cNvPr>
            <p:cNvSpPr txBox="1"/>
            <p:nvPr/>
          </p:nvSpPr>
          <p:spPr>
            <a:xfrm>
              <a:off x="136317" y="-1822286"/>
              <a:ext cx="6971248" cy="1366854"/>
            </a:xfrm>
            <a:prstGeom prst="rect">
              <a:avLst/>
            </a:prstGeom>
          </p:spPr>
          <p:txBody>
            <a:bodyPr wrap="square" lIns="0" tIns="0" rIns="0" bIns="0" rtlCol="0" anchor="t">
              <a:spAutoFit/>
            </a:bodyPr>
            <a:lstStyle/>
            <a:p>
              <a:pPr algn="ctr">
                <a:lnSpc>
                  <a:spcPts val="2543"/>
                </a:lnSpc>
              </a:pPr>
              <a:r>
                <a:rPr lang="vi-VN" sz="1600" dirty="0">
                  <a:latin typeface="Raleway Light" pitchFamily="2" charset="0"/>
                </a:rPr>
                <a:t>Giai cấp nông dân chiếm số lượng đông đảo nhất (khoảng hơn 90% dân số), đồng thời là một giai cấp bị phong kiến, thực dân bóc lột nặng nề nhất</a:t>
              </a:r>
              <a:endParaRPr lang="en-US" sz="1600" dirty="0">
                <a:latin typeface="Raleway Light" pitchFamily="2" charset="0"/>
              </a:endParaRPr>
            </a:p>
          </p:txBody>
        </p:sp>
      </p:grpSp>
      <p:pic>
        <p:nvPicPr>
          <p:cNvPr id="26" name="Picture 12">
            <a:extLst>
              <a:ext uri="{FF2B5EF4-FFF2-40B4-BE49-F238E27FC236}">
                <a16:creationId xmlns:a16="http://schemas.microsoft.com/office/drawing/2014/main" id="{7FF5F635-F694-4932-95CE-0A9F397405F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4942186" flipV="1">
            <a:off x="10362880" y="3233485"/>
            <a:ext cx="1158352" cy="595972"/>
          </a:xfrm>
          <a:prstGeom prst="rect">
            <a:avLst/>
          </a:prstGeom>
        </p:spPr>
      </p:pic>
      <p:pic>
        <p:nvPicPr>
          <p:cNvPr id="42" name="Picture 41">
            <a:extLst>
              <a:ext uri="{FF2B5EF4-FFF2-40B4-BE49-F238E27FC236}">
                <a16:creationId xmlns:a16="http://schemas.microsoft.com/office/drawing/2014/main" id="{EACF5FF3-E34C-4BFB-97C8-D21BB78613DF}"/>
              </a:ext>
            </a:extLst>
          </p:cNvPr>
          <p:cNvPicPr>
            <a:picLocks noChangeAspect="1"/>
          </p:cNvPicPr>
          <p:nvPr/>
        </p:nvPicPr>
        <p:blipFill>
          <a:blip r:embed="rId12"/>
          <a:stretch>
            <a:fillRect/>
          </a:stretch>
        </p:blipFill>
        <p:spPr>
          <a:xfrm>
            <a:off x="10735500" y="250272"/>
            <a:ext cx="906077" cy="790552"/>
          </a:xfrm>
          <a:prstGeom prst="rect">
            <a:avLst/>
          </a:prstGeom>
        </p:spPr>
      </p:pic>
    </p:spTree>
    <p:extLst>
      <p:ext uri="{BB962C8B-B14F-4D97-AF65-F5344CB8AC3E}">
        <p14:creationId xmlns:p14="http://schemas.microsoft.com/office/powerpoint/2010/main" val="854852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BE3E6F1-342F-4BEA-B6B8-3A79305720FD}"/>
              </a:ext>
            </a:extLst>
          </p:cNvPr>
          <p:cNvPicPr>
            <a:picLocks noChangeAspect="1"/>
          </p:cNvPicPr>
          <p:nvPr/>
        </p:nvPicPr>
        <p:blipFill>
          <a:blip r:embed="rId2"/>
          <a:stretch>
            <a:fillRect/>
          </a:stretch>
        </p:blipFill>
        <p:spPr>
          <a:xfrm>
            <a:off x="752990" y="2139249"/>
            <a:ext cx="4520137" cy="1401945"/>
          </a:xfrm>
          <a:prstGeom prst="rect">
            <a:avLst/>
          </a:prstGeom>
        </p:spPr>
      </p:pic>
      <p:pic>
        <p:nvPicPr>
          <p:cNvPr id="9" name="Picture 8">
            <a:extLst>
              <a:ext uri="{FF2B5EF4-FFF2-40B4-BE49-F238E27FC236}">
                <a16:creationId xmlns:a16="http://schemas.microsoft.com/office/drawing/2014/main" id="{1DC82A3E-1D54-409D-B391-42CE1D8A1A55}"/>
              </a:ext>
            </a:extLst>
          </p:cNvPr>
          <p:cNvPicPr>
            <a:picLocks noChangeAspect="1"/>
          </p:cNvPicPr>
          <p:nvPr/>
        </p:nvPicPr>
        <p:blipFill>
          <a:blip r:embed="rId3"/>
          <a:stretch>
            <a:fillRect/>
          </a:stretch>
        </p:blipFill>
        <p:spPr>
          <a:xfrm>
            <a:off x="6972789" y="2114664"/>
            <a:ext cx="4059483" cy="1440283"/>
          </a:xfrm>
          <a:prstGeom prst="rect">
            <a:avLst/>
          </a:prstGeom>
        </p:spPr>
      </p:pic>
      <p:grpSp>
        <p:nvGrpSpPr>
          <p:cNvPr id="27" name="Group 4">
            <a:extLst>
              <a:ext uri="{FF2B5EF4-FFF2-40B4-BE49-F238E27FC236}">
                <a16:creationId xmlns:a16="http://schemas.microsoft.com/office/drawing/2014/main" id="{66CE3D55-F83A-4CB1-8C8D-4402BDACBA2B}"/>
              </a:ext>
            </a:extLst>
          </p:cNvPr>
          <p:cNvGrpSpPr/>
          <p:nvPr/>
        </p:nvGrpSpPr>
        <p:grpSpPr>
          <a:xfrm>
            <a:off x="5849389" y="576381"/>
            <a:ext cx="4520137" cy="1440283"/>
            <a:chOff x="76918" y="-349194"/>
            <a:chExt cx="8239970" cy="2517222"/>
          </a:xfrm>
        </p:grpSpPr>
        <p:sp>
          <p:nvSpPr>
            <p:cNvPr id="28" name="Freeform 5">
              <a:extLst>
                <a:ext uri="{FF2B5EF4-FFF2-40B4-BE49-F238E27FC236}">
                  <a16:creationId xmlns:a16="http://schemas.microsoft.com/office/drawing/2014/main" id="{8FAAC745-5157-4296-BE29-3A4D4E9AD881}"/>
                </a:ext>
              </a:extLst>
            </p:cNvPr>
            <p:cNvSpPr/>
            <p:nvPr/>
          </p:nvSpPr>
          <p:spPr>
            <a:xfrm>
              <a:off x="76918" y="-349194"/>
              <a:ext cx="8239970" cy="2517222"/>
            </a:xfrm>
            <a:custGeom>
              <a:avLst/>
              <a:gdLst/>
              <a:ahLst/>
              <a:cxnLst/>
              <a:rect l="l" t="t" r="r" b="b"/>
              <a:pathLst>
                <a:path w="8239971" h="2345456">
                  <a:moveTo>
                    <a:pt x="7612193" y="2290978"/>
                  </a:moveTo>
                  <a:cubicBezTo>
                    <a:pt x="7612193" y="2290978"/>
                    <a:pt x="6881318" y="2345456"/>
                    <a:pt x="5797999" y="2342834"/>
                  </a:cubicBezTo>
                  <a:cubicBezTo>
                    <a:pt x="3166192" y="2340672"/>
                    <a:pt x="1057074" y="2332847"/>
                    <a:pt x="1057074" y="2332847"/>
                  </a:cubicBezTo>
                  <a:cubicBezTo>
                    <a:pt x="812932" y="2324013"/>
                    <a:pt x="449110" y="2302782"/>
                    <a:pt x="282371" y="2244605"/>
                  </a:cubicBezTo>
                  <a:cubicBezTo>
                    <a:pt x="4469" y="2147642"/>
                    <a:pt x="0" y="1974363"/>
                    <a:pt x="0" y="1574688"/>
                  </a:cubicBezTo>
                  <a:lnTo>
                    <a:pt x="0" y="1574675"/>
                  </a:lnTo>
                  <a:cubicBezTo>
                    <a:pt x="8536" y="491230"/>
                    <a:pt x="0" y="345608"/>
                    <a:pt x="77597" y="223930"/>
                  </a:cubicBezTo>
                  <a:cubicBezTo>
                    <a:pt x="217372" y="4759"/>
                    <a:pt x="519255" y="4073"/>
                    <a:pt x="937909" y="4073"/>
                  </a:cubicBezTo>
                  <a:cubicBezTo>
                    <a:pt x="937909" y="4073"/>
                    <a:pt x="2061912" y="15681"/>
                    <a:pt x="4827563" y="7673"/>
                  </a:cubicBezTo>
                  <a:cubicBezTo>
                    <a:pt x="6662391" y="0"/>
                    <a:pt x="7379124" y="6979"/>
                    <a:pt x="7379124" y="6979"/>
                  </a:cubicBezTo>
                  <a:cubicBezTo>
                    <a:pt x="7747432" y="14458"/>
                    <a:pt x="7885692" y="42638"/>
                    <a:pt x="8083431" y="165219"/>
                  </a:cubicBezTo>
                  <a:cubicBezTo>
                    <a:pt x="8234449" y="258836"/>
                    <a:pt x="8239971" y="476157"/>
                    <a:pt x="8230830" y="1574675"/>
                  </a:cubicBezTo>
                  <a:lnTo>
                    <a:pt x="8230830" y="1574688"/>
                  </a:lnTo>
                  <a:cubicBezTo>
                    <a:pt x="8230829" y="2092328"/>
                    <a:pt x="8188046" y="2240916"/>
                    <a:pt x="7612193" y="2290978"/>
                  </a:cubicBezTo>
                  <a:close/>
                </a:path>
              </a:pathLst>
            </a:custGeom>
            <a:solidFill>
              <a:srgbClr val="F8F8F8"/>
            </a:solidFill>
          </p:spPr>
        </p:sp>
      </p:grpSp>
      <p:grpSp>
        <p:nvGrpSpPr>
          <p:cNvPr id="2" name="Group 2"/>
          <p:cNvGrpSpPr/>
          <p:nvPr/>
        </p:nvGrpSpPr>
        <p:grpSpPr>
          <a:xfrm>
            <a:off x="384512" y="1474004"/>
            <a:ext cx="5000112" cy="489075"/>
            <a:chOff x="0" y="0"/>
            <a:chExt cx="3952468" cy="386602"/>
          </a:xfrm>
        </p:grpSpPr>
        <p:sp>
          <p:nvSpPr>
            <p:cNvPr id="3" name="Freeform 3"/>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8F8F8"/>
            </a:solidFill>
          </p:spPr>
        </p:sp>
      </p:grpSp>
      <p:grpSp>
        <p:nvGrpSpPr>
          <p:cNvPr id="4" name="Group 4"/>
          <p:cNvGrpSpPr/>
          <p:nvPr/>
        </p:nvGrpSpPr>
        <p:grpSpPr>
          <a:xfrm>
            <a:off x="5948219" y="705221"/>
            <a:ext cx="4277975" cy="1284701"/>
            <a:chOff x="-2752707" y="-461227"/>
            <a:chExt cx="8555950" cy="2569402"/>
          </a:xfrm>
        </p:grpSpPr>
        <p:grpSp>
          <p:nvGrpSpPr>
            <p:cNvPr id="5" name="Group 5"/>
            <p:cNvGrpSpPr/>
            <p:nvPr/>
          </p:nvGrpSpPr>
          <p:grpSpPr>
            <a:xfrm>
              <a:off x="-2752707" y="-453976"/>
              <a:ext cx="8555950" cy="2562151"/>
              <a:chOff x="-2900064" y="-478278"/>
              <a:chExt cx="9013965" cy="2699308"/>
            </a:xfrm>
          </p:grpSpPr>
          <p:sp>
            <p:nvSpPr>
              <p:cNvPr id="6" name="Freeform 6"/>
              <p:cNvSpPr/>
              <p:nvPr/>
            </p:nvSpPr>
            <p:spPr>
              <a:xfrm>
                <a:off x="-2900064" y="-478278"/>
                <a:ext cx="9013965" cy="2699308"/>
              </a:xfrm>
              <a:custGeom>
                <a:avLst/>
                <a:gdLst/>
                <a:ahLst/>
                <a:cxnLst/>
                <a:rect l="l" t="t" r="r" b="b"/>
                <a:pathLst>
                  <a:path w="7736673" h="2305554">
                    <a:moveTo>
                      <a:pt x="7231214" y="2283964"/>
                    </a:moveTo>
                    <a:cubicBezTo>
                      <a:pt x="7224864" y="2290314"/>
                      <a:pt x="7213433" y="2291584"/>
                      <a:pt x="7205814" y="2290314"/>
                    </a:cubicBezTo>
                    <a:cubicBezTo>
                      <a:pt x="7149933" y="2287774"/>
                      <a:pt x="7095323" y="2287774"/>
                      <a:pt x="7039444" y="2286504"/>
                    </a:cubicBezTo>
                    <a:cubicBezTo>
                      <a:pt x="6843864" y="2285234"/>
                      <a:pt x="6648283" y="2294124"/>
                      <a:pt x="6452704" y="2296664"/>
                    </a:cubicBezTo>
                    <a:cubicBezTo>
                      <a:pt x="6288873" y="2299204"/>
                      <a:pt x="6123773" y="2300474"/>
                      <a:pt x="5959944" y="2301744"/>
                    </a:cubicBezTo>
                    <a:cubicBezTo>
                      <a:pt x="4305838" y="2303014"/>
                      <a:pt x="2044243" y="2304284"/>
                      <a:pt x="1555750" y="2304284"/>
                    </a:cubicBezTo>
                    <a:cubicBezTo>
                      <a:pt x="1362710" y="2304284"/>
                      <a:pt x="1168400" y="2305554"/>
                      <a:pt x="975360" y="2305554"/>
                    </a:cubicBezTo>
                    <a:cubicBezTo>
                      <a:pt x="844550" y="2305554"/>
                      <a:pt x="712470" y="2305554"/>
                      <a:pt x="581660" y="2305554"/>
                    </a:cubicBezTo>
                    <a:cubicBezTo>
                      <a:pt x="449580" y="2305554"/>
                      <a:pt x="317500" y="2303014"/>
                      <a:pt x="194310" y="2247134"/>
                    </a:cubicBezTo>
                    <a:cubicBezTo>
                      <a:pt x="109220" y="2207764"/>
                      <a:pt x="33020" y="2141724"/>
                      <a:pt x="29210" y="2042664"/>
                    </a:cubicBezTo>
                    <a:cubicBezTo>
                      <a:pt x="27940" y="2003294"/>
                      <a:pt x="26670" y="1962654"/>
                      <a:pt x="25400" y="1923284"/>
                    </a:cubicBezTo>
                    <a:cubicBezTo>
                      <a:pt x="21590" y="1735324"/>
                      <a:pt x="15240" y="1546094"/>
                      <a:pt x="10160" y="1356864"/>
                    </a:cubicBezTo>
                    <a:cubicBezTo>
                      <a:pt x="5080" y="1191764"/>
                      <a:pt x="0" y="868872"/>
                      <a:pt x="0" y="626110"/>
                    </a:cubicBezTo>
                    <a:cubicBezTo>
                      <a:pt x="0" y="509270"/>
                      <a:pt x="3810" y="391160"/>
                      <a:pt x="15240" y="274320"/>
                    </a:cubicBezTo>
                    <a:cubicBezTo>
                      <a:pt x="19050" y="231140"/>
                      <a:pt x="12700" y="186690"/>
                      <a:pt x="27940" y="144780"/>
                    </a:cubicBezTo>
                    <a:cubicBezTo>
                      <a:pt x="50800" y="83820"/>
                      <a:pt x="115570" y="54610"/>
                      <a:pt x="175260" y="38100"/>
                    </a:cubicBezTo>
                    <a:cubicBezTo>
                      <a:pt x="278130" y="10160"/>
                      <a:pt x="389890" y="8890"/>
                      <a:pt x="495300" y="11430"/>
                    </a:cubicBezTo>
                    <a:cubicBezTo>
                      <a:pt x="678180" y="16510"/>
                      <a:pt x="7138504" y="0"/>
                      <a:pt x="7246454" y="5080"/>
                    </a:cubicBezTo>
                    <a:cubicBezTo>
                      <a:pt x="7370914" y="11430"/>
                      <a:pt x="7506804" y="31750"/>
                      <a:pt x="7612214" y="102870"/>
                    </a:cubicBezTo>
                    <a:cubicBezTo>
                      <a:pt x="7651584" y="129540"/>
                      <a:pt x="7685873" y="163830"/>
                      <a:pt x="7706194" y="207010"/>
                    </a:cubicBezTo>
                    <a:cubicBezTo>
                      <a:pt x="7722704" y="241300"/>
                      <a:pt x="7726514" y="276860"/>
                      <a:pt x="7726514" y="314960"/>
                    </a:cubicBezTo>
                    <a:cubicBezTo>
                      <a:pt x="7723973" y="515620"/>
                      <a:pt x="7736673" y="1439414"/>
                      <a:pt x="7730323" y="1582924"/>
                    </a:cubicBezTo>
                    <a:cubicBezTo>
                      <a:pt x="7723973" y="1702304"/>
                      <a:pt x="7713814" y="1821684"/>
                      <a:pt x="7698573" y="1939794"/>
                    </a:cubicBezTo>
                    <a:cubicBezTo>
                      <a:pt x="7694764" y="1970274"/>
                      <a:pt x="7693494" y="2002024"/>
                      <a:pt x="7684604" y="2031234"/>
                    </a:cubicBezTo>
                    <a:cubicBezTo>
                      <a:pt x="7668094" y="2084574"/>
                      <a:pt x="7632534" y="2130294"/>
                      <a:pt x="7590623" y="2165854"/>
                    </a:cubicBezTo>
                    <a:cubicBezTo>
                      <a:pt x="7486484" y="2253484"/>
                      <a:pt x="7342973" y="2290314"/>
                      <a:pt x="7209623" y="2291584"/>
                    </a:cubicBezTo>
                    <a:cubicBezTo>
                      <a:pt x="7185494" y="2291584"/>
                      <a:pt x="7213434" y="2275074"/>
                      <a:pt x="7224864" y="2275074"/>
                    </a:cubicBezTo>
                    <a:cubicBezTo>
                      <a:pt x="7353134" y="2275074"/>
                      <a:pt x="7492834" y="2238244"/>
                      <a:pt x="7584273" y="2142994"/>
                    </a:cubicBezTo>
                    <a:cubicBezTo>
                      <a:pt x="7622373" y="2102354"/>
                      <a:pt x="7650314" y="2051554"/>
                      <a:pt x="7656664" y="1995674"/>
                    </a:cubicBezTo>
                    <a:cubicBezTo>
                      <a:pt x="7659204" y="1970274"/>
                      <a:pt x="7661744" y="1946144"/>
                      <a:pt x="7664284" y="1920744"/>
                    </a:cubicBezTo>
                    <a:cubicBezTo>
                      <a:pt x="7732864" y="1360674"/>
                      <a:pt x="7689684" y="382270"/>
                      <a:pt x="7689684" y="320040"/>
                    </a:cubicBezTo>
                    <a:cubicBezTo>
                      <a:pt x="7689684" y="275590"/>
                      <a:pt x="7682064" y="233680"/>
                      <a:pt x="7659204" y="195580"/>
                    </a:cubicBezTo>
                    <a:cubicBezTo>
                      <a:pt x="7633804" y="153670"/>
                      <a:pt x="7593164" y="121920"/>
                      <a:pt x="7549984" y="97790"/>
                    </a:cubicBezTo>
                    <a:cubicBezTo>
                      <a:pt x="7407744" y="19050"/>
                      <a:pt x="7240104" y="19050"/>
                      <a:pt x="7081354" y="20320"/>
                    </a:cubicBezTo>
                    <a:cubicBezTo>
                      <a:pt x="6911173" y="21590"/>
                      <a:pt x="1653540" y="41910"/>
                      <a:pt x="1437640" y="41910"/>
                    </a:cubicBezTo>
                    <a:cubicBezTo>
                      <a:pt x="1176020" y="41910"/>
                      <a:pt x="915670" y="38100"/>
                      <a:pt x="654050" y="31750"/>
                    </a:cubicBezTo>
                    <a:cubicBezTo>
                      <a:pt x="593090" y="31750"/>
                      <a:pt x="533400" y="29210"/>
                      <a:pt x="472440" y="27940"/>
                    </a:cubicBezTo>
                    <a:cubicBezTo>
                      <a:pt x="372110" y="25400"/>
                      <a:pt x="261620" y="24130"/>
                      <a:pt x="165100" y="55880"/>
                    </a:cubicBezTo>
                    <a:cubicBezTo>
                      <a:pt x="111760" y="73660"/>
                      <a:pt x="69850" y="106680"/>
                      <a:pt x="57150" y="163830"/>
                    </a:cubicBezTo>
                    <a:cubicBezTo>
                      <a:pt x="48260" y="205740"/>
                      <a:pt x="52070" y="251460"/>
                      <a:pt x="48260" y="294640"/>
                    </a:cubicBezTo>
                    <a:cubicBezTo>
                      <a:pt x="33020" y="482600"/>
                      <a:pt x="35560" y="671830"/>
                      <a:pt x="40640" y="1027244"/>
                    </a:cubicBezTo>
                    <a:cubicBezTo>
                      <a:pt x="45720" y="1295904"/>
                      <a:pt x="52070" y="1497834"/>
                      <a:pt x="57150" y="1698494"/>
                    </a:cubicBezTo>
                    <a:cubicBezTo>
                      <a:pt x="60960" y="1811524"/>
                      <a:pt x="63500" y="1924553"/>
                      <a:pt x="67310" y="2037584"/>
                    </a:cubicBezTo>
                    <a:cubicBezTo>
                      <a:pt x="71120" y="2153153"/>
                      <a:pt x="176530" y="2220464"/>
                      <a:pt x="275590" y="2254753"/>
                    </a:cubicBezTo>
                    <a:cubicBezTo>
                      <a:pt x="356870" y="2282694"/>
                      <a:pt x="441960" y="2291584"/>
                      <a:pt x="527050" y="2291584"/>
                    </a:cubicBezTo>
                    <a:cubicBezTo>
                      <a:pt x="615950" y="2291584"/>
                      <a:pt x="703580" y="2291584"/>
                      <a:pt x="792480" y="2291584"/>
                    </a:cubicBezTo>
                    <a:cubicBezTo>
                      <a:pt x="962660" y="2291584"/>
                      <a:pt x="1131570" y="2291584"/>
                      <a:pt x="1301750" y="2290314"/>
                    </a:cubicBezTo>
                    <a:cubicBezTo>
                      <a:pt x="1504950" y="2290314"/>
                      <a:pt x="1708150" y="2289044"/>
                      <a:pt x="3701810" y="2287774"/>
                    </a:cubicBezTo>
                    <a:cubicBezTo>
                      <a:pt x="5766744" y="2286503"/>
                      <a:pt x="6074244" y="2285234"/>
                      <a:pt x="6259664" y="2283964"/>
                    </a:cubicBezTo>
                    <a:cubicBezTo>
                      <a:pt x="6380314" y="2282694"/>
                      <a:pt x="6500964" y="2281424"/>
                      <a:pt x="6621614" y="2277614"/>
                    </a:cubicBezTo>
                    <a:cubicBezTo>
                      <a:pt x="6823544" y="2269994"/>
                      <a:pt x="7026744" y="2266184"/>
                      <a:pt x="7228673" y="2273803"/>
                    </a:cubicBezTo>
                    <a:cubicBezTo>
                      <a:pt x="7237564" y="2275074"/>
                      <a:pt x="7236294" y="2278884"/>
                      <a:pt x="7231214" y="2283964"/>
                    </a:cubicBezTo>
                    <a:close/>
                  </a:path>
                </a:pathLst>
              </a:custGeom>
              <a:solidFill>
                <a:srgbClr val="000000"/>
              </a:solidFill>
            </p:spPr>
          </p:sp>
        </p:grpSp>
        <p:sp>
          <p:nvSpPr>
            <p:cNvPr id="7" name="TextBox 7"/>
            <p:cNvSpPr txBox="1"/>
            <p:nvPr/>
          </p:nvSpPr>
          <p:spPr>
            <a:xfrm>
              <a:off x="-2653435" y="-461227"/>
              <a:ext cx="7813674" cy="2564804"/>
            </a:xfrm>
            <a:prstGeom prst="rect">
              <a:avLst/>
            </a:prstGeom>
          </p:spPr>
          <p:txBody>
            <a:bodyPr wrap="square" lIns="0" tIns="0" rIns="0" bIns="0" rtlCol="0" anchor="t">
              <a:spAutoFit/>
            </a:bodyPr>
            <a:lstStyle/>
            <a:p>
              <a:pPr algn="ctr">
                <a:lnSpc>
                  <a:spcPts val="2543"/>
                </a:lnSpc>
              </a:pPr>
              <a:r>
                <a:rPr lang="vi-VN" sz="1600" dirty="0">
                  <a:latin typeface="Raleway Light" pitchFamily="2" charset="0"/>
                </a:rPr>
                <a:t>Các sĩ phu phong kiến cũng có sự phân hóa</a:t>
              </a:r>
              <a:r>
                <a:rPr lang="en-US" sz="1600" dirty="0">
                  <a:latin typeface="Raleway Light" pitchFamily="2" charset="0"/>
                </a:rPr>
                <a:t>, </a:t>
              </a:r>
              <a:r>
                <a:rPr lang="vi-VN" sz="1600" dirty="0">
                  <a:latin typeface="Raleway Light" pitchFamily="2" charset="0"/>
                </a:rPr>
                <a:t>Tầng lớp tiểu tư sản (tiểu thương, tiểu chủ, sinh viên,...) bị đế quốc, tư bản chèn ép, khinh miệt</a:t>
              </a:r>
              <a:endParaRPr lang="en-US" sz="1600" dirty="0">
                <a:latin typeface="Raleway Light" pitchFamily="2" charset="0"/>
              </a:endParaRPr>
            </a:p>
          </p:txBody>
        </p:sp>
      </p:grpSp>
      <p:pic>
        <p:nvPicPr>
          <p:cNvPr id="16" name="Picture 1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652992">
            <a:off x="9548029" y="-100424"/>
            <a:ext cx="1765952" cy="700645"/>
          </a:xfrm>
          <a:prstGeom prst="rect">
            <a:avLst/>
          </a:prstGeom>
        </p:spPr>
      </p:pic>
      <p:pic>
        <p:nvPicPr>
          <p:cNvPr id="17" name="Picture 1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5701286" y="5971561"/>
            <a:ext cx="962497" cy="906497"/>
          </a:xfrm>
          <a:prstGeom prst="rect">
            <a:avLst/>
          </a:prstGeom>
        </p:spPr>
      </p:pic>
      <p:sp>
        <p:nvSpPr>
          <p:cNvPr id="18" name="TextBox 18"/>
          <p:cNvSpPr txBox="1"/>
          <p:nvPr/>
        </p:nvSpPr>
        <p:spPr>
          <a:xfrm>
            <a:off x="812063" y="692282"/>
            <a:ext cx="5952268" cy="654025"/>
          </a:xfrm>
          <a:prstGeom prst="rect">
            <a:avLst/>
          </a:prstGeom>
        </p:spPr>
        <p:txBody>
          <a:bodyPr lIns="0" tIns="0" rIns="0" bIns="0" rtlCol="0" anchor="t">
            <a:spAutoFit/>
          </a:bodyPr>
          <a:lstStyle/>
          <a:p>
            <a:pPr>
              <a:lnSpc>
                <a:spcPts val="5140"/>
              </a:lnSpc>
            </a:pPr>
            <a:r>
              <a:rPr lang="en-US" sz="4284" dirty="0" err="1">
                <a:latin typeface="Lucida Handwriting" panose="03010101010101010101" pitchFamily="66" charset="0"/>
              </a:rPr>
              <a:t>Về</a:t>
            </a:r>
            <a:r>
              <a:rPr lang="en-US" sz="4284" dirty="0">
                <a:latin typeface="Lucida Handwriting" panose="03010101010101010101" pitchFamily="66" charset="0"/>
              </a:rPr>
              <a:t> </a:t>
            </a:r>
            <a:r>
              <a:rPr lang="en-US" sz="4284" dirty="0" err="1">
                <a:latin typeface="Lucida Handwriting" panose="03010101010101010101" pitchFamily="66" charset="0"/>
              </a:rPr>
              <a:t>giai</a:t>
            </a:r>
            <a:r>
              <a:rPr lang="en-US" sz="4284" dirty="0">
                <a:latin typeface="Lucida Handwriting" panose="03010101010101010101" pitchFamily="66" charset="0"/>
              </a:rPr>
              <a:t> </a:t>
            </a:r>
            <a:r>
              <a:rPr lang="en-US" sz="4284" dirty="0" err="1">
                <a:latin typeface="Lucida Handwriting" panose="03010101010101010101" pitchFamily="66" charset="0"/>
              </a:rPr>
              <a:t>cấp</a:t>
            </a:r>
            <a:r>
              <a:rPr lang="en-US" sz="4284" dirty="0">
                <a:latin typeface="Lucida Handwriting" panose="03010101010101010101" pitchFamily="66" charset="0"/>
              </a:rPr>
              <a:t> ở</a:t>
            </a:r>
            <a:endParaRPr lang="en-US" sz="4284" i="1" dirty="0">
              <a:latin typeface="Lucida Handwriting" panose="03010101010101010101" pitchFamily="66" charset="0"/>
            </a:endParaRPr>
          </a:p>
        </p:txBody>
      </p:sp>
      <p:sp>
        <p:nvSpPr>
          <p:cNvPr id="19" name="TextBox 19"/>
          <p:cNvSpPr txBox="1"/>
          <p:nvPr/>
        </p:nvSpPr>
        <p:spPr>
          <a:xfrm>
            <a:off x="540063" y="1337745"/>
            <a:ext cx="5822432" cy="705321"/>
          </a:xfrm>
          <a:prstGeom prst="rect">
            <a:avLst/>
          </a:prstGeom>
        </p:spPr>
        <p:txBody>
          <a:bodyPr wrap="square" lIns="0" tIns="0" rIns="0" bIns="0" rtlCol="0" anchor="t">
            <a:spAutoFit/>
          </a:bodyPr>
          <a:lstStyle/>
          <a:p>
            <a:pPr>
              <a:lnSpc>
                <a:spcPts val="5549"/>
              </a:lnSpc>
            </a:pPr>
            <a:r>
              <a:rPr lang="en-US" sz="2667" dirty="0" err="1"/>
              <a:t>Việt</a:t>
            </a:r>
            <a:r>
              <a:rPr lang="en-US" sz="2667" dirty="0"/>
              <a:t> Nam </a:t>
            </a:r>
            <a:r>
              <a:rPr lang="en-US" sz="2667" dirty="0" err="1"/>
              <a:t>dưới</a:t>
            </a:r>
            <a:r>
              <a:rPr lang="en-US" sz="2667" dirty="0"/>
              <a:t> </a:t>
            </a:r>
            <a:r>
              <a:rPr lang="en-US" sz="2667" dirty="0" err="1"/>
              <a:t>thời</a:t>
            </a:r>
            <a:r>
              <a:rPr lang="en-US" sz="2667" dirty="0"/>
              <a:t> </a:t>
            </a:r>
            <a:r>
              <a:rPr lang="en-US" sz="2667" dirty="0" err="1"/>
              <a:t>Pháp</a:t>
            </a:r>
            <a:r>
              <a:rPr lang="en-US" sz="2667" dirty="0"/>
              <a:t> </a:t>
            </a:r>
            <a:r>
              <a:rPr lang="en-US" sz="2667" dirty="0" err="1"/>
              <a:t>thuộc</a:t>
            </a:r>
            <a:endParaRPr lang="en-US" sz="2667" dirty="0"/>
          </a:p>
        </p:txBody>
      </p:sp>
      <p:grpSp>
        <p:nvGrpSpPr>
          <p:cNvPr id="29" name="Group 4">
            <a:extLst>
              <a:ext uri="{FF2B5EF4-FFF2-40B4-BE49-F238E27FC236}">
                <a16:creationId xmlns:a16="http://schemas.microsoft.com/office/drawing/2014/main" id="{ED26C28A-B2F9-4CB6-9F0B-54D160576EBC}"/>
              </a:ext>
            </a:extLst>
          </p:cNvPr>
          <p:cNvGrpSpPr/>
          <p:nvPr/>
        </p:nvGrpSpPr>
        <p:grpSpPr>
          <a:xfrm>
            <a:off x="615813" y="3847485"/>
            <a:ext cx="5332407" cy="2434135"/>
            <a:chOff x="76918" y="-177429"/>
            <a:chExt cx="8239970" cy="2345457"/>
          </a:xfrm>
        </p:grpSpPr>
        <p:sp>
          <p:nvSpPr>
            <p:cNvPr id="30" name="Freeform 5">
              <a:extLst>
                <a:ext uri="{FF2B5EF4-FFF2-40B4-BE49-F238E27FC236}">
                  <a16:creationId xmlns:a16="http://schemas.microsoft.com/office/drawing/2014/main" id="{043CA53B-A9A3-4353-BB26-0E1FAC8F468F}"/>
                </a:ext>
              </a:extLst>
            </p:cNvPr>
            <p:cNvSpPr/>
            <p:nvPr/>
          </p:nvSpPr>
          <p:spPr>
            <a:xfrm>
              <a:off x="76918" y="-177429"/>
              <a:ext cx="8239970" cy="2345457"/>
            </a:xfrm>
            <a:custGeom>
              <a:avLst/>
              <a:gdLst/>
              <a:ahLst/>
              <a:cxnLst/>
              <a:rect l="l" t="t" r="r" b="b"/>
              <a:pathLst>
                <a:path w="8239971" h="2345456">
                  <a:moveTo>
                    <a:pt x="7612193" y="2290978"/>
                  </a:moveTo>
                  <a:cubicBezTo>
                    <a:pt x="7612193" y="2290978"/>
                    <a:pt x="6881318" y="2345456"/>
                    <a:pt x="5797999" y="2342834"/>
                  </a:cubicBezTo>
                  <a:cubicBezTo>
                    <a:pt x="3166192" y="2340672"/>
                    <a:pt x="1057074" y="2332847"/>
                    <a:pt x="1057074" y="2332847"/>
                  </a:cubicBezTo>
                  <a:cubicBezTo>
                    <a:pt x="812932" y="2324013"/>
                    <a:pt x="449110" y="2302782"/>
                    <a:pt x="282371" y="2244605"/>
                  </a:cubicBezTo>
                  <a:cubicBezTo>
                    <a:pt x="4469" y="2147642"/>
                    <a:pt x="0" y="1974363"/>
                    <a:pt x="0" y="1574688"/>
                  </a:cubicBezTo>
                  <a:lnTo>
                    <a:pt x="0" y="1574675"/>
                  </a:lnTo>
                  <a:cubicBezTo>
                    <a:pt x="8536" y="491230"/>
                    <a:pt x="0" y="345608"/>
                    <a:pt x="77597" y="223930"/>
                  </a:cubicBezTo>
                  <a:cubicBezTo>
                    <a:pt x="217372" y="4759"/>
                    <a:pt x="519255" y="4073"/>
                    <a:pt x="937909" y="4073"/>
                  </a:cubicBezTo>
                  <a:cubicBezTo>
                    <a:pt x="937909" y="4073"/>
                    <a:pt x="2061912" y="15681"/>
                    <a:pt x="4827563" y="7673"/>
                  </a:cubicBezTo>
                  <a:cubicBezTo>
                    <a:pt x="6662391" y="0"/>
                    <a:pt x="7379124" y="6979"/>
                    <a:pt x="7379124" y="6979"/>
                  </a:cubicBezTo>
                  <a:cubicBezTo>
                    <a:pt x="7747432" y="14458"/>
                    <a:pt x="7885692" y="42638"/>
                    <a:pt x="8083431" y="165219"/>
                  </a:cubicBezTo>
                  <a:cubicBezTo>
                    <a:pt x="8234449" y="258836"/>
                    <a:pt x="8239971" y="476157"/>
                    <a:pt x="8230830" y="1574675"/>
                  </a:cubicBezTo>
                  <a:lnTo>
                    <a:pt x="8230830" y="1574688"/>
                  </a:lnTo>
                  <a:cubicBezTo>
                    <a:pt x="8230829" y="2092328"/>
                    <a:pt x="8188046" y="2240916"/>
                    <a:pt x="7612193" y="2290978"/>
                  </a:cubicBezTo>
                  <a:close/>
                </a:path>
              </a:pathLst>
            </a:custGeom>
            <a:solidFill>
              <a:srgbClr val="F8F8F8"/>
            </a:solidFill>
          </p:spPr>
        </p:sp>
      </p:grpSp>
      <p:grpSp>
        <p:nvGrpSpPr>
          <p:cNvPr id="31" name="Group 4">
            <a:extLst>
              <a:ext uri="{FF2B5EF4-FFF2-40B4-BE49-F238E27FC236}">
                <a16:creationId xmlns:a16="http://schemas.microsoft.com/office/drawing/2014/main" id="{940F1011-171E-447F-AB13-F20654CC55C9}"/>
              </a:ext>
            </a:extLst>
          </p:cNvPr>
          <p:cNvGrpSpPr/>
          <p:nvPr/>
        </p:nvGrpSpPr>
        <p:grpSpPr>
          <a:xfrm>
            <a:off x="735718" y="4019839"/>
            <a:ext cx="4913745" cy="2145880"/>
            <a:chOff x="-774190" y="-2504041"/>
            <a:chExt cx="8378640" cy="4291758"/>
          </a:xfrm>
        </p:grpSpPr>
        <p:grpSp>
          <p:nvGrpSpPr>
            <p:cNvPr id="32" name="Group 5">
              <a:extLst>
                <a:ext uri="{FF2B5EF4-FFF2-40B4-BE49-F238E27FC236}">
                  <a16:creationId xmlns:a16="http://schemas.microsoft.com/office/drawing/2014/main" id="{DF9FBDA4-5FED-4DB1-8212-5D3DD138CB5D}"/>
                </a:ext>
              </a:extLst>
            </p:cNvPr>
            <p:cNvGrpSpPr/>
            <p:nvPr/>
          </p:nvGrpSpPr>
          <p:grpSpPr>
            <a:xfrm>
              <a:off x="-774190" y="-2504041"/>
              <a:ext cx="8378640" cy="4291758"/>
              <a:chOff x="-815634" y="-2638088"/>
              <a:chExt cx="8827164" cy="4521505"/>
            </a:xfrm>
          </p:grpSpPr>
          <p:sp>
            <p:nvSpPr>
              <p:cNvPr id="34" name="Freeform 6">
                <a:extLst>
                  <a:ext uri="{FF2B5EF4-FFF2-40B4-BE49-F238E27FC236}">
                    <a16:creationId xmlns:a16="http://schemas.microsoft.com/office/drawing/2014/main" id="{224C7EBC-6AC0-468C-95AD-1DD3FE4A427B}"/>
                  </a:ext>
                </a:extLst>
              </p:cNvPr>
              <p:cNvSpPr/>
              <p:nvPr/>
            </p:nvSpPr>
            <p:spPr>
              <a:xfrm>
                <a:off x="-815634" y="-2638088"/>
                <a:ext cx="8827164" cy="4521505"/>
              </a:xfrm>
              <a:custGeom>
                <a:avLst/>
                <a:gdLst/>
                <a:ahLst/>
                <a:cxnLst/>
                <a:rect l="l" t="t" r="r" b="b"/>
                <a:pathLst>
                  <a:path w="7736673" h="2305554">
                    <a:moveTo>
                      <a:pt x="7231214" y="2283964"/>
                    </a:moveTo>
                    <a:cubicBezTo>
                      <a:pt x="7224864" y="2290314"/>
                      <a:pt x="7213433" y="2291584"/>
                      <a:pt x="7205814" y="2290314"/>
                    </a:cubicBezTo>
                    <a:cubicBezTo>
                      <a:pt x="7149933" y="2287774"/>
                      <a:pt x="7095323" y="2287774"/>
                      <a:pt x="7039444" y="2286504"/>
                    </a:cubicBezTo>
                    <a:cubicBezTo>
                      <a:pt x="6843864" y="2285234"/>
                      <a:pt x="6648283" y="2294124"/>
                      <a:pt x="6452704" y="2296664"/>
                    </a:cubicBezTo>
                    <a:cubicBezTo>
                      <a:pt x="6288873" y="2299204"/>
                      <a:pt x="6123773" y="2300474"/>
                      <a:pt x="5959944" y="2301744"/>
                    </a:cubicBezTo>
                    <a:cubicBezTo>
                      <a:pt x="4305838" y="2303014"/>
                      <a:pt x="2044243" y="2304284"/>
                      <a:pt x="1555750" y="2304284"/>
                    </a:cubicBezTo>
                    <a:cubicBezTo>
                      <a:pt x="1362710" y="2304284"/>
                      <a:pt x="1168400" y="2305554"/>
                      <a:pt x="975360" y="2305554"/>
                    </a:cubicBezTo>
                    <a:cubicBezTo>
                      <a:pt x="844550" y="2305554"/>
                      <a:pt x="712470" y="2305554"/>
                      <a:pt x="581660" y="2305554"/>
                    </a:cubicBezTo>
                    <a:cubicBezTo>
                      <a:pt x="449580" y="2305554"/>
                      <a:pt x="317500" y="2303014"/>
                      <a:pt x="194310" y="2247134"/>
                    </a:cubicBezTo>
                    <a:cubicBezTo>
                      <a:pt x="109220" y="2207764"/>
                      <a:pt x="33020" y="2141724"/>
                      <a:pt x="29210" y="2042664"/>
                    </a:cubicBezTo>
                    <a:cubicBezTo>
                      <a:pt x="27940" y="2003294"/>
                      <a:pt x="26670" y="1962654"/>
                      <a:pt x="25400" y="1923284"/>
                    </a:cubicBezTo>
                    <a:cubicBezTo>
                      <a:pt x="21590" y="1735324"/>
                      <a:pt x="15240" y="1546094"/>
                      <a:pt x="10160" y="1356864"/>
                    </a:cubicBezTo>
                    <a:cubicBezTo>
                      <a:pt x="5080" y="1191764"/>
                      <a:pt x="0" y="868872"/>
                      <a:pt x="0" y="626110"/>
                    </a:cubicBezTo>
                    <a:cubicBezTo>
                      <a:pt x="0" y="509270"/>
                      <a:pt x="3810" y="391160"/>
                      <a:pt x="15240" y="274320"/>
                    </a:cubicBezTo>
                    <a:cubicBezTo>
                      <a:pt x="19050" y="231140"/>
                      <a:pt x="12700" y="186690"/>
                      <a:pt x="27940" y="144780"/>
                    </a:cubicBezTo>
                    <a:cubicBezTo>
                      <a:pt x="50800" y="83820"/>
                      <a:pt x="115570" y="54610"/>
                      <a:pt x="175260" y="38100"/>
                    </a:cubicBezTo>
                    <a:cubicBezTo>
                      <a:pt x="278130" y="10160"/>
                      <a:pt x="389890" y="8890"/>
                      <a:pt x="495300" y="11430"/>
                    </a:cubicBezTo>
                    <a:cubicBezTo>
                      <a:pt x="678180" y="16510"/>
                      <a:pt x="7138504" y="0"/>
                      <a:pt x="7246454" y="5080"/>
                    </a:cubicBezTo>
                    <a:cubicBezTo>
                      <a:pt x="7370914" y="11430"/>
                      <a:pt x="7506804" y="31750"/>
                      <a:pt x="7612214" y="102870"/>
                    </a:cubicBezTo>
                    <a:cubicBezTo>
                      <a:pt x="7651584" y="129540"/>
                      <a:pt x="7685873" y="163830"/>
                      <a:pt x="7706194" y="207010"/>
                    </a:cubicBezTo>
                    <a:cubicBezTo>
                      <a:pt x="7722704" y="241300"/>
                      <a:pt x="7726514" y="276860"/>
                      <a:pt x="7726514" y="314960"/>
                    </a:cubicBezTo>
                    <a:cubicBezTo>
                      <a:pt x="7723973" y="515620"/>
                      <a:pt x="7736673" y="1439414"/>
                      <a:pt x="7730323" y="1582924"/>
                    </a:cubicBezTo>
                    <a:cubicBezTo>
                      <a:pt x="7723973" y="1702304"/>
                      <a:pt x="7713814" y="1821684"/>
                      <a:pt x="7698573" y="1939794"/>
                    </a:cubicBezTo>
                    <a:cubicBezTo>
                      <a:pt x="7694764" y="1970274"/>
                      <a:pt x="7693494" y="2002024"/>
                      <a:pt x="7684604" y="2031234"/>
                    </a:cubicBezTo>
                    <a:cubicBezTo>
                      <a:pt x="7668094" y="2084574"/>
                      <a:pt x="7632534" y="2130294"/>
                      <a:pt x="7590623" y="2165854"/>
                    </a:cubicBezTo>
                    <a:cubicBezTo>
                      <a:pt x="7486484" y="2253484"/>
                      <a:pt x="7342973" y="2290314"/>
                      <a:pt x="7209623" y="2291584"/>
                    </a:cubicBezTo>
                    <a:cubicBezTo>
                      <a:pt x="7185494" y="2291584"/>
                      <a:pt x="7213434" y="2275074"/>
                      <a:pt x="7224864" y="2275074"/>
                    </a:cubicBezTo>
                    <a:cubicBezTo>
                      <a:pt x="7353134" y="2275074"/>
                      <a:pt x="7492834" y="2238244"/>
                      <a:pt x="7584273" y="2142994"/>
                    </a:cubicBezTo>
                    <a:cubicBezTo>
                      <a:pt x="7622373" y="2102354"/>
                      <a:pt x="7650314" y="2051554"/>
                      <a:pt x="7656664" y="1995674"/>
                    </a:cubicBezTo>
                    <a:cubicBezTo>
                      <a:pt x="7659204" y="1970274"/>
                      <a:pt x="7661744" y="1946144"/>
                      <a:pt x="7664284" y="1920744"/>
                    </a:cubicBezTo>
                    <a:cubicBezTo>
                      <a:pt x="7732864" y="1360674"/>
                      <a:pt x="7689684" y="382270"/>
                      <a:pt x="7689684" y="320040"/>
                    </a:cubicBezTo>
                    <a:cubicBezTo>
                      <a:pt x="7689684" y="275590"/>
                      <a:pt x="7682064" y="233680"/>
                      <a:pt x="7659204" y="195580"/>
                    </a:cubicBezTo>
                    <a:cubicBezTo>
                      <a:pt x="7633804" y="153670"/>
                      <a:pt x="7593164" y="121920"/>
                      <a:pt x="7549984" y="97790"/>
                    </a:cubicBezTo>
                    <a:cubicBezTo>
                      <a:pt x="7407744" y="19050"/>
                      <a:pt x="7240104" y="19050"/>
                      <a:pt x="7081354" y="20320"/>
                    </a:cubicBezTo>
                    <a:cubicBezTo>
                      <a:pt x="6911173" y="21590"/>
                      <a:pt x="1653540" y="41910"/>
                      <a:pt x="1437640" y="41910"/>
                    </a:cubicBezTo>
                    <a:cubicBezTo>
                      <a:pt x="1176020" y="41910"/>
                      <a:pt x="915670" y="38100"/>
                      <a:pt x="654050" y="31750"/>
                    </a:cubicBezTo>
                    <a:cubicBezTo>
                      <a:pt x="593090" y="31750"/>
                      <a:pt x="533400" y="29210"/>
                      <a:pt x="472440" y="27940"/>
                    </a:cubicBezTo>
                    <a:cubicBezTo>
                      <a:pt x="372110" y="25400"/>
                      <a:pt x="261620" y="24130"/>
                      <a:pt x="165100" y="55880"/>
                    </a:cubicBezTo>
                    <a:cubicBezTo>
                      <a:pt x="111760" y="73660"/>
                      <a:pt x="69850" y="106680"/>
                      <a:pt x="57150" y="163830"/>
                    </a:cubicBezTo>
                    <a:cubicBezTo>
                      <a:pt x="48260" y="205740"/>
                      <a:pt x="52070" y="251460"/>
                      <a:pt x="48260" y="294640"/>
                    </a:cubicBezTo>
                    <a:cubicBezTo>
                      <a:pt x="33020" y="482600"/>
                      <a:pt x="35560" y="671830"/>
                      <a:pt x="40640" y="1027244"/>
                    </a:cubicBezTo>
                    <a:cubicBezTo>
                      <a:pt x="45720" y="1295904"/>
                      <a:pt x="52070" y="1497834"/>
                      <a:pt x="57150" y="1698494"/>
                    </a:cubicBezTo>
                    <a:cubicBezTo>
                      <a:pt x="60960" y="1811524"/>
                      <a:pt x="63500" y="1924553"/>
                      <a:pt x="67310" y="2037584"/>
                    </a:cubicBezTo>
                    <a:cubicBezTo>
                      <a:pt x="71120" y="2153153"/>
                      <a:pt x="176530" y="2220464"/>
                      <a:pt x="275590" y="2254753"/>
                    </a:cubicBezTo>
                    <a:cubicBezTo>
                      <a:pt x="356870" y="2282694"/>
                      <a:pt x="441960" y="2291584"/>
                      <a:pt x="527050" y="2291584"/>
                    </a:cubicBezTo>
                    <a:cubicBezTo>
                      <a:pt x="615950" y="2291584"/>
                      <a:pt x="703580" y="2291584"/>
                      <a:pt x="792480" y="2291584"/>
                    </a:cubicBezTo>
                    <a:cubicBezTo>
                      <a:pt x="962660" y="2291584"/>
                      <a:pt x="1131570" y="2291584"/>
                      <a:pt x="1301750" y="2290314"/>
                    </a:cubicBezTo>
                    <a:cubicBezTo>
                      <a:pt x="1504950" y="2290314"/>
                      <a:pt x="1708150" y="2289044"/>
                      <a:pt x="3701810" y="2287774"/>
                    </a:cubicBezTo>
                    <a:cubicBezTo>
                      <a:pt x="5766744" y="2286503"/>
                      <a:pt x="6074244" y="2285234"/>
                      <a:pt x="6259664" y="2283964"/>
                    </a:cubicBezTo>
                    <a:cubicBezTo>
                      <a:pt x="6380314" y="2282694"/>
                      <a:pt x="6500964" y="2281424"/>
                      <a:pt x="6621614" y="2277614"/>
                    </a:cubicBezTo>
                    <a:cubicBezTo>
                      <a:pt x="6823544" y="2269994"/>
                      <a:pt x="7026744" y="2266184"/>
                      <a:pt x="7228673" y="2273803"/>
                    </a:cubicBezTo>
                    <a:cubicBezTo>
                      <a:pt x="7237564" y="2275074"/>
                      <a:pt x="7236294" y="2278884"/>
                      <a:pt x="7231214" y="2283964"/>
                    </a:cubicBezTo>
                    <a:close/>
                  </a:path>
                </a:pathLst>
              </a:custGeom>
              <a:solidFill>
                <a:srgbClr val="000000"/>
              </a:solidFill>
            </p:spPr>
          </p:sp>
        </p:grpSp>
        <p:sp>
          <p:nvSpPr>
            <p:cNvPr id="33" name="TextBox 7">
              <a:extLst>
                <a:ext uri="{FF2B5EF4-FFF2-40B4-BE49-F238E27FC236}">
                  <a16:creationId xmlns:a16="http://schemas.microsoft.com/office/drawing/2014/main" id="{CFD778DD-6C54-4BDF-8A75-65118F34B27B}"/>
                </a:ext>
              </a:extLst>
            </p:cNvPr>
            <p:cNvSpPr txBox="1"/>
            <p:nvPr/>
          </p:nvSpPr>
          <p:spPr>
            <a:xfrm>
              <a:off x="-744739" y="-2195909"/>
              <a:ext cx="8147844" cy="3847206"/>
            </a:xfrm>
            <a:prstGeom prst="rect">
              <a:avLst/>
            </a:prstGeom>
          </p:spPr>
          <p:txBody>
            <a:bodyPr wrap="square" lIns="0" tIns="0" rIns="0" bIns="0" rtlCol="0" anchor="t">
              <a:spAutoFit/>
            </a:bodyPr>
            <a:lstStyle/>
            <a:p>
              <a:pPr algn="ctr">
                <a:lnSpc>
                  <a:spcPts val="2543"/>
                </a:lnSpc>
              </a:pPr>
              <a:r>
                <a:rPr lang="vi-VN" sz="2400" dirty="0">
                  <a:latin typeface="Raleway Light" pitchFamily="2" charset="0"/>
                </a:rPr>
                <a:t>Giai cấp công nhân Việt Nam được hình thành gắn với các cuộc khai thác thuộc địanhanh chóng phát triển từ “tự phát” đến “tự giác”, thể hiện là giai cấp có năng lực lãnh đạo cách mạng</a:t>
              </a:r>
              <a:endParaRPr lang="en-US" sz="2400" dirty="0">
                <a:latin typeface="Raleway Light" pitchFamily="2" charset="0"/>
              </a:endParaRPr>
            </a:p>
          </p:txBody>
        </p:sp>
      </p:grpSp>
      <p:pic>
        <p:nvPicPr>
          <p:cNvPr id="24" name="Picture 15">
            <a:extLst>
              <a:ext uri="{FF2B5EF4-FFF2-40B4-BE49-F238E27FC236}">
                <a16:creationId xmlns:a16="http://schemas.microsoft.com/office/drawing/2014/main" id="{A134E789-74ED-45C3-BCDF-9A4489B940A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16485815" flipH="1">
            <a:off x="276408" y="3449799"/>
            <a:ext cx="1132664" cy="651759"/>
          </a:xfrm>
          <a:prstGeom prst="rect">
            <a:avLst/>
          </a:prstGeom>
        </p:spPr>
      </p:pic>
      <p:grpSp>
        <p:nvGrpSpPr>
          <p:cNvPr id="35" name="Group 4">
            <a:extLst>
              <a:ext uri="{FF2B5EF4-FFF2-40B4-BE49-F238E27FC236}">
                <a16:creationId xmlns:a16="http://schemas.microsoft.com/office/drawing/2014/main" id="{CD0AD93F-69C5-43DA-A4EA-29AD1F8F3AEC}"/>
              </a:ext>
            </a:extLst>
          </p:cNvPr>
          <p:cNvGrpSpPr/>
          <p:nvPr/>
        </p:nvGrpSpPr>
        <p:grpSpPr>
          <a:xfrm>
            <a:off x="6679955" y="3952258"/>
            <a:ext cx="4990725" cy="2224585"/>
            <a:chOff x="432102" y="674561"/>
            <a:chExt cx="8239970" cy="2345457"/>
          </a:xfrm>
        </p:grpSpPr>
        <p:sp>
          <p:nvSpPr>
            <p:cNvPr id="36" name="Freeform 5">
              <a:extLst>
                <a:ext uri="{FF2B5EF4-FFF2-40B4-BE49-F238E27FC236}">
                  <a16:creationId xmlns:a16="http://schemas.microsoft.com/office/drawing/2014/main" id="{8D057453-AF0A-43F0-A9B7-896C24384BAC}"/>
                </a:ext>
              </a:extLst>
            </p:cNvPr>
            <p:cNvSpPr/>
            <p:nvPr/>
          </p:nvSpPr>
          <p:spPr>
            <a:xfrm>
              <a:off x="432102" y="674561"/>
              <a:ext cx="8239970" cy="2345457"/>
            </a:xfrm>
            <a:custGeom>
              <a:avLst/>
              <a:gdLst/>
              <a:ahLst/>
              <a:cxnLst/>
              <a:rect l="l" t="t" r="r" b="b"/>
              <a:pathLst>
                <a:path w="8239971" h="2345456">
                  <a:moveTo>
                    <a:pt x="7612193" y="2290978"/>
                  </a:moveTo>
                  <a:cubicBezTo>
                    <a:pt x="7612193" y="2290978"/>
                    <a:pt x="6881318" y="2345456"/>
                    <a:pt x="5797999" y="2342834"/>
                  </a:cubicBezTo>
                  <a:cubicBezTo>
                    <a:pt x="3166192" y="2340672"/>
                    <a:pt x="1057074" y="2332847"/>
                    <a:pt x="1057074" y="2332847"/>
                  </a:cubicBezTo>
                  <a:cubicBezTo>
                    <a:pt x="812932" y="2324013"/>
                    <a:pt x="449110" y="2302782"/>
                    <a:pt x="282371" y="2244605"/>
                  </a:cubicBezTo>
                  <a:cubicBezTo>
                    <a:pt x="4469" y="2147642"/>
                    <a:pt x="0" y="1974363"/>
                    <a:pt x="0" y="1574688"/>
                  </a:cubicBezTo>
                  <a:lnTo>
                    <a:pt x="0" y="1574675"/>
                  </a:lnTo>
                  <a:cubicBezTo>
                    <a:pt x="8536" y="491230"/>
                    <a:pt x="0" y="345608"/>
                    <a:pt x="77597" y="223930"/>
                  </a:cubicBezTo>
                  <a:cubicBezTo>
                    <a:pt x="217372" y="4759"/>
                    <a:pt x="519255" y="4073"/>
                    <a:pt x="937909" y="4073"/>
                  </a:cubicBezTo>
                  <a:cubicBezTo>
                    <a:pt x="937909" y="4073"/>
                    <a:pt x="2061912" y="15681"/>
                    <a:pt x="4827563" y="7673"/>
                  </a:cubicBezTo>
                  <a:cubicBezTo>
                    <a:pt x="6662391" y="0"/>
                    <a:pt x="7379124" y="6979"/>
                    <a:pt x="7379124" y="6979"/>
                  </a:cubicBezTo>
                  <a:cubicBezTo>
                    <a:pt x="7747432" y="14458"/>
                    <a:pt x="7885692" y="42638"/>
                    <a:pt x="8083431" y="165219"/>
                  </a:cubicBezTo>
                  <a:cubicBezTo>
                    <a:pt x="8234449" y="258836"/>
                    <a:pt x="8239971" y="476157"/>
                    <a:pt x="8230830" y="1574675"/>
                  </a:cubicBezTo>
                  <a:lnTo>
                    <a:pt x="8230830" y="1574688"/>
                  </a:lnTo>
                  <a:cubicBezTo>
                    <a:pt x="8230829" y="2092328"/>
                    <a:pt x="8188046" y="2240916"/>
                    <a:pt x="7612193" y="2290978"/>
                  </a:cubicBezTo>
                  <a:close/>
                </a:path>
              </a:pathLst>
            </a:custGeom>
            <a:solidFill>
              <a:srgbClr val="F8F8F8"/>
            </a:solidFill>
          </p:spPr>
        </p:sp>
      </p:grpSp>
      <p:grpSp>
        <p:nvGrpSpPr>
          <p:cNvPr id="37" name="Group 4">
            <a:extLst>
              <a:ext uri="{FF2B5EF4-FFF2-40B4-BE49-F238E27FC236}">
                <a16:creationId xmlns:a16="http://schemas.microsoft.com/office/drawing/2014/main" id="{F8BFD04A-9339-4F69-B65C-408625EAE7FB}"/>
              </a:ext>
            </a:extLst>
          </p:cNvPr>
          <p:cNvGrpSpPr/>
          <p:nvPr/>
        </p:nvGrpSpPr>
        <p:grpSpPr>
          <a:xfrm>
            <a:off x="6764331" y="4145085"/>
            <a:ext cx="4568469" cy="2326935"/>
            <a:chOff x="-2035769" y="-4151106"/>
            <a:chExt cx="7343560" cy="2570240"/>
          </a:xfrm>
        </p:grpSpPr>
        <p:grpSp>
          <p:nvGrpSpPr>
            <p:cNvPr id="38" name="Group 5">
              <a:extLst>
                <a:ext uri="{FF2B5EF4-FFF2-40B4-BE49-F238E27FC236}">
                  <a16:creationId xmlns:a16="http://schemas.microsoft.com/office/drawing/2014/main" id="{F186D52E-453C-485A-8445-696BE6A98D12}"/>
                </a:ext>
              </a:extLst>
            </p:cNvPr>
            <p:cNvGrpSpPr/>
            <p:nvPr/>
          </p:nvGrpSpPr>
          <p:grpSpPr>
            <a:xfrm>
              <a:off x="-2035769" y="-4151106"/>
              <a:ext cx="7343560" cy="2188404"/>
              <a:chOff x="-2144747" y="-4373324"/>
              <a:chExt cx="7736674" cy="2305554"/>
            </a:xfrm>
          </p:grpSpPr>
          <p:sp>
            <p:nvSpPr>
              <p:cNvPr id="40" name="Freeform 6">
                <a:extLst>
                  <a:ext uri="{FF2B5EF4-FFF2-40B4-BE49-F238E27FC236}">
                    <a16:creationId xmlns:a16="http://schemas.microsoft.com/office/drawing/2014/main" id="{5950199B-2A8A-4A2E-A2D8-9B593DA7285E}"/>
                  </a:ext>
                </a:extLst>
              </p:cNvPr>
              <p:cNvSpPr/>
              <p:nvPr/>
            </p:nvSpPr>
            <p:spPr>
              <a:xfrm>
                <a:off x="-2144747" y="-4373324"/>
                <a:ext cx="7736674" cy="2305554"/>
              </a:xfrm>
              <a:custGeom>
                <a:avLst/>
                <a:gdLst/>
                <a:ahLst/>
                <a:cxnLst/>
                <a:rect l="l" t="t" r="r" b="b"/>
                <a:pathLst>
                  <a:path w="7736673" h="2305554">
                    <a:moveTo>
                      <a:pt x="7231214" y="2283964"/>
                    </a:moveTo>
                    <a:cubicBezTo>
                      <a:pt x="7224864" y="2290314"/>
                      <a:pt x="7213433" y="2291584"/>
                      <a:pt x="7205814" y="2290314"/>
                    </a:cubicBezTo>
                    <a:cubicBezTo>
                      <a:pt x="7149933" y="2287774"/>
                      <a:pt x="7095323" y="2287774"/>
                      <a:pt x="7039444" y="2286504"/>
                    </a:cubicBezTo>
                    <a:cubicBezTo>
                      <a:pt x="6843864" y="2285234"/>
                      <a:pt x="6648283" y="2294124"/>
                      <a:pt x="6452704" y="2296664"/>
                    </a:cubicBezTo>
                    <a:cubicBezTo>
                      <a:pt x="6288873" y="2299204"/>
                      <a:pt x="6123773" y="2300474"/>
                      <a:pt x="5959944" y="2301744"/>
                    </a:cubicBezTo>
                    <a:cubicBezTo>
                      <a:pt x="4305838" y="2303014"/>
                      <a:pt x="2044243" y="2304284"/>
                      <a:pt x="1555750" y="2304284"/>
                    </a:cubicBezTo>
                    <a:cubicBezTo>
                      <a:pt x="1362710" y="2304284"/>
                      <a:pt x="1168400" y="2305554"/>
                      <a:pt x="975360" y="2305554"/>
                    </a:cubicBezTo>
                    <a:cubicBezTo>
                      <a:pt x="844550" y="2305554"/>
                      <a:pt x="712470" y="2305554"/>
                      <a:pt x="581660" y="2305554"/>
                    </a:cubicBezTo>
                    <a:cubicBezTo>
                      <a:pt x="449580" y="2305554"/>
                      <a:pt x="317500" y="2303014"/>
                      <a:pt x="194310" y="2247134"/>
                    </a:cubicBezTo>
                    <a:cubicBezTo>
                      <a:pt x="109220" y="2207764"/>
                      <a:pt x="33020" y="2141724"/>
                      <a:pt x="29210" y="2042664"/>
                    </a:cubicBezTo>
                    <a:cubicBezTo>
                      <a:pt x="27940" y="2003294"/>
                      <a:pt x="26670" y="1962654"/>
                      <a:pt x="25400" y="1923284"/>
                    </a:cubicBezTo>
                    <a:cubicBezTo>
                      <a:pt x="21590" y="1735324"/>
                      <a:pt x="15240" y="1546094"/>
                      <a:pt x="10160" y="1356864"/>
                    </a:cubicBezTo>
                    <a:cubicBezTo>
                      <a:pt x="5080" y="1191764"/>
                      <a:pt x="0" y="868872"/>
                      <a:pt x="0" y="626110"/>
                    </a:cubicBezTo>
                    <a:cubicBezTo>
                      <a:pt x="0" y="509270"/>
                      <a:pt x="3810" y="391160"/>
                      <a:pt x="15240" y="274320"/>
                    </a:cubicBezTo>
                    <a:cubicBezTo>
                      <a:pt x="19050" y="231140"/>
                      <a:pt x="12700" y="186690"/>
                      <a:pt x="27940" y="144780"/>
                    </a:cubicBezTo>
                    <a:cubicBezTo>
                      <a:pt x="50800" y="83820"/>
                      <a:pt x="115570" y="54610"/>
                      <a:pt x="175260" y="38100"/>
                    </a:cubicBezTo>
                    <a:cubicBezTo>
                      <a:pt x="278130" y="10160"/>
                      <a:pt x="389890" y="8890"/>
                      <a:pt x="495300" y="11430"/>
                    </a:cubicBezTo>
                    <a:cubicBezTo>
                      <a:pt x="678180" y="16510"/>
                      <a:pt x="7138504" y="0"/>
                      <a:pt x="7246454" y="5080"/>
                    </a:cubicBezTo>
                    <a:cubicBezTo>
                      <a:pt x="7370914" y="11430"/>
                      <a:pt x="7506804" y="31750"/>
                      <a:pt x="7612214" y="102870"/>
                    </a:cubicBezTo>
                    <a:cubicBezTo>
                      <a:pt x="7651584" y="129540"/>
                      <a:pt x="7685873" y="163830"/>
                      <a:pt x="7706194" y="207010"/>
                    </a:cubicBezTo>
                    <a:cubicBezTo>
                      <a:pt x="7722704" y="241300"/>
                      <a:pt x="7726514" y="276860"/>
                      <a:pt x="7726514" y="314960"/>
                    </a:cubicBezTo>
                    <a:cubicBezTo>
                      <a:pt x="7723973" y="515620"/>
                      <a:pt x="7736673" y="1439414"/>
                      <a:pt x="7730323" y="1582924"/>
                    </a:cubicBezTo>
                    <a:cubicBezTo>
                      <a:pt x="7723973" y="1702304"/>
                      <a:pt x="7713814" y="1821684"/>
                      <a:pt x="7698573" y="1939794"/>
                    </a:cubicBezTo>
                    <a:cubicBezTo>
                      <a:pt x="7694764" y="1970274"/>
                      <a:pt x="7693494" y="2002024"/>
                      <a:pt x="7684604" y="2031234"/>
                    </a:cubicBezTo>
                    <a:cubicBezTo>
                      <a:pt x="7668094" y="2084574"/>
                      <a:pt x="7632534" y="2130294"/>
                      <a:pt x="7590623" y="2165854"/>
                    </a:cubicBezTo>
                    <a:cubicBezTo>
                      <a:pt x="7486484" y="2253484"/>
                      <a:pt x="7342973" y="2290314"/>
                      <a:pt x="7209623" y="2291584"/>
                    </a:cubicBezTo>
                    <a:cubicBezTo>
                      <a:pt x="7185494" y="2291584"/>
                      <a:pt x="7213434" y="2275074"/>
                      <a:pt x="7224864" y="2275074"/>
                    </a:cubicBezTo>
                    <a:cubicBezTo>
                      <a:pt x="7353134" y="2275074"/>
                      <a:pt x="7492834" y="2238244"/>
                      <a:pt x="7584273" y="2142994"/>
                    </a:cubicBezTo>
                    <a:cubicBezTo>
                      <a:pt x="7622373" y="2102354"/>
                      <a:pt x="7650314" y="2051554"/>
                      <a:pt x="7656664" y="1995674"/>
                    </a:cubicBezTo>
                    <a:cubicBezTo>
                      <a:pt x="7659204" y="1970274"/>
                      <a:pt x="7661744" y="1946144"/>
                      <a:pt x="7664284" y="1920744"/>
                    </a:cubicBezTo>
                    <a:cubicBezTo>
                      <a:pt x="7732864" y="1360674"/>
                      <a:pt x="7689684" y="382270"/>
                      <a:pt x="7689684" y="320040"/>
                    </a:cubicBezTo>
                    <a:cubicBezTo>
                      <a:pt x="7689684" y="275590"/>
                      <a:pt x="7682064" y="233680"/>
                      <a:pt x="7659204" y="195580"/>
                    </a:cubicBezTo>
                    <a:cubicBezTo>
                      <a:pt x="7633804" y="153670"/>
                      <a:pt x="7593164" y="121920"/>
                      <a:pt x="7549984" y="97790"/>
                    </a:cubicBezTo>
                    <a:cubicBezTo>
                      <a:pt x="7407744" y="19050"/>
                      <a:pt x="7240104" y="19050"/>
                      <a:pt x="7081354" y="20320"/>
                    </a:cubicBezTo>
                    <a:cubicBezTo>
                      <a:pt x="6911173" y="21590"/>
                      <a:pt x="1653540" y="41910"/>
                      <a:pt x="1437640" y="41910"/>
                    </a:cubicBezTo>
                    <a:cubicBezTo>
                      <a:pt x="1176020" y="41910"/>
                      <a:pt x="915670" y="38100"/>
                      <a:pt x="654050" y="31750"/>
                    </a:cubicBezTo>
                    <a:cubicBezTo>
                      <a:pt x="593090" y="31750"/>
                      <a:pt x="533400" y="29210"/>
                      <a:pt x="472440" y="27940"/>
                    </a:cubicBezTo>
                    <a:cubicBezTo>
                      <a:pt x="372110" y="25400"/>
                      <a:pt x="261620" y="24130"/>
                      <a:pt x="165100" y="55880"/>
                    </a:cubicBezTo>
                    <a:cubicBezTo>
                      <a:pt x="111760" y="73660"/>
                      <a:pt x="69850" y="106680"/>
                      <a:pt x="57150" y="163830"/>
                    </a:cubicBezTo>
                    <a:cubicBezTo>
                      <a:pt x="48260" y="205740"/>
                      <a:pt x="52070" y="251460"/>
                      <a:pt x="48260" y="294640"/>
                    </a:cubicBezTo>
                    <a:cubicBezTo>
                      <a:pt x="33020" y="482600"/>
                      <a:pt x="35560" y="671830"/>
                      <a:pt x="40640" y="1027244"/>
                    </a:cubicBezTo>
                    <a:cubicBezTo>
                      <a:pt x="45720" y="1295904"/>
                      <a:pt x="52070" y="1497834"/>
                      <a:pt x="57150" y="1698494"/>
                    </a:cubicBezTo>
                    <a:cubicBezTo>
                      <a:pt x="60960" y="1811524"/>
                      <a:pt x="63500" y="1924553"/>
                      <a:pt x="67310" y="2037584"/>
                    </a:cubicBezTo>
                    <a:cubicBezTo>
                      <a:pt x="71120" y="2153153"/>
                      <a:pt x="176530" y="2220464"/>
                      <a:pt x="275590" y="2254753"/>
                    </a:cubicBezTo>
                    <a:cubicBezTo>
                      <a:pt x="356870" y="2282694"/>
                      <a:pt x="441960" y="2291584"/>
                      <a:pt x="527050" y="2291584"/>
                    </a:cubicBezTo>
                    <a:cubicBezTo>
                      <a:pt x="615950" y="2291584"/>
                      <a:pt x="703580" y="2291584"/>
                      <a:pt x="792480" y="2291584"/>
                    </a:cubicBezTo>
                    <a:cubicBezTo>
                      <a:pt x="962660" y="2291584"/>
                      <a:pt x="1131570" y="2291584"/>
                      <a:pt x="1301750" y="2290314"/>
                    </a:cubicBezTo>
                    <a:cubicBezTo>
                      <a:pt x="1504950" y="2290314"/>
                      <a:pt x="1708150" y="2289044"/>
                      <a:pt x="3701810" y="2287774"/>
                    </a:cubicBezTo>
                    <a:cubicBezTo>
                      <a:pt x="5766744" y="2286503"/>
                      <a:pt x="6074244" y="2285234"/>
                      <a:pt x="6259664" y="2283964"/>
                    </a:cubicBezTo>
                    <a:cubicBezTo>
                      <a:pt x="6380314" y="2282694"/>
                      <a:pt x="6500964" y="2281424"/>
                      <a:pt x="6621614" y="2277614"/>
                    </a:cubicBezTo>
                    <a:cubicBezTo>
                      <a:pt x="6823544" y="2269994"/>
                      <a:pt x="7026744" y="2266184"/>
                      <a:pt x="7228673" y="2273803"/>
                    </a:cubicBezTo>
                    <a:cubicBezTo>
                      <a:pt x="7237564" y="2275074"/>
                      <a:pt x="7236294" y="2278884"/>
                      <a:pt x="7231214" y="2283964"/>
                    </a:cubicBezTo>
                    <a:close/>
                  </a:path>
                </a:pathLst>
              </a:custGeom>
              <a:solidFill>
                <a:srgbClr val="000000"/>
              </a:solidFill>
            </p:spPr>
          </p:sp>
        </p:grpSp>
        <p:sp>
          <p:nvSpPr>
            <p:cNvPr id="39" name="TextBox 7">
              <a:extLst>
                <a:ext uri="{FF2B5EF4-FFF2-40B4-BE49-F238E27FC236}">
                  <a16:creationId xmlns:a16="http://schemas.microsoft.com/office/drawing/2014/main" id="{8C745537-7725-4C59-8BD0-9D964A6328C6}"/>
                </a:ext>
              </a:extLst>
            </p:cNvPr>
            <p:cNvSpPr txBox="1"/>
            <p:nvPr/>
          </p:nvSpPr>
          <p:spPr>
            <a:xfrm>
              <a:off x="-1896519" y="-4059725"/>
              <a:ext cx="7172837" cy="2478859"/>
            </a:xfrm>
            <a:prstGeom prst="rect">
              <a:avLst/>
            </a:prstGeom>
          </p:spPr>
          <p:txBody>
            <a:bodyPr wrap="square" lIns="0" tIns="0" rIns="0" bIns="0" rtlCol="0" anchor="t">
              <a:spAutoFit/>
            </a:bodyPr>
            <a:lstStyle/>
            <a:p>
              <a:pPr algn="ctr">
                <a:lnSpc>
                  <a:spcPts val="2543"/>
                </a:lnSpc>
              </a:pPr>
              <a:r>
                <a:rPr lang="vi-VN" sz="2400" dirty="0">
                  <a:latin typeface="Raleway Light" pitchFamily="2" charset="0"/>
                </a:rPr>
                <a:t>Giai cấp tư sản Việt Nam phần lớn tư sản dân tộc Việt Nam có tinh thần dân tộc, yêu nước nhưng không có khả năng tập hợp các giai tầng để tiến hành cách mạng</a:t>
              </a:r>
              <a:endParaRPr lang="en-US" sz="2400" dirty="0">
                <a:latin typeface="Raleway Light" pitchFamily="2" charset="0"/>
              </a:endParaRPr>
            </a:p>
            <a:p>
              <a:pPr algn="ctr">
                <a:lnSpc>
                  <a:spcPts val="2543"/>
                </a:lnSpc>
              </a:pPr>
              <a:endParaRPr lang="en-US" sz="2400" dirty="0">
                <a:latin typeface="Raleway Light" pitchFamily="2" charset="0"/>
              </a:endParaRPr>
            </a:p>
          </p:txBody>
        </p:sp>
      </p:grpSp>
      <p:pic>
        <p:nvPicPr>
          <p:cNvPr id="26" name="Picture 12">
            <a:extLst>
              <a:ext uri="{FF2B5EF4-FFF2-40B4-BE49-F238E27FC236}">
                <a16:creationId xmlns:a16="http://schemas.microsoft.com/office/drawing/2014/main" id="{7FF5F635-F694-4932-95CE-0A9F397405F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4942186" flipV="1">
            <a:off x="10362880" y="3233485"/>
            <a:ext cx="1158352" cy="595972"/>
          </a:xfrm>
          <a:prstGeom prst="rect">
            <a:avLst/>
          </a:prstGeom>
        </p:spPr>
      </p:pic>
      <p:pic>
        <p:nvPicPr>
          <p:cNvPr id="42" name="Picture 41">
            <a:extLst>
              <a:ext uri="{FF2B5EF4-FFF2-40B4-BE49-F238E27FC236}">
                <a16:creationId xmlns:a16="http://schemas.microsoft.com/office/drawing/2014/main" id="{D25B32EC-D325-490A-8611-9EA43D69D36F}"/>
              </a:ext>
            </a:extLst>
          </p:cNvPr>
          <p:cNvPicPr>
            <a:picLocks noChangeAspect="1"/>
          </p:cNvPicPr>
          <p:nvPr/>
        </p:nvPicPr>
        <p:blipFill>
          <a:blip r:embed="rId12"/>
          <a:stretch>
            <a:fillRect/>
          </a:stretch>
        </p:blipFill>
        <p:spPr>
          <a:xfrm>
            <a:off x="10735500" y="250272"/>
            <a:ext cx="906077" cy="790552"/>
          </a:xfrm>
          <a:prstGeom prst="rect">
            <a:avLst/>
          </a:prstGeom>
        </p:spPr>
      </p:pic>
    </p:spTree>
    <p:extLst>
      <p:ext uri="{BB962C8B-B14F-4D97-AF65-F5344CB8AC3E}">
        <p14:creationId xmlns:p14="http://schemas.microsoft.com/office/powerpoint/2010/main" val="19400195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1"/>
          <p:cNvSpPr txBox="1">
            <a:spLocks noGrp="1"/>
          </p:cNvSpPr>
          <p:nvPr>
            <p:ph type="title"/>
          </p:nvPr>
        </p:nvSpPr>
        <p:spPr>
          <a:xfrm>
            <a:off x="59569" y="434997"/>
            <a:ext cx="11329359" cy="2330544"/>
          </a:xfrm>
          <a:prstGeom prst="rect">
            <a:avLst/>
          </a:prstGeom>
        </p:spPr>
        <p:txBody>
          <a:bodyPr spcFirstLastPara="1" vert="horz" wrap="square" lIns="121900" tIns="121900" rIns="121900" bIns="121900" rtlCol="0" anchor="t" anchorCtr="0">
            <a:noAutofit/>
          </a:bodyPr>
          <a:lstStyle/>
          <a:p>
            <a:pPr algn="ctr"/>
            <a:r>
              <a:rPr lang="vi-VN" dirty="0" smtClean="0"/>
              <a:t>=&gt; Mâu thuẫn trong xã hội</a:t>
            </a:r>
            <a:br>
              <a:rPr lang="vi-VN" dirty="0" smtClean="0"/>
            </a:br>
            <a:r>
              <a:rPr lang="vi-VN" dirty="0" smtClean="0"/>
              <a:t/>
            </a:r>
            <a:br>
              <a:rPr lang="vi-VN" dirty="0" smtClean="0"/>
            </a:br>
            <a:r>
              <a:rPr lang="vi-VN" dirty="0" smtClean="0"/>
              <a:t>1. Mâu thuẫn giai cấp</a:t>
            </a:r>
            <a:br>
              <a:rPr lang="vi-VN" dirty="0" smtClean="0"/>
            </a:br>
            <a:r>
              <a:rPr lang="vi-VN" dirty="0" smtClean="0"/>
              <a:t/>
            </a:r>
            <a:br>
              <a:rPr lang="vi-VN" dirty="0" smtClean="0"/>
            </a:br>
            <a:r>
              <a:rPr lang="vi-VN" dirty="0" smtClean="0"/>
              <a:t>2. Mâu thuẫn dân tộc</a:t>
            </a:r>
            <a:br>
              <a:rPr lang="vi-VN" dirty="0" smtClean="0"/>
            </a:br>
            <a:endParaRPr dirty="0"/>
          </a:p>
        </p:txBody>
      </p:sp>
      <p:sp>
        <p:nvSpPr>
          <p:cNvPr id="148" name="Google Shape;148;p21"/>
          <p:cNvSpPr txBox="1">
            <a:spLocks noGrp="1"/>
          </p:cNvSpPr>
          <p:nvPr>
            <p:ph type="body" idx="1"/>
          </p:nvPr>
        </p:nvSpPr>
        <p:spPr>
          <a:xfrm>
            <a:off x="1091003" y="3764544"/>
            <a:ext cx="3109600" cy="2728000"/>
          </a:xfrm>
          <a:prstGeom prst="rect">
            <a:avLst/>
          </a:prstGeom>
        </p:spPr>
        <p:txBody>
          <a:bodyPr spcFirstLastPara="1" vert="horz" wrap="square" lIns="121900" tIns="121900" rIns="121900" bIns="121900" rtlCol="0" anchor="t" anchorCtr="0">
            <a:noAutofit/>
          </a:bodyPr>
          <a:lstStyle/>
          <a:p>
            <a:pPr marL="0" indent="0">
              <a:buNone/>
            </a:pPr>
            <a:r>
              <a:rPr lang="vi-VN" dirty="0" smtClean="0">
                <a:latin typeface="Raleway Light" pitchFamily="2" charset="0"/>
              </a:rPr>
              <a:t>Nông dân &gt;&lt; Phong kiến</a:t>
            </a:r>
            <a:endParaRPr dirty="0">
              <a:latin typeface="Raleway Light" pitchFamily="2" charset="0"/>
            </a:endParaRPr>
          </a:p>
        </p:txBody>
      </p:sp>
      <p:sp>
        <p:nvSpPr>
          <p:cNvPr id="149" name="Google Shape;149;p21"/>
          <p:cNvSpPr txBox="1">
            <a:spLocks noGrp="1"/>
          </p:cNvSpPr>
          <p:nvPr>
            <p:ph type="body" idx="2"/>
          </p:nvPr>
        </p:nvSpPr>
        <p:spPr>
          <a:xfrm>
            <a:off x="4498368" y="3738000"/>
            <a:ext cx="3109600" cy="2728000"/>
          </a:xfrm>
          <a:prstGeom prst="rect">
            <a:avLst/>
          </a:prstGeom>
        </p:spPr>
        <p:txBody>
          <a:bodyPr spcFirstLastPara="1" vert="horz" wrap="square" lIns="121900" tIns="121900" rIns="121900" bIns="121900" rtlCol="0" anchor="t" anchorCtr="0">
            <a:noAutofit/>
          </a:bodyPr>
          <a:lstStyle/>
          <a:p>
            <a:pPr marL="0" indent="0">
              <a:buNone/>
            </a:pPr>
            <a:r>
              <a:rPr lang="vi-VN" dirty="0" smtClean="0">
                <a:latin typeface="Raleway Light" pitchFamily="2" charset="0"/>
              </a:rPr>
              <a:t>Công nhân &gt;&lt; Tư sản</a:t>
            </a:r>
            <a:endParaRPr dirty="0">
              <a:latin typeface="Raleway Light" pitchFamily="2" charset="0"/>
            </a:endParaRPr>
          </a:p>
        </p:txBody>
      </p:sp>
      <p:sp>
        <p:nvSpPr>
          <p:cNvPr id="150" name="Google Shape;150;p21"/>
          <p:cNvSpPr txBox="1">
            <a:spLocks noGrp="1"/>
          </p:cNvSpPr>
          <p:nvPr>
            <p:ph type="body" idx="3"/>
          </p:nvPr>
        </p:nvSpPr>
        <p:spPr>
          <a:xfrm>
            <a:off x="7818774" y="3871564"/>
            <a:ext cx="3861005" cy="2728000"/>
          </a:xfrm>
          <a:prstGeom prst="rect">
            <a:avLst/>
          </a:prstGeom>
        </p:spPr>
        <p:txBody>
          <a:bodyPr spcFirstLastPara="1" vert="horz" wrap="square" lIns="121900" tIns="121900" rIns="121900" bIns="121900" rtlCol="0" anchor="t" anchorCtr="0">
            <a:noAutofit/>
          </a:bodyPr>
          <a:lstStyle/>
          <a:p>
            <a:pPr marL="0" indent="0">
              <a:spcBef>
                <a:spcPts val="0"/>
              </a:spcBef>
              <a:buNone/>
            </a:pPr>
            <a:r>
              <a:rPr lang="vi-VN" dirty="0" smtClean="0">
                <a:effectLst/>
                <a:latin typeface="Raleway Light" pitchFamily="2" charset="0"/>
                <a:ea typeface="Calibri" panose="020F0502020204030204" pitchFamily="34" charset="0"/>
                <a:cs typeface="SimSun" panose="02010600030101010101" pitchFamily="2" charset="-122"/>
              </a:rPr>
              <a:t>Việt Nam &gt;&lt; Pháp</a:t>
            </a:r>
            <a:endParaRPr lang="en-US" dirty="0">
              <a:effectLst/>
              <a:latin typeface="Raleway Light" pitchFamily="2" charset="0"/>
              <a:ea typeface="Calibri" panose="020F0502020204030204" pitchFamily="34" charset="0"/>
              <a:cs typeface="SimSun" panose="02010600030101010101" pitchFamily="2" charset="-122"/>
            </a:endParaRPr>
          </a:p>
        </p:txBody>
      </p:sp>
      <p:sp>
        <p:nvSpPr>
          <p:cNvPr id="151" name="Google Shape;151;p21"/>
          <p:cNvSpPr txBox="1">
            <a:spLocks noGrp="1"/>
          </p:cNvSpPr>
          <p:nvPr>
            <p:ph type="sldNum"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49</a:t>
            </a:fld>
            <a:endParaRPr/>
          </a:p>
        </p:txBody>
      </p:sp>
      <p:sp>
        <p:nvSpPr>
          <p:cNvPr id="152" name="Google Shape;152;p21"/>
          <p:cNvSpPr/>
          <p:nvPr/>
        </p:nvSpPr>
        <p:spPr>
          <a:xfrm>
            <a:off x="10740237" y="390235"/>
            <a:ext cx="1061556" cy="1061543"/>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1982941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791110" y="2793302"/>
            <a:ext cx="10144845" cy="2923069"/>
          </a:xfrm>
          <a:prstGeom prst="rect">
            <a:avLst/>
          </a:prstGeom>
        </p:spPr>
        <p:txBody>
          <a:bodyPr spcFirstLastPara="1" vert="horz" wrap="square" lIns="121900" tIns="121900" rIns="121900" bIns="121900" rtlCol="0" anchor="b" anchorCtr="0">
            <a:noAutofit/>
          </a:bodyPr>
          <a:lstStyle/>
          <a:p>
            <a:pPr indent="480048">
              <a:lnSpc>
                <a:spcPct val="107000"/>
              </a:lnSpc>
              <a:spcBef>
                <a:spcPts val="267"/>
              </a:spcBef>
            </a:pPr>
            <a:r>
              <a:rPr lang="vi-VN" dirty="0"/>
              <a:t>Đối tượng nghiên cứu của môn Lịch sử Đảng Cộng sản Việt Nam</a:t>
            </a:r>
            <a:endParaRPr lang="en-US" dirty="0"/>
          </a:p>
        </p:txBody>
      </p:sp>
      <p:sp>
        <p:nvSpPr>
          <p:cNvPr id="93" name="Google Shape;93;p15"/>
          <p:cNvSpPr txBox="1"/>
          <p:nvPr/>
        </p:nvSpPr>
        <p:spPr>
          <a:xfrm>
            <a:off x="-366923" y="853800"/>
            <a:ext cx="2976000" cy="2575200"/>
          </a:xfrm>
          <a:prstGeom prst="rect">
            <a:avLst/>
          </a:prstGeom>
          <a:noFill/>
          <a:ln>
            <a:noFill/>
          </a:ln>
        </p:spPr>
        <p:txBody>
          <a:bodyPr spcFirstLastPara="1" wrap="square" lIns="121900" tIns="121900" rIns="121900" bIns="121900" anchor="t" anchorCtr="0">
            <a:noAutofit/>
          </a:bodyPr>
          <a:lstStyle/>
          <a:p>
            <a:pPr algn="r">
              <a:buClr>
                <a:schemeClr val="dk1"/>
              </a:buClr>
              <a:buSzPts val="1100"/>
            </a:pPr>
            <a:r>
              <a:rPr lang="en" sz="12800" b="1" dirty="0">
                <a:solidFill>
                  <a:schemeClr val="dk1"/>
                </a:solidFill>
                <a:latin typeface="Work Sans"/>
                <a:ea typeface="Work Sans"/>
                <a:cs typeface="Work Sans"/>
                <a:sym typeface="Work Sans"/>
              </a:rPr>
              <a:t>1.1</a:t>
            </a:r>
            <a:endParaRPr sz="12800" b="1" dirty="0">
              <a:latin typeface="Work Sans"/>
              <a:ea typeface="Work Sans"/>
              <a:cs typeface="Work Sans"/>
              <a:sym typeface="Work Sans"/>
            </a:endParaRPr>
          </a:p>
        </p:txBody>
      </p:sp>
    </p:spTree>
    <p:extLst>
      <p:ext uri="{BB962C8B-B14F-4D97-AF65-F5344CB8AC3E}">
        <p14:creationId xmlns:p14="http://schemas.microsoft.com/office/powerpoint/2010/main" val="377273767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6744178" y="910616"/>
            <a:ext cx="4188428" cy="5033488"/>
            <a:chOff x="181579" y="-32706"/>
            <a:chExt cx="6350000" cy="6351270"/>
          </a:xfrm>
        </p:grpSpPr>
        <p:sp>
          <p:nvSpPr>
            <p:cNvPr id="3" name="Freeform 3"/>
            <p:cNvSpPr/>
            <p:nvPr/>
          </p:nvSpPr>
          <p:spPr>
            <a:xfrm>
              <a:off x="181579" y="-32706"/>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2"/>
              <a:stretch>
                <a:fillRect l="-33397" t="-14768" r="-38790"/>
              </a:stretch>
            </a:blipFill>
          </p:spPr>
        </p:sp>
      </p:grpSp>
      <p:grpSp>
        <p:nvGrpSpPr>
          <p:cNvPr id="4" name="Group 4"/>
          <p:cNvGrpSpPr/>
          <p:nvPr/>
        </p:nvGrpSpPr>
        <p:grpSpPr>
          <a:xfrm>
            <a:off x="1070971" y="1222217"/>
            <a:ext cx="3750847" cy="366881"/>
            <a:chOff x="0" y="0"/>
            <a:chExt cx="3952468" cy="386602"/>
          </a:xfrm>
        </p:grpSpPr>
        <p:sp>
          <p:nvSpPr>
            <p:cNvPr id="5" name="Freeform 5"/>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6" name="Group 6"/>
          <p:cNvGrpSpPr/>
          <p:nvPr/>
        </p:nvGrpSpPr>
        <p:grpSpPr>
          <a:xfrm>
            <a:off x="1154314" y="1913162"/>
            <a:ext cx="3750847" cy="366881"/>
            <a:chOff x="0" y="0"/>
            <a:chExt cx="3952468" cy="386602"/>
          </a:xfrm>
        </p:grpSpPr>
        <p:sp>
          <p:nvSpPr>
            <p:cNvPr id="7" name="Freeform 7"/>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8" name="Group 8"/>
          <p:cNvGrpSpPr/>
          <p:nvPr/>
        </p:nvGrpSpPr>
        <p:grpSpPr>
          <a:xfrm>
            <a:off x="308226" y="2455524"/>
            <a:ext cx="5660810" cy="4187509"/>
            <a:chOff x="-211300" y="-2523050"/>
            <a:chExt cx="6974772" cy="3589821"/>
          </a:xfrm>
        </p:grpSpPr>
        <p:grpSp>
          <p:nvGrpSpPr>
            <p:cNvPr id="9" name="Group 9"/>
            <p:cNvGrpSpPr/>
            <p:nvPr/>
          </p:nvGrpSpPr>
          <p:grpSpPr>
            <a:xfrm>
              <a:off x="-211300" y="-2523050"/>
              <a:ext cx="6974772" cy="2932087"/>
              <a:chOff x="-188470" y="-2250447"/>
              <a:chExt cx="6221187" cy="2615290"/>
            </a:xfrm>
          </p:grpSpPr>
          <p:sp>
            <p:nvSpPr>
              <p:cNvPr id="10" name="Freeform 10"/>
              <p:cNvSpPr/>
              <p:nvPr/>
            </p:nvSpPr>
            <p:spPr>
              <a:xfrm>
                <a:off x="-188470" y="-2250447"/>
                <a:ext cx="6221187" cy="2615290"/>
              </a:xfrm>
              <a:custGeom>
                <a:avLst/>
                <a:gdLst/>
                <a:ahLst/>
                <a:cxnLst/>
                <a:rect l="l" t="t" r="r" b="b"/>
                <a:pathLst>
                  <a:path w="6221187" h="2013653">
                    <a:moveTo>
                      <a:pt x="5285197" y="1994603"/>
                    </a:moveTo>
                    <a:cubicBezTo>
                      <a:pt x="5281387" y="2002223"/>
                      <a:pt x="5267417" y="2004763"/>
                      <a:pt x="5261067" y="2004763"/>
                    </a:cubicBezTo>
                    <a:cubicBezTo>
                      <a:pt x="5239477" y="2004763"/>
                      <a:pt x="5217887" y="2006033"/>
                      <a:pt x="5196297" y="2006033"/>
                    </a:cubicBezTo>
                    <a:cubicBezTo>
                      <a:pt x="4863557" y="2013653"/>
                      <a:pt x="1394460" y="2007303"/>
                      <a:pt x="1127760" y="2003493"/>
                    </a:cubicBezTo>
                    <a:cubicBezTo>
                      <a:pt x="1003300" y="2002223"/>
                      <a:pt x="878840" y="1995873"/>
                      <a:pt x="754380" y="1983173"/>
                    </a:cubicBezTo>
                    <a:cubicBezTo>
                      <a:pt x="576580" y="1965393"/>
                      <a:pt x="394970" y="1934913"/>
                      <a:pt x="242570" y="1838393"/>
                    </a:cubicBezTo>
                    <a:cubicBezTo>
                      <a:pt x="125730" y="1766003"/>
                      <a:pt x="35560" y="1655513"/>
                      <a:pt x="12700" y="1518353"/>
                    </a:cubicBezTo>
                    <a:cubicBezTo>
                      <a:pt x="0" y="1444693"/>
                      <a:pt x="8890" y="516890"/>
                      <a:pt x="25400" y="444500"/>
                    </a:cubicBezTo>
                    <a:cubicBezTo>
                      <a:pt x="44450" y="364490"/>
                      <a:pt x="81280" y="290830"/>
                      <a:pt x="144780" y="237490"/>
                    </a:cubicBezTo>
                    <a:cubicBezTo>
                      <a:pt x="260350" y="140970"/>
                      <a:pt x="415290" y="92710"/>
                      <a:pt x="561340" y="62230"/>
                    </a:cubicBezTo>
                    <a:cubicBezTo>
                      <a:pt x="750570" y="22860"/>
                      <a:pt x="943610" y="10160"/>
                      <a:pt x="1136650" y="7620"/>
                    </a:cubicBezTo>
                    <a:cubicBezTo>
                      <a:pt x="1240790" y="6350"/>
                      <a:pt x="1346200" y="10160"/>
                      <a:pt x="1450340" y="10160"/>
                    </a:cubicBezTo>
                    <a:cubicBezTo>
                      <a:pt x="1652270" y="11430"/>
                      <a:pt x="4867367" y="0"/>
                      <a:pt x="5137877" y="7620"/>
                    </a:cubicBezTo>
                    <a:cubicBezTo>
                      <a:pt x="5335997" y="13970"/>
                      <a:pt x="5535387" y="35560"/>
                      <a:pt x="5728427" y="85090"/>
                    </a:cubicBezTo>
                    <a:cubicBezTo>
                      <a:pt x="5807167" y="105410"/>
                      <a:pt x="5885907" y="130810"/>
                      <a:pt x="5960837" y="165100"/>
                    </a:cubicBezTo>
                    <a:cubicBezTo>
                      <a:pt x="6029417" y="196850"/>
                      <a:pt x="6096727" y="237490"/>
                      <a:pt x="6144987" y="297180"/>
                    </a:cubicBezTo>
                    <a:cubicBezTo>
                      <a:pt x="6189437" y="353060"/>
                      <a:pt x="6212297" y="421640"/>
                      <a:pt x="6217377" y="492760"/>
                    </a:cubicBezTo>
                    <a:cubicBezTo>
                      <a:pt x="6221187" y="626978"/>
                      <a:pt x="6219917" y="1459933"/>
                      <a:pt x="6211027" y="1515813"/>
                    </a:cubicBezTo>
                    <a:cubicBezTo>
                      <a:pt x="6194517" y="1609793"/>
                      <a:pt x="6146257" y="1692343"/>
                      <a:pt x="6077677" y="1758383"/>
                    </a:cubicBezTo>
                    <a:cubicBezTo>
                      <a:pt x="5991317" y="1839663"/>
                      <a:pt x="5879557" y="1890463"/>
                      <a:pt x="5766527" y="1926023"/>
                    </a:cubicBezTo>
                    <a:cubicBezTo>
                      <a:pt x="5603967" y="1976823"/>
                      <a:pt x="5431247" y="1995873"/>
                      <a:pt x="5262337" y="2003493"/>
                    </a:cubicBezTo>
                    <a:cubicBezTo>
                      <a:pt x="5254717" y="2003493"/>
                      <a:pt x="5249637" y="2000953"/>
                      <a:pt x="5252177" y="1993333"/>
                    </a:cubicBezTo>
                    <a:cubicBezTo>
                      <a:pt x="5255987" y="1985713"/>
                      <a:pt x="5269957" y="1983173"/>
                      <a:pt x="5276307" y="1983173"/>
                    </a:cubicBezTo>
                    <a:cubicBezTo>
                      <a:pt x="5365207" y="1979363"/>
                      <a:pt x="5452837" y="1971743"/>
                      <a:pt x="5540467" y="1957773"/>
                    </a:cubicBezTo>
                    <a:cubicBezTo>
                      <a:pt x="5760177" y="1924753"/>
                      <a:pt x="6031957" y="1848553"/>
                      <a:pt x="6137367" y="1631383"/>
                    </a:cubicBezTo>
                    <a:cubicBezTo>
                      <a:pt x="6157687" y="1590743"/>
                      <a:pt x="6169117" y="1547563"/>
                      <a:pt x="6175467" y="1501843"/>
                    </a:cubicBezTo>
                    <a:cubicBezTo>
                      <a:pt x="6183087" y="1443423"/>
                      <a:pt x="6184357" y="529590"/>
                      <a:pt x="6175467" y="471170"/>
                    </a:cubicBezTo>
                    <a:cubicBezTo>
                      <a:pt x="6165307" y="400050"/>
                      <a:pt x="6134827" y="335280"/>
                      <a:pt x="6084027" y="284480"/>
                    </a:cubicBezTo>
                    <a:cubicBezTo>
                      <a:pt x="6030687" y="231140"/>
                      <a:pt x="5960837" y="194310"/>
                      <a:pt x="5890987" y="166370"/>
                    </a:cubicBezTo>
                    <a:cubicBezTo>
                      <a:pt x="5724617" y="97790"/>
                      <a:pt x="5543007" y="64770"/>
                      <a:pt x="5365207" y="45720"/>
                    </a:cubicBezTo>
                    <a:cubicBezTo>
                      <a:pt x="5244557" y="33020"/>
                      <a:pt x="5123907" y="27940"/>
                      <a:pt x="5003257" y="26670"/>
                    </a:cubicBezTo>
                    <a:cubicBezTo>
                      <a:pt x="4855937" y="25400"/>
                      <a:pt x="963930" y="30480"/>
                      <a:pt x="830580" y="41910"/>
                    </a:cubicBezTo>
                    <a:cubicBezTo>
                      <a:pt x="661670" y="57150"/>
                      <a:pt x="487680" y="83820"/>
                      <a:pt x="330200" y="151130"/>
                    </a:cubicBezTo>
                    <a:cubicBezTo>
                      <a:pt x="266700" y="177800"/>
                      <a:pt x="200660" y="213360"/>
                      <a:pt x="152400" y="262890"/>
                    </a:cubicBezTo>
                    <a:cubicBezTo>
                      <a:pt x="93980" y="322580"/>
                      <a:pt x="66040" y="402590"/>
                      <a:pt x="53340" y="482600"/>
                    </a:cubicBezTo>
                    <a:cubicBezTo>
                      <a:pt x="41910" y="744180"/>
                      <a:pt x="38100" y="1472633"/>
                      <a:pt x="55880" y="1542483"/>
                    </a:cubicBezTo>
                    <a:cubicBezTo>
                      <a:pt x="71120" y="1604713"/>
                      <a:pt x="101600" y="1663133"/>
                      <a:pt x="143510" y="1712663"/>
                    </a:cubicBezTo>
                    <a:cubicBezTo>
                      <a:pt x="247650" y="1837123"/>
                      <a:pt x="407670" y="1901893"/>
                      <a:pt x="563880" y="1933643"/>
                    </a:cubicBezTo>
                    <a:cubicBezTo>
                      <a:pt x="810260" y="1983173"/>
                      <a:pt x="1064260" y="1981903"/>
                      <a:pt x="1314450" y="1985713"/>
                    </a:cubicBezTo>
                    <a:cubicBezTo>
                      <a:pt x="1610360" y="1989523"/>
                      <a:pt x="5007067" y="1992063"/>
                      <a:pt x="5276307" y="1984443"/>
                    </a:cubicBezTo>
                    <a:cubicBezTo>
                      <a:pt x="5282657" y="1983173"/>
                      <a:pt x="5287737" y="1986983"/>
                      <a:pt x="5285197" y="1994603"/>
                    </a:cubicBezTo>
                    <a:close/>
                  </a:path>
                </a:pathLst>
              </a:custGeom>
              <a:solidFill>
                <a:srgbClr val="000000"/>
              </a:solidFill>
            </p:spPr>
          </p:sp>
        </p:grpSp>
        <p:sp>
          <p:nvSpPr>
            <p:cNvPr id="11" name="TextBox 11"/>
            <p:cNvSpPr txBox="1"/>
            <p:nvPr/>
          </p:nvSpPr>
          <p:spPr>
            <a:xfrm>
              <a:off x="54464" y="-2251982"/>
              <a:ext cx="6540964" cy="3318753"/>
            </a:xfrm>
            <a:prstGeom prst="rect">
              <a:avLst/>
            </a:prstGeom>
          </p:spPr>
          <p:txBody>
            <a:bodyPr wrap="square" lIns="0" tIns="0" rIns="0" bIns="0" rtlCol="0" anchor="t">
              <a:spAutoFit/>
            </a:bodyPr>
            <a:lstStyle/>
            <a:p>
              <a:pPr marL="304792" indent="-304792">
                <a:lnSpc>
                  <a:spcPts val="2543"/>
                </a:lnSpc>
                <a:buFont typeface="Wingdings" panose="05000000000000000000" pitchFamily="2" charset="2"/>
                <a:buChar char="ü"/>
              </a:pPr>
              <a:r>
                <a:rPr lang="en-US" sz="2400" dirty="0" err="1">
                  <a:latin typeface="Raleway Light" pitchFamily="2" charset="0"/>
                </a:rPr>
                <a:t>Thực</a:t>
              </a:r>
              <a:r>
                <a:rPr lang="en-US" sz="2400" dirty="0">
                  <a:latin typeface="Raleway Light" pitchFamily="2" charset="0"/>
                </a:rPr>
                <a:t> </a:t>
              </a:r>
              <a:r>
                <a:rPr lang="en-US" sz="2400" dirty="0" err="1">
                  <a:latin typeface="Raleway Light" pitchFamily="2" charset="0"/>
                </a:rPr>
                <a:t>dân</a:t>
              </a:r>
              <a:r>
                <a:rPr lang="en-US" sz="2400" dirty="0">
                  <a:latin typeface="Raleway Light" pitchFamily="2" charset="0"/>
                </a:rPr>
                <a:t> </a:t>
              </a:r>
              <a:r>
                <a:rPr lang="vi-VN" sz="2400" dirty="0">
                  <a:latin typeface="Raleway Light" pitchFamily="2" charset="0"/>
                </a:rPr>
                <a:t>, thực dân Pháp thực hiện chính sách “ngu dân” để dễ cai trị</a:t>
              </a:r>
              <a:r>
                <a:rPr lang="en-US" sz="2400" dirty="0">
                  <a:latin typeface="Raleway Light" pitchFamily="2" charset="0"/>
                </a:rPr>
                <a:t>.</a:t>
              </a:r>
            </a:p>
            <a:p>
              <a:pPr marL="304792" indent="-304792">
                <a:lnSpc>
                  <a:spcPts val="2543"/>
                </a:lnSpc>
                <a:buFont typeface="Wingdings" panose="05000000000000000000" pitchFamily="2" charset="2"/>
                <a:buChar char="ü"/>
              </a:pPr>
              <a:r>
                <a:rPr lang="en-US" sz="2400" dirty="0">
                  <a:latin typeface="Raleway Light" pitchFamily="2" charset="0"/>
                </a:rPr>
                <a:t>D</a:t>
              </a:r>
              <a:r>
                <a:rPr lang="vi-VN" sz="2400" dirty="0">
                  <a:latin typeface="Raleway Light" pitchFamily="2" charset="0"/>
                </a:rPr>
                <a:t>u nhập những giá trị phản văn hóa, duy trì tệ nạn xã hội vốn có của chế độ phong kiến </a:t>
              </a:r>
              <a:endParaRPr lang="en-US" sz="2400" dirty="0">
                <a:latin typeface="Raleway Light" pitchFamily="2" charset="0"/>
              </a:endParaRPr>
            </a:p>
            <a:p>
              <a:pPr marL="304792" indent="-304792">
                <a:lnSpc>
                  <a:spcPts val="2543"/>
                </a:lnSpc>
                <a:buFont typeface="Wingdings" panose="05000000000000000000" pitchFamily="2" charset="2"/>
                <a:buChar char="ü"/>
              </a:pPr>
              <a:r>
                <a:rPr lang="en-US" sz="2400" dirty="0">
                  <a:latin typeface="Raleway Light" pitchFamily="2" charset="0"/>
                </a:rPr>
                <a:t>T</a:t>
              </a:r>
              <a:r>
                <a:rPr lang="vi-VN" sz="2400" dirty="0">
                  <a:latin typeface="Raleway Light" pitchFamily="2" charset="0"/>
                </a:rPr>
                <a:t>ạo nên nhiều tệ nạn xã hội mới, dùng rượu cồn và thuốc phiện để đầu độc các thế hệ người Việt Nam</a:t>
              </a:r>
              <a:endParaRPr lang="en-US" sz="2400" dirty="0">
                <a:latin typeface="Raleway Light" pitchFamily="2" charset="0"/>
              </a:endParaRPr>
            </a:p>
            <a:p>
              <a:pPr marL="304792" indent="-304792">
                <a:lnSpc>
                  <a:spcPts val="2543"/>
                </a:lnSpc>
                <a:buFont typeface="Wingdings" panose="05000000000000000000" pitchFamily="2" charset="2"/>
                <a:buChar char="ü"/>
              </a:pPr>
              <a:endParaRPr lang="en-US" sz="2400" dirty="0">
                <a:latin typeface="Raleway Light" pitchFamily="2" charset="0"/>
              </a:endParaRPr>
            </a:p>
          </p:txBody>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935153" flipV="1">
            <a:off x="4949138" y="1344517"/>
            <a:ext cx="1962781" cy="595972"/>
          </a:xfrm>
          <a:prstGeom prst="rect">
            <a:avLst/>
          </a:prstGeom>
        </p:spPr>
      </p:pic>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644702">
            <a:off x="8899694" y="5198132"/>
            <a:ext cx="2172404" cy="861905"/>
          </a:xfrm>
          <a:prstGeom prst="rect">
            <a:avLst/>
          </a:prstGeom>
        </p:spPr>
      </p:pic>
      <p:sp>
        <p:nvSpPr>
          <p:cNvPr id="14" name="TextBox 14"/>
          <p:cNvSpPr txBox="1"/>
          <p:nvPr/>
        </p:nvSpPr>
        <p:spPr>
          <a:xfrm>
            <a:off x="1640787" y="910616"/>
            <a:ext cx="3310931" cy="1615827"/>
          </a:xfrm>
          <a:prstGeom prst="rect">
            <a:avLst/>
          </a:prstGeom>
        </p:spPr>
        <p:txBody>
          <a:bodyPr lIns="0" tIns="0" rIns="0" bIns="0" rtlCol="0" anchor="t">
            <a:spAutoFit/>
          </a:bodyPr>
          <a:lstStyle/>
          <a:p>
            <a:pPr>
              <a:lnSpc>
                <a:spcPts val="6340"/>
              </a:lnSpc>
            </a:pPr>
            <a:r>
              <a:rPr lang="en-US" sz="4267" dirty="0" err="1">
                <a:latin typeface="Lucida Handwriting" panose="03010101010101010101" pitchFamily="66" charset="0"/>
              </a:rPr>
              <a:t>Về</a:t>
            </a:r>
            <a:r>
              <a:rPr lang="en-US" sz="4267" dirty="0">
                <a:latin typeface="Lucida Handwriting" panose="03010101010101010101" pitchFamily="66" charset="0"/>
              </a:rPr>
              <a:t> </a:t>
            </a:r>
            <a:r>
              <a:rPr lang="en-US" sz="4267" dirty="0" err="1">
                <a:latin typeface="Lucida Handwriting" panose="03010101010101010101" pitchFamily="66" charset="0"/>
              </a:rPr>
              <a:t>Văn</a:t>
            </a:r>
            <a:r>
              <a:rPr lang="en-US" sz="4267" dirty="0">
                <a:latin typeface="Lucida Handwriting" panose="03010101010101010101" pitchFamily="66" charset="0"/>
              </a:rPr>
              <a:t> </a:t>
            </a:r>
            <a:r>
              <a:rPr lang="en-US" sz="4267" dirty="0" err="1">
                <a:latin typeface="Lucida Handwriting" panose="03010101010101010101" pitchFamily="66" charset="0"/>
              </a:rPr>
              <a:t>hóa</a:t>
            </a:r>
            <a:r>
              <a:rPr lang="en-US" sz="4267" dirty="0">
                <a:latin typeface="Lucida Handwriting" panose="03010101010101010101" pitchFamily="66" charset="0"/>
              </a:rPr>
              <a:t> </a:t>
            </a:r>
            <a:r>
              <a:rPr lang="en-US" sz="4267" dirty="0" err="1">
                <a:latin typeface="Lucida Handwriting" panose="03010101010101010101" pitchFamily="66" charset="0"/>
              </a:rPr>
              <a:t>xã</a:t>
            </a:r>
            <a:r>
              <a:rPr lang="en-US" sz="4267" dirty="0">
                <a:latin typeface="Lucida Handwriting" panose="03010101010101010101" pitchFamily="66" charset="0"/>
              </a:rPr>
              <a:t> </a:t>
            </a:r>
            <a:r>
              <a:rPr lang="en-US" sz="4267" dirty="0" err="1">
                <a:latin typeface="Lucida Handwriting" panose="03010101010101010101" pitchFamily="66" charset="0"/>
              </a:rPr>
              <a:t>hội</a:t>
            </a:r>
            <a:endParaRPr lang="en-US" sz="4267" dirty="0">
              <a:latin typeface="Lucida Handwriting" panose="03010101010101010101" pitchFamily="66" charset="0"/>
            </a:endParaRPr>
          </a:p>
        </p:txBody>
      </p:sp>
      <p:pic>
        <p:nvPicPr>
          <p:cNvPr id="16" name="Picture 15">
            <a:extLst>
              <a:ext uri="{FF2B5EF4-FFF2-40B4-BE49-F238E27FC236}">
                <a16:creationId xmlns:a16="http://schemas.microsoft.com/office/drawing/2014/main" id="{975A2015-4F7C-42AB-9581-C426A353E664}"/>
              </a:ext>
            </a:extLst>
          </p:cNvPr>
          <p:cNvPicPr>
            <a:picLocks noChangeAspect="1"/>
          </p:cNvPicPr>
          <p:nvPr/>
        </p:nvPicPr>
        <p:blipFill>
          <a:blip r:embed="rId7"/>
          <a:stretch>
            <a:fillRect/>
          </a:stretch>
        </p:blipFill>
        <p:spPr>
          <a:xfrm>
            <a:off x="10735500" y="250272"/>
            <a:ext cx="906077" cy="790552"/>
          </a:xfrm>
          <a:prstGeom prst="rect">
            <a:avLst/>
          </a:prstGeom>
        </p:spPr>
      </p:pic>
    </p:spTree>
    <p:extLst>
      <p:ext uri="{BB962C8B-B14F-4D97-AF65-F5344CB8AC3E}">
        <p14:creationId xmlns:p14="http://schemas.microsoft.com/office/powerpoint/2010/main" val="18392848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6">
            <a:extLst>
              <a:ext uri="{FF2B5EF4-FFF2-40B4-BE49-F238E27FC236}">
                <a16:creationId xmlns:a16="http://schemas.microsoft.com/office/drawing/2014/main" id="{07725E49-D988-4647-AE92-45E614981BDA}"/>
              </a:ext>
            </a:extLst>
          </p:cNvPr>
          <p:cNvGrpSpPr/>
          <p:nvPr/>
        </p:nvGrpSpPr>
        <p:grpSpPr>
          <a:xfrm>
            <a:off x="599762" y="828665"/>
            <a:ext cx="3750847" cy="366881"/>
            <a:chOff x="0" y="0"/>
            <a:chExt cx="3952468" cy="386602"/>
          </a:xfrm>
        </p:grpSpPr>
        <p:sp>
          <p:nvSpPr>
            <p:cNvPr id="23" name="Freeform 7">
              <a:extLst>
                <a:ext uri="{FF2B5EF4-FFF2-40B4-BE49-F238E27FC236}">
                  <a16:creationId xmlns:a16="http://schemas.microsoft.com/office/drawing/2014/main" id="{974889E3-FEEC-4D79-8910-44B82B48AF0C}"/>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24" name="Group 4">
            <a:extLst>
              <a:ext uri="{FF2B5EF4-FFF2-40B4-BE49-F238E27FC236}">
                <a16:creationId xmlns:a16="http://schemas.microsoft.com/office/drawing/2014/main" id="{7F312876-E3B5-4FE5-91CA-2507EF9A3C34}"/>
              </a:ext>
            </a:extLst>
          </p:cNvPr>
          <p:cNvGrpSpPr/>
          <p:nvPr/>
        </p:nvGrpSpPr>
        <p:grpSpPr>
          <a:xfrm>
            <a:off x="412067" y="1592532"/>
            <a:ext cx="3750847" cy="366881"/>
            <a:chOff x="0" y="0"/>
            <a:chExt cx="3952468" cy="386602"/>
          </a:xfrm>
        </p:grpSpPr>
        <p:sp>
          <p:nvSpPr>
            <p:cNvPr id="25" name="Freeform 5">
              <a:extLst>
                <a:ext uri="{FF2B5EF4-FFF2-40B4-BE49-F238E27FC236}">
                  <a16:creationId xmlns:a16="http://schemas.microsoft.com/office/drawing/2014/main" id="{2223201E-9EEE-429E-A4B6-2342038FFB41}"/>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2" name="Group 2"/>
          <p:cNvGrpSpPr/>
          <p:nvPr/>
        </p:nvGrpSpPr>
        <p:grpSpPr>
          <a:xfrm>
            <a:off x="8258420" y="2842010"/>
            <a:ext cx="3247781" cy="3187193"/>
            <a:chOff x="0" y="0"/>
            <a:chExt cx="6843280" cy="6715619"/>
          </a:xfrm>
        </p:grpSpPr>
        <p:sp>
          <p:nvSpPr>
            <p:cNvPr id="3" name="Freeform 3"/>
            <p:cNvSpPr/>
            <p:nvPr/>
          </p:nvSpPr>
          <p:spPr>
            <a:xfrm>
              <a:off x="0" y="-2540"/>
              <a:ext cx="6845820" cy="6715619"/>
            </a:xfrm>
            <a:custGeom>
              <a:avLst/>
              <a:gdLst/>
              <a:ahLst/>
              <a:cxnLst/>
              <a:rect l="l" t="t" r="r" b="b"/>
              <a:pathLst>
                <a:path w="6845820" h="6715619">
                  <a:moveTo>
                    <a:pt x="6340360" y="6694029"/>
                  </a:moveTo>
                  <a:cubicBezTo>
                    <a:pt x="6334010" y="6700379"/>
                    <a:pt x="6322580" y="6701649"/>
                    <a:pt x="6314960" y="6700379"/>
                  </a:cubicBezTo>
                  <a:cubicBezTo>
                    <a:pt x="6259080" y="6697839"/>
                    <a:pt x="6204470" y="6697839"/>
                    <a:pt x="6148590" y="6696569"/>
                  </a:cubicBezTo>
                  <a:cubicBezTo>
                    <a:pt x="5953010" y="6695299"/>
                    <a:pt x="5757430" y="6704189"/>
                    <a:pt x="5561850" y="6706729"/>
                  </a:cubicBezTo>
                  <a:cubicBezTo>
                    <a:pt x="5398020" y="6709269"/>
                    <a:pt x="5232920" y="6710539"/>
                    <a:pt x="5069090" y="6711810"/>
                  </a:cubicBezTo>
                  <a:cubicBezTo>
                    <a:pt x="3755656" y="6713079"/>
                    <a:pt x="1977496" y="6714349"/>
                    <a:pt x="1555750" y="6714349"/>
                  </a:cubicBezTo>
                  <a:cubicBezTo>
                    <a:pt x="1362710" y="6714349"/>
                    <a:pt x="1168400" y="6715619"/>
                    <a:pt x="975360" y="6715619"/>
                  </a:cubicBezTo>
                  <a:cubicBezTo>
                    <a:pt x="844550" y="6715619"/>
                    <a:pt x="712470" y="6715619"/>
                    <a:pt x="581660" y="6715619"/>
                  </a:cubicBezTo>
                  <a:cubicBezTo>
                    <a:pt x="449580" y="6715619"/>
                    <a:pt x="317500" y="6713079"/>
                    <a:pt x="194310" y="6657199"/>
                  </a:cubicBezTo>
                  <a:cubicBezTo>
                    <a:pt x="109220" y="6617829"/>
                    <a:pt x="33020" y="6551789"/>
                    <a:pt x="29210" y="6452729"/>
                  </a:cubicBezTo>
                  <a:cubicBezTo>
                    <a:pt x="27940" y="6413359"/>
                    <a:pt x="26670" y="6372719"/>
                    <a:pt x="25400" y="6333349"/>
                  </a:cubicBezTo>
                  <a:cubicBezTo>
                    <a:pt x="21590" y="6145389"/>
                    <a:pt x="15240" y="5956159"/>
                    <a:pt x="10160" y="5766929"/>
                  </a:cubicBezTo>
                  <a:cubicBezTo>
                    <a:pt x="5080" y="5601829"/>
                    <a:pt x="0" y="2323481"/>
                    <a:pt x="0" y="626110"/>
                  </a:cubicBezTo>
                  <a:cubicBezTo>
                    <a:pt x="0" y="509270"/>
                    <a:pt x="3810" y="391160"/>
                    <a:pt x="15240" y="274320"/>
                  </a:cubicBezTo>
                  <a:cubicBezTo>
                    <a:pt x="19050" y="231140"/>
                    <a:pt x="12700" y="186690"/>
                    <a:pt x="27940" y="144780"/>
                  </a:cubicBezTo>
                  <a:cubicBezTo>
                    <a:pt x="50800" y="83820"/>
                    <a:pt x="115570" y="54610"/>
                    <a:pt x="175260" y="38100"/>
                  </a:cubicBezTo>
                  <a:cubicBezTo>
                    <a:pt x="278130" y="10160"/>
                    <a:pt x="389890" y="8890"/>
                    <a:pt x="495300" y="11430"/>
                  </a:cubicBezTo>
                  <a:cubicBezTo>
                    <a:pt x="678180" y="16510"/>
                    <a:pt x="6247650" y="0"/>
                    <a:pt x="6355600" y="5080"/>
                  </a:cubicBezTo>
                  <a:cubicBezTo>
                    <a:pt x="6480060" y="11430"/>
                    <a:pt x="6615950" y="31750"/>
                    <a:pt x="6721360" y="102870"/>
                  </a:cubicBezTo>
                  <a:cubicBezTo>
                    <a:pt x="6760730" y="129540"/>
                    <a:pt x="6795020" y="163830"/>
                    <a:pt x="6815341" y="207010"/>
                  </a:cubicBezTo>
                  <a:cubicBezTo>
                    <a:pt x="6831850" y="241300"/>
                    <a:pt x="6835660" y="276860"/>
                    <a:pt x="6835660" y="314960"/>
                  </a:cubicBezTo>
                  <a:cubicBezTo>
                    <a:pt x="6833120" y="515620"/>
                    <a:pt x="6845820" y="5849479"/>
                    <a:pt x="6839470" y="5992989"/>
                  </a:cubicBezTo>
                  <a:cubicBezTo>
                    <a:pt x="6833120" y="6112369"/>
                    <a:pt x="6822960" y="6231749"/>
                    <a:pt x="6807720" y="6349859"/>
                  </a:cubicBezTo>
                  <a:cubicBezTo>
                    <a:pt x="6803910" y="6380339"/>
                    <a:pt x="6802641" y="6412089"/>
                    <a:pt x="6793750" y="6441299"/>
                  </a:cubicBezTo>
                  <a:cubicBezTo>
                    <a:pt x="6777241" y="6494639"/>
                    <a:pt x="6741680" y="6540360"/>
                    <a:pt x="6699770" y="6575919"/>
                  </a:cubicBezTo>
                  <a:cubicBezTo>
                    <a:pt x="6595630" y="6663549"/>
                    <a:pt x="6452120" y="6700379"/>
                    <a:pt x="6318770" y="6701649"/>
                  </a:cubicBezTo>
                  <a:cubicBezTo>
                    <a:pt x="6294640" y="6701649"/>
                    <a:pt x="6322580" y="6685139"/>
                    <a:pt x="6334010" y="6685139"/>
                  </a:cubicBezTo>
                  <a:cubicBezTo>
                    <a:pt x="6462280" y="6685139"/>
                    <a:pt x="6601980" y="6648310"/>
                    <a:pt x="6693420" y="6553060"/>
                  </a:cubicBezTo>
                  <a:cubicBezTo>
                    <a:pt x="6731520" y="6512419"/>
                    <a:pt x="6759460" y="6461619"/>
                    <a:pt x="6765810" y="6405739"/>
                  </a:cubicBezTo>
                  <a:cubicBezTo>
                    <a:pt x="6768350" y="6380339"/>
                    <a:pt x="6770891" y="6356209"/>
                    <a:pt x="6773430" y="6330809"/>
                  </a:cubicBezTo>
                  <a:cubicBezTo>
                    <a:pt x="6842010" y="5770739"/>
                    <a:pt x="6798830" y="382270"/>
                    <a:pt x="6798830" y="320040"/>
                  </a:cubicBezTo>
                  <a:cubicBezTo>
                    <a:pt x="6798830" y="275590"/>
                    <a:pt x="6791210" y="233680"/>
                    <a:pt x="6768350" y="195580"/>
                  </a:cubicBezTo>
                  <a:cubicBezTo>
                    <a:pt x="6742950" y="153670"/>
                    <a:pt x="6702310" y="121920"/>
                    <a:pt x="6659130" y="97790"/>
                  </a:cubicBezTo>
                  <a:cubicBezTo>
                    <a:pt x="6516890" y="19050"/>
                    <a:pt x="6349250" y="19050"/>
                    <a:pt x="6190500" y="20320"/>
                  </a:cubicBezTo>
                  <a:cubicBezTo>
                    <a:pt x="6020320" y="21590"/>
                    <a:pt x="1653540" y="41910"/>
                    <a:pt x="1437640" y="41910"/>
                  </a:cubicBezTo>
                  <a:cubicBezTo>
                    <a:pt x="1176020" y="41910"/>
                    <a:pt x="915670" y="38100"/>
                    <a:pt x="654050" y="31750"/>
                  </a:cubicBezTo>
                  <a:cubicBezTo>
                    <a:pt x="593090" y="31750"/>
                    <a:pt x="533400" y="29210"/>
                    <a:pt x="472440" y="27940"/>
                  </a:cubicBezTo>
                  <a:cubicBezTo>
                    <a:pt x="372110" y="25400"/>
                    <a:pt x="261620" y="24130"/>
                    <a:pt x="165100" y="55880"/>
                  </a:cubicBezTo>
                  <a:cubicBezTo>
                    <a:pt x="111760" y="73660"/>
                    <a:pt x="69850" y="106680"/>
                    <a:pt x="57150" y="163830"/>
                  </a:cubicBezTo>
                  <a:cubicBezTo>
                    <a:pt x="48260" y="205740"/>
                    <a:pt x="52070" y="251460"/>
                    <a:pt x="48260" y="294640"/>
                  </a:cubicBezTo>
                  <a:cubicBezTo>
                    <a:pt x="33020" y="482600"/>
                    <a:pt x="35560" y="671830"/>
                    <a:pt x="40640" y="4163668"/>
                  </a:cubicBezTo>
                  <a:cubicBezTo>
                    <a:pt x="45720" y="5705969"/>
                    <a:pt x="52070" y="5907899"/>
                    <a:pt x="57150" y="6108559"/>
                  </a:cubicBezTo>
                  <a:cubicBezTo>
                    <a:pt x="60960" y="6221589"/>
                    <a:pt x="63500" y="6334619"/>
                    <a:pt x="67310" y="6447649"/>
                  </a:cubicBezTo>
                  <a:cubicBezTo>
                    <a:pt x="71120" y="6563219"/>
                    <a:pt x="176530" y="6630529"/>
                    <a:pt x="275590" y="6664819"/>
                  </a:cubicBezTo>
                  <a:cubicBezTo>
                    <a:pt x="356870" y="6692760"/>
                    <a:pt x="441960" y="6701649"/>
                    <a:pt x="527050" y="6701649"/>
                  </a:cubicBezTo>
                  <a:cubicBezTo>
                    <a:pt x="615950" y="6701649"/>
                    <a:pt x="703580" y="6701649"/>
                    <a:pt x="792480" y="6701649"/>
                  </a:cubicBezTo>
                  <a:cubicBezTo>
                    <a:pt x="962660" y="6701649"/>
                    <a:pt x="1131570" y="6701649"/>
                    <a:pt x="1301750" y="6700379"/>
                  </a:cubicBezTo>
                  <a:cubicBezTo>
                    <a:pt x="1504950" y="6700379"/>
                    <a:pt x="1708150" y="6699110"/>
                    <a:pt x="3280744" y="6697839"/>
                  </a:cubicBezTo>
                  <a:cubicBezTo>
                    <a:pt x="4904281" y="6696569"/>
                    <a:pt x="5183390" y="6695299"/>
                    <a:pt x="5368810" y="6694029"/>
                  </a:cubicBezTo>
                  <a:cubicBezTo>
                    <a:pt x="5489460" y="6692760"/>
                    <a:pt x="5610110" y="6691489"/>
                    <a:pt x="5730760" y="6687679"/>
                  </a:cubicBezTo>
                  <a:cubicBezTo>
                    <a:pt x="5932690" y="6680060"/>
                    <a:pt x="6135890" y="6676249"/>
                    <a:pt x="6337820" y="6683869"/>
                  </a:cubicBezTo>
                  <a:cubicBezTo>
                    <a:pt x="6346710" y="6685139"/>
                    <a:pt x="6345440" y="6688949"/>
                    <a:pt x="6340360" y="6694029"/>
                  </a:cubicBezTo>
                  <a:close/>
                </a:path>
              </a:pathLst>
            </a:custGeom>
            <a:solidFill>
              <a:srgbClr val="000000"/>
            </a:solidFill>
          </p:spPr>
        </p:sp>
      </p:grpSp>
      <p:grpSp>
        <p:nvGrpSpPr>
          <p:cNvPr id="4" name="Group 4"/>
          <p:cNvGrpSpPr>
            <a:grpSpLocks noChangeAspect="1"/>
          </p:cNvGrpSpPr>
          <p:nvPr/>
        </p:nvGrpSpPr>
        <p:grpSpPr>
          <a:xfrm>
            <a:off x="8462289" y="3032293"/>
            <a:ext cx="2882752" cy="2882752"/>
            <a:chOff x="0" y="0"/>
            <a:chExt cx="6350000" cy="6350000"/>
          </a:xfrm>
          <a:blipFill dpi="0" rotWithShape="1">
            <a:blip r:embed="rId2"/>
            <a:srcRect/>
            <a:stretch>
              <a:fillRect l="-12000" t="-4277" r="-3000"/>
            </a:stretch>
          </a:blipFill>
        </p:grpSpPr>
        <p:sp>
          <p:nvSpPr>
            <p:cNvPr id="5" name="Freeform 5"/>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grpFill/>
          </p:spPr>
          <p:txBody>
            <a:bodyPr/>
            <a:lstStyle/>
            <a:p>
              <a:endParaRPr lang="en-US" sz="2400" dirty="0"/>
            </a:p>
          </p:txBody>
        </p:sp>
      </p:grpSp>
      <p:grpSp>
        <p:nvGrpSpPr>
          <p:cNvPr id="10" name="Group 10"/>
          <p:cNvGrpSpPr/>
          <p:nvPr/>
        </p:nvGrpSpPr>
        <p:grpSpPr>
          <a:xfrm rot="-10800000">
            <a:off x="513329" y="3290615"/>
            <a:ext cx="2810436" cy="81307"/>
            <a:chOff x="0" y="0"/>
            <a:chExt cx="4010941" cy="116037"/>
          </a:xfrm>
        </p:grpSpPr>
        <p:sp>
          <p:nvSpPr>
            <p:cNvPr id="11" name="Freeform 11"/>
            <p:cNvSpPr/>
            <p:nvPr/>
          </p:nvSpPr>
          <p:spPr>
            <a:xfrm>
              <a:off x="0" y="-3119"/>
              <a:ext cx="4010941" cy="119156"/>
            </a:xfrm>
            <a:custGeom>
              <a:avLst/>
              <a:gdLst/>
              <a:ahLst/>
              <a:cxnLst/>
              <a:rect l="l" t="t" r="r" b="b"/>
              <a:pathLst>
                <a:path w="4010941" h="119156">
                  <a:moveTo>
                    <a:pt x="0" y="119156"/>
                  </a:moveTo>
                  <a:cubicBezTo>
                    <a:pt x="11436" y="119128"/>
                    <a:pt x="25672" y="111883"/>
                    <a:pt x="36703" y="108928"/>
                  </a:cubicBezTo>
                  <a:cubicBezTo>
                    <a:pt x="47817" y="105950"/>
                    <a:pt x="62064" y="99462"/>
                    <a:pt x="73603" y="99435"/>
                  </a:cubicBezTo>
                  <a:cubicBezTo>
                    <a:pt x="106040" y="99356"/>
                    <a:pt x="138477" y="99112"/>
                    <a:pt x="170912" y="98674"/>
                  </a:cubicBezTo>
                  <a:cubicBezTo>
                    <a:pt x="434387" y="95119"/>
                    <a:pt x="697523" y="79785"/>
                    <a:pt x="960392" y="62359"/>
                  </a:cubicBezTo>
                  <a:cubicBezTo>
                    <a:pt x="1222028" y="45016"/>
                    <a:pt x="1483558" y="25574"/>
                    <a:pt x="1745513" y="13546"/>
                  </a:cubicBezTo>
                  <a:cubicBezTo>
                    <a:pt x="2008679" y="1462"/>
                    <a:pt x="2271328" y="0"/>
                    <a:pt x="2534614" y="8544"/>
                  </a:cubicBezTo>
                  <a:cubicBezTo>
                    <a:pt x="2779370" y="16487"/>
                    <a:pt x="3024016" y="27282"/>
                    <a:pt x="3268716" y="36708"/>
                  </a:cubicBezTo>
                  <a:cubicBezTo>
                    <a:pt x="3516041" y="46235"/>
                    <a:pt x="3763435" y="53834"/>
                    <a:pt x="4010941" y="56375"/>
                  </a:cubicBezTo>
                  <a:cubicBezTo>
                    <a:pt x="3999611" y="56258"/>
                    <a:pt x="3985162" y="63676"/>
                    <a:pt x="3974238" y="66604"/>
                  </a:cubicBezTo>
                  <a:cubicBezTo>
                    <a:pt x="3963236" y="69551"/>
                    <a:pt x="3948762" y="76214"/>
                    <a:pt x="3937338" y="76097"/>
                  </a:cubicBezTo>
                  <a:cubicBezTo>
                    <a:pt x="3905365" y="75769"/>
                    <a:pt x="3873395" y="75373"/>
                    <a:pt x="3841425" y="74894"/>
                  </a:cubicBezTo>
                  <a:cubicBezTo>
                    <a:pt x="3596372" y="71223"/>
                    <a:pt x="3351440" y="62692"/>
                    <a:pt x="3106562" y="52961"/>
                  </a:cubicBezTo>
                  <a:cubicBezTo>
                    <a:pt x="2859168" y="43130"/>
                    <a:pt x="2611801" y="32565"/>
                    <a:pt x="2364315" y="25270"/>
                  </a:cubicBezTo>
                  <a:cubicBezTo>
                    <a:pt x="2101003" y="17509"/>
                    <a:pt x="1837737" y="24277"/>
                    <a:pt x="1574734" y="38055"/>
                  </a:cubicBezTo>
                  <a:cubicBezTo>
                    <a:pt x="1312836" y="51775"/>
                    <a:pt x="1051324" y="71727"/>
                    <a:pt x="789610" y="88411"/>
                  </a:cubicBezTo>
                  <a:cubicBezTo>
                    <a:pt x="526712" y="105170"/>
                    <a:pt x="263489" y="118521"/>
                    <a:pt x="0" y="119156"/>
                  </a:cubicBezTo>
                  <a:lnTo>
                    <a:pt x="0" y="119156"/>
                  </a:lnTo>
                  <a:close/>
                </a:path>
              </a:pathLst>
            </a:custGeom>
            <a:solidFill>
              <a:srgbClr val="FFD352"/>
            </a:solidFill>
          </p:spPr>
        </p:sp>
      </p:grpSp>
      <p:sp>
        <p:nvSpPr>
          <p:cNvPr id="12" name="TextBox 12"/>
          <p:cNvSpPr txBox="1"/>
          <p:nvPr/>
        </p:nvSpPr>
        <p:spPr>
          <a:xfrm>
            <a:off x="685799" y="828799"/>
            <a:ext cx="3369639" cy="1477328"/>
          </a:xfrm>
          <a:prstGeom prst="rect">
            <a:avLst/>
          </a:prstGeom>
        </p:spPr>
        <p:txBody>
          <a:bodyPr wrap="square" lIns="0" tIns="0" rIns="0" bIns="0" rtlCol="0" anchor="t">
            <a:spAutoFit/>
          </a:bodyPr>
          <a:lstStyle/>
          <a:p>
            <a:r>
              <a:rPr lang="en-US" sz="2400" dirty="0" err="1">
                <a:latin typeface="Lucida Handwriting" panose="03010101010101010101" pitchFamily="66" charset="0"/>
              </a:rPr>
              <a:t>Các</a:t>
            </a:r>
            <a:r>
              <a:rPr lang="en-US" sz="2400" dirty="0">
                <a:latin typeface="Lucida Handwriting" panose="03010101010101010101" pitchFamily="66" charset="0"/>
              </a:rPr>
              <a:t> </a:t>
            </a:r>
            <a:r>
              <a:rPr lang="en-US" sz="2400" dirty="0" err="1">
                <a:latin typeface="Lucida Handwriting" panose="03010101010101010101" pitchFamily="66" charset="0"/>
              </a:rPr>
              <a:t>phong</a:t>
            </a:r>
            <a:r>
              <a:rPr lang="en-US" sz="2400" dirty="0">
                <a:latin typeface="Lucida Handwriting" panose="03010101010101010101" pitchFamily="66" charset="0"/>
              </a:rPr>
              <a:t> </a:t>
            </a:r>
            <a:r>
              <a:rPr lang="en-US" sz="2400" dirty="0" err="1">
                <a:latin typeface="Lucida Handwriting" panose="03010101010101010101" pitchFamily="66" charset="0"/>
              </a:rPr>
              <a:t>trào</a:t>
            </a:r>
            <a:r>
              <a:rPr lang="en-US" sz="2400" dirty="0">
                <a:latin typeface="Lucida Handwriting" panose="03010101010101010101" pitchFamily="66" charset="0"/>
              </a:rPr>
              <a:t> </a:t>
            </a:r>
            <a:r>
              <a:rPr lang="en-US" sz="2400" dirty="0" err="1">
                <a:latin typeface="Lucida Handwriting" panose="03010101010101010101" pitchFamily="66" charset="0"/>
              </a:rPr>
              <a:t>yêu</a:t>
            </a:r>
            <a:r>
              <a:rPr lang="en-US" sz="2400" dirty="0">
                <a:latin typeface="Lucida Handwriting" panose="03010101010101010101" pitchFamily="66" charset="0"/>
              </a:rPr>
              <a:t> </a:t>
            </a:r>
            <a:r>
              <a:rPr lang="en-US" sz="2400" dirty="0" err="1">
                <a:latin typeface="Lucida Handwriting" panose="03010101010101010101" pitchFamily="66" charset="0"/>
              </a:rPr>
              <a:t>nước</a:t>
            </a:r>
            <a:r>
              <a:rPr lang="en-US" sz="2400" dirty="0">
                <a:latin typeface="Lucida Handwriting" panose="03010101010101010101" pitchFamily="66" charset="0"/>
              </a:rPr>
              <a:t> </a:t>
            </a:r>
            <a:r>
              <a:rPr lang="en-US" sz="2400" dirty="0" err="1">
                <a:latin typeface="Lucida Handwriting" panose="03010101010101010101" pitchFamily="66" charset="0"/>
              </a:rPr>
              <a:t>của</a:t>
            </a:r>
            <a:r>
              <a:rPr lang="en-US" sz="2400" dirty="0">
                <a:latin typeface="Lucida Handwriting" panose="03010101010101010101" pitchFamily="66" charset="0"/>
              </a:rPr>
              <a:t> </a:t>
            </a:r>
            <a:r>
              <a:rPr lang="en-US" sz="2400" dirty="0" err="1">
                <a:latin typeface="Lucida Handwriting" panose="03010101010101010101" pitchFamily="66" charset="0"/>
              </a:rPr>
              <a:t>nhân</a:t>
            </a:r>
            <a:r>
              <a:rPr lang="en-US" sz="2400" dirty="0">
                <a:latin typeface="Lucida Handwriting" panose="03010101010101010101" pitchFamily="66" charset="0"/>
              </a:rPr>
              <a:t> </a:t>
            </a:r>
            <a:r>
              <a:rPr lang="en-US" sz="2400" dirty="0" err="1">
                <a:latin typeface="Lucida Handwriting" panose="03010101010101010101" pitchFamily="66" charset="0"/>
              </a:rPr>
              <a:t>dân</a:t>
            </a:r>
            <a:r>
              <a:rPr lang="en-US" sz="2400" dirty="0">
                <a:latin typeface="Lucida Handwriting" panose="03010101010101010101" pitchFamily="66" charset="0"/>
              </a:rPr>
              <a:t> </a:t>
            </a:r>
            <a:r>
              <a:rPr lang="en-US" sz="2400" dirty="0" err="1">
                <a:latin typeface="Lucida Handwriting" panose="03010101010101010101" pitchFamily="66" charset="0"/>
              </a:rPr>
              <a:t>Việt</a:t>
            </a:r>
            <a:r>
              <a:rPr lang="en-US" sz="2400" dirty="0">
                <a:latin typeface="Lucida Handwriting" panose="03010101010101010101" pitchFamily="66" charset="0"/>
              </a:rPr>
              <a:t> Nam </a:t>
            </a:r>
            <a:r>
              <a:rPr lang="en-US" sz="2400" dirty="0" err="1">
                <a:latin typeface="Lucida Handwriting" panose="03010101010101010101" pitchFamily="66" charset="0"/>
              </a:rPr>
              <a:t>trước</a:t>
            </a:r>
            <a:r>
              <a:rPr lang="en-US" sz="2400" dirty="0">
                <a:latin typeface="Lucida Handwriting" panose="03010101010101010101" pitchFamily="66" charset="0"/>
              </a:rPr>
              <a:t> </a:t>
            </a:r>
            <a:r>
              <a:rPr lang="en-US" sz="2400" dirty="0" err="1">
                <a:latin typeface="Lucida Handwriting" panose="03010101010101010101" pitchFamily="66" charset="0"/>
              </a:rPr>
              <a:t>khi</a:t>
            </a:r>
            <a:r>
              <a:rPr lang="en-US" sz="2400" dirty="0">
                <a:latin typeface="Lucida Handwriting" panose="03010101010101010101" pitchFamily="66" charset="0"/>
              </a:rPr>
              <a:t> có </a:t>
            </a:r>
            <a:r>
              <a:rPr lang="en-US" sz="2400" dirty="0" err="1">
                <a:latin typeface="Lucida Handwriting" panose="03010101010101010101" pitchFamily="66" charset="0"/>
              </a:rPr>
              <a:t>Đảng</a:t>
            </a:r>
            <a:endParaRPr lang="en-US" sz="2400" dirty="0">
              <a:latin typeface="Lucida Handwriting" panose="03010101010101010101" pitchFamily="66" charset="0"/>
            </a:endParaRPr>
          </a:p>
        </p:txBody>
      </p:sp>
      <p:grpSp>
        <p:nvGrpSpPr>
          <p:cNvPr id="13" name="Group 13"/>
          <p:cNvGrpSpPr/>
          <p:nvPr/>
        </p:nvGrpSpPr>
        <p:grpSpPr>
          <a:xfrm>
            <a:off x="1503426" y="4086475"/>
            <a:ext cx="3422349" cy="1157615"/>
            <a:chOff x="1483413" y="588781"/>
            <a:chExt cx="6844699" cy="2315229"/>
          </a:xfrm>
        </p:grpSpPr>
        <p:grpSp>
          <p:nvGrpSpPr>
            <p:cNvPr id="14" name="Group 14"/>
            <p:cNvGrpSpPr/>
            <p:nvPr/>
          </p:nvGrpSpPr>
          <p:grpSpPr>
            <a:xfrm>
              <a:off x="1483413" y="588781"/>
              <a:ext cx="6844699" cy="2315229"/>
              <a:chOff x="1403229" y="556955"/>
              <a:chExt cx="6474717" cy="2190082"/>
            </a:xfrm>
          </p:grpSpPr>
          <p:sp>
            <p:nvSpPr>
              <p:cNvPr id="15" name="Freeform 15"/>
              <p:cNvSpPr/>
              <p:nvPr/>
            </p:nvSpPr>
            <p:spPr>
              <a:xfrm>
                <a:off x="1403229" y="556955"/>
                <a:ext cx="6474717" cy="2190082"/>
              </a:xfrm>
              <a:custGeom>
                <a:avLst/>
                <a:gdLst/>
                <a:ahLst/>
                <a:cxnLst/>
                <a:rect l="l" t="t" r="r" b="b"/>
                <a:pathLst>
                  <a:path w="6474717" h="2190081">
                    <a:moveTo>
                      <a:pt x="5846940" y="2135603"/>
                    </a:moveTo>
                    <a:cubicBezTo>
                      <a:pt x="5846940" y="2135603"/>
                      <a:pt x="5116065" y="2190081"/>
                      <a:pt x="4286091" y="2187459"/>
                    </a:cubicBezTo>
                    <a:cubicBezTo>
                      <a:pt x="2572631" y="2185297"/>
                      <a:pt x="1057074" y="2177472"/>
                      <a:pt x="1057074" y="2177472"/>
                    </a:cubicBezTo>
                    <a:cubicBezTo>
                      <a:pt x="812932" y="2168638"/>
                      <a:pt x="449110" y="2147408"/>
                      <a:pt x="282371" y="2089230"/>
                    </a:cubicBezTo>
                    <a:cubicBezTo>
                      <a:pt x="4469" y="1992267"/>
                      <a:pt x="0" y="1818988"/>
                      <a:pt x="0" y="1446757"/>
                    </a:cubicBezTo>
                    <a:lnTo>
                      <a:pt x="0" y="1446746"/>
                    </a:lnTo>
                    <a:cubicBezTo>
                      <a:pt x="8536" y="491230"/>
                      <a:pt x="0" y="345608"/>
                      <a:pt x="77597" y="223930"/>
                    </a:cubicBezTo>
                    <a:cubicBezTo>
                      <a:pt x="217372" y="4759"/>
                      <a:pt x="519255" y="4073"/>
                      <a:pt x="937909" y="4073"/>
                    </a:cubicBezTo>
                    <a:cubicBezTo>
                      <a:pt x="937909" y="4073"/>
                      <a:pt x="1853679" y="15681"/>
                      <a:pt x="3654281" y="7673"/>
                    </a:cubicBezTo>
                    <a:cubicBezTo>
                      <a:pt x="4897137" y="0"/>
                      <a:pt x="5613871" y="6979"/>
                      <a:pt x="5613871" y="6979"/>
                    </a:cubicBezTo>
                    <a:cubicBezTo>
                      <a:pt x="5982178" y="14458"/>
                      <a:pt x="6120438" y="42638"/>
                      <a:pt x="6318178" y="165219"/>
                    </a:cubicBezTo>
                    <a:cubicBezTo>
                      <a:pt x="6469195" y="258836"/>
                      <a:pt x="6474717" y="476157"/>
                      <a:pt x="6465577" y="1446745"/>
                    </a:cubicBezTo>
                    <a:lnTo>
                      <a:pt x="6465577" y="1446757"/>
                    </a:lnTo>
                    <a:cubicBezTo>
                      <a:pt x="6465576" y="1936953"/>
                      <a:pt x="6422792" y="2085541"/>
                      <a:pt x="5846940" y="2135603"/>
                    </a:cubicBezTo>
                    <a:close/>
                  </a:path>
                </a:pathLst>
              </a:custGeom>
              <a:solidFill>
                <a:srgbClr val="FFD352"/>
              </a:solidFill>
            </p:spPr>
          </p:sp>
        </p:grpSp>
        <p:sp>
          <p:nvSpPr>
            <p:cNvPr id="16" name="TextBox 16"/>
            <p:cNvSpPr txBox="1"/>
            <p:nvPr/>
          </p:nvSpPr>
          <p:spPr>
            <a:xfrm>
              <a:off x="2383933" y="633731"/>
              <a:ext cx="5944179" cy="1923604"/>
            </a:xfrm>
            <a:prstGeom prst="rect">
              <a:avLst/>
            </a:prstGeom>
          </p:spPr>
          <p:txBody>
            <a:bodyPr lIns="0" tIns="0" rIns="0" bIns="0" rtlCol="0" anchor="t">
              <a:spAutoFit/>
            </a:bodyPr>
            <a:lstStyle/>
            <a:p>
              <a:pPr>
                <a:lnSpc>
                  <a:spcPts val="2543"/>
                </a:lnSpc>
              </a:pPr>
              <a:endParaRPr lang="en-US" sz="1816" dirty="0">
                <a:latin typeface="Raleway Light" pitchFamily="2" charset="0"/>
              </a:endParaRPr>
            </a:p>
            <a:p>
              <a:pPr algn="ctr">
                <a:lnSpc>
                  <a:spcPts val="2543"/>
                </a:lnSpc>
              </a:pPr>
              <a:r>
                <a:rPr lang="en-US" sz="2400" b="1" dirty="0" err="1">
                  <a:latin typeface="Raleway Light" pitchFamily="2" charset="0"/>
                </a:rPr>
                <a:t>Phong</a:t>
              </a:r>
              <a:r>
                <a:rPr lang="en-US" sz="2400" b="1" dirty="0">
                  <a:latin typeface="Raleway Light" pitchFamily="2" charset="0"/>
                </a:rPr>
                <a:t> </a:t>
              </a:r>
              <a:r>
                <a:rPr lang="en-US" sz="2400" b="1" dirty="0" err="1">
                  <a:latin typeface="Raleway Light" pitchFamily="2" charset="0"/>
                </a:rPr>
                <a:t>trào</a:t>
              </a:r>
              <a:r>
                <a:rPr lang="en-US" sz="2400" b="1" dirty="0">
                  <a:latin typeface="Raleway Light" pitchFamily="2" charset="0"/>
                </a:rPr>
                <a:t> </a:t>
              </a:r>
              <a:r>
                <a:rPr lang="en-US" sz="2400" b="1" dirty="0" err="1">
                  <a:latin typeface="Raleway Light" pitchFamily="2" charset="0"/>
                </a:rPr>
                <a:t>Cần</a:t>
              </a:r>
              <a:r>
                <a:rPr lang="en-US" sz="2400" b="1" dirty="0">
                  <a:latin typeface="Raleway Light" pitchFamily="2" charset="0"/>
                </a:rPr>
                <a:t> </a:t>
              </a:r>
              <a:r>
                <a:rPr lang="en-US" sz="2400" b="1" dirty="0" err="1">
                  <a:latin typeface="Raleway Light" pitchFamily="2" charset="0"/>
                </a:rPr>
                <a:t>Vương</a:t>
              </a:r>
              <a:endParaRPr lang="en-US" sz="2400" b="1" dirty="0">
                <a:latin typeface="Raleway Light" pitchFamily="2" charset="0"/>
              </a:endParaRPr>
            </a:p>
          </p:txBody>
        </p:sp>
      </p:grpSp>
      <p:pic>
        <p:nvPicPr>
          <p:cNvPr id="18" name="Picture 1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8793855" y="1040823"/>
            <a:ext cx="2342495" cy="1637175"/>
          </a:xfrm>
          <a:prstGeom prst="rect">
            <a:avLst/>
          </a:prstGeom>
        </p:spPr>
      </p:pic>
      <p:sp>
        <p:nvSpPr>
          <p:cNvPr id="19" name="TextBox 19"/>
          <p:cNvSpPr txBox="1"/>
          <p:nvPr/>
        </p:nvSpPr>
        <p:spPr>
          <a:xfrm>
            <a:off x="594891" y="2551951"/>
            <a:ext cx="3854707" cy="738664"/>
          </a:xfrm>
          <a:prstGeom prst="rect">
            <a:avLst/>
          </a:prstGeom>
        </p:spPr>
        <p:txBody>
          <a:bodyPr wrap="square" lIns="0" tIns="0" rIns="0" bIns="0" rtlCol="0" anchor="t">
            <a:spAutoFit/>
          </a:bodyPr>
          <a:lstStyle/>
          <a:p>
            <a:r>
              <a:rPr lang="en-US" sz="2400" b="1" dirty="0" err="1">
                <a:latin typeface="Raleway Light" pitchFamily="2" charset="0"/>
              </a:rPr>
              <a:t>Phong</a:t>
            </a:r>
            <a:r>
              <a:rPr lang="en-US" sz="2400" b="1" dirty="0">
                <a:latin typeface="Raleway Light" pitchFamily="2" charset="0"/>
              </a:rPr>
              <a:t> </a:t>
            </a:r>
            <a:r>
              <a:rPr lang="en-US" sz="2400" b="1" dirty="0" err="1">
                <a:latin typeface="Raleway Light" pitchFamily="2" charset="0"/>
              </a:rPr>
              <a:t>trào</a:t>
            </a:r>
            <a:r>
              <a:rPr lang="en-US" sz="2400" b="1" dirty="0">
                <a:latin typeface="Raleway Light" pitchFamily="2" charset="0"/>
              </a:rPr>
              <a:t> </a:t>
            </a:r>
            <a:r>
              <a:rPr lang="en-US" sz="2400" b="1" dirty="0" err="1">
                <a:latin typeface="Raleway Light" pitchFamily="2" charset="0"/>
              </a:rPr>
              <a:t>yêu</a:t>
            </a:r>
            <a:r>
              <a:rPr lang="en-US" sz="2400" b="1" dirty="0">
                <a:latin typeface="Raleway Light" pitchFamily="2" charset="0"/>
              </a:rPr>
              <a:t> </a:t>
            </a:r>
            <a:r>
              <a:rPr lang="en-US" sz="2400" b="1" dirty="0" err="1">
                <a:latin typeface="Raleway Light" pitchFamily="2" charset="0"/>
              </a:rPr>
              <a:t>nước</a:t>
            </a:r>
            <a:r>
              <a:rPr lang="en-US" sz="2400" b="1" dirty="0">
                <a:latin typeface="Raleway Light" pitchFamily="2" charset="0"/>
              </a:rPr>
              <a:t> </a:t>
            </a:r>
            <a:r>
              <a:rPr lang="en-US" sz="2400" b="1" dirty="0" err="1">
                <a:latin typeface="Raleway Light" pitchFamily="2" charset="0"/>
              </a:rPr>
              <a:t>theo</a:t>
            </a:r>
            <a:r>
              <a:rPr lang="en-US" sz="2400" b="1" dirty="0">
                <a:latin typeface="Raleway Light" pitchFamily="2" charset="0"/>
              </a:rPr>
              <a:t> </a:t>
            </a:r>
            <a:r>
              <a:rPr lang="en-US" sz="2400" b="1" dirty="0" err="1">
                <a:latin typeface="Raleway Light" pitchFamily="2" charset="0"/>
              </a:rPr>
              <a:t>hệ</a:t>
            </a:r>
            <a:r>
              <a:rPr lang="en-US" sz="2400" b="1" dirty="0">
                <a:latin typeface="Raleway Light" pitchFamily="2" charset="0"/>
              </a:rPr>
              <a:t> </a:t>
            </a:r>
            <a:r>
              <a:rPr lang="en-US" sz="2400" b="1" dirty="0" err="1">
                <a:latin typeface="Raleway Light" pitchFamily="2" charset="0"/>
              </a:rPr>
              <a:t>tư</a:t>
            </a:r>
            <a:r>
              <a:rPr lang="en-US" sz="2400" b="1" dirty="0">
                <a:latin typeface="Raleway Light" pitchFamily="2" charset="0"/>
              </a:rPr>
              <a:t> </a:t>
            </a:r>
            <a:r>
              <a:rPr lang="en-US" sz="2400" b="1" dirty="0" err="1">
                <a:latin typeface="Raleway Light" pitchFamily="2" charset="0"/>
              </a:rPr>
              <a:t>tưởng</a:t>
            </a:r>
            <a:r>
              <a:rPr lang="en-US" sz="2400" b="1" dirty="0">
                <a:latin typeface="Raleway Light" pitchFamily="2" charset="0"/>
              </a:rPr>
              <a:t> </a:t>
            </a:r>
            <a:r>
              <a:rPr lang="en-US" sz="2400" i="1" dirty="0" err="1">
                <a:latin typeface="Times New Roman" panose="02020603050405020304" pitchFamily="18" charset="0"/>
                <a:cs typeface="Times New Roman" panose="02020603050405020304" pitchFamily="18" charset="0"/>
              </a:rPr>
              <a:t>phong</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kiến</a:t>
            </a:r>
            <a:endParaRPr lang="en-US" sz="2400" i="1" dirty="0">
              <a:latin typeface="Times New Roman" panose="02020603050405020304" pitchFamily="18" charset="0"/>
              <a:cs typeface="Times New Roman" panose="02020603050405020304" pitchFamily="18" charset="0"/>
            </a:endParaRPr>
          </a:p>
        </p:txBody>
      </p:sp>
      <p:pic>
        <p:nvPicPr>
          <p:cNvPr id="26" name="Picture 25">
            <a:extLst>
              <a:ext uri="{FF2B5EF4-FFF2-40B4-BE49-F238E27FC236}">
                <a16:creationId xmlns:a16="http://schemas.microsoft.com/office/drawing/2014/main" id="{CEC73839-9E9F-4D8C-A021-56ACD087C9CB}"/>
              </a:ext>
            </a:extLst>
          </p:cNvPr>
          <p:cNvPicPr>
            <a:picLocks noChangeAspect="1"/>
          </p:cNvPicPr>
          <p:nvPr/>
        </p:nvPicPr>
        <p:blipFill>
          <a:blip r:embed="rId5"/>
          <a:stretch>
            <a:fillRect/>
          </a:stretch>
        </p:blipFill>
        <p:spPr>
          <a:xfrm>
            <a:off x="5192285" y="824149"/>
            <a:ext cx="2981496" cy="5203849"/>
          </a:xfrm>
          <a:prstGeom prst="rect">
            <a:avLst/>
          </a:prstGeom>
        </p:spPr>
      </p:pic>
      <p:pic>
        <p:nvPicPr>
          <p:cNvPr id="17" name="Picture 1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868301">
            <a:off x="3962600" y="3747572"/>
            <a:ext cx="1322525" cy="562187"/>
          </a:xfrm>
          <a:prstGeom prst="rect">
            <a:avLst/>
          </a:prstGeom>
        </p:spPr>
      </p:pic>
      <p:sp>
        <p:nvSpPr>
          <p:cNvPr id="30" name="TextBox 16">
            <a:extLst>
              <a:ext uri="{FF2B5EF4-FFF2-40B4-BE49-F238E27FC236}">
                <a16:creationId xmlns:a16="http://schemas.microsoft.com/office/drawing/2014/main" id="{EA0AA436-D5B7-477E-B402-4CA685D42917}"/>
              </a:ext>
            </a:extLst>
          </p:cNvPr>
          <p:cNvSpPr txBox="1"/>
          <p:nvPr/>
        </p:nvSpPr>
        <p:spPr>
          <a:xfrm>
            <a:off x="8498073" y="1040823"/>
            <a:ext cx="2972089" cy="1282402"/>
          </a:xfrm>
          <a:prstGeom prst="rect">
            <a:avLst/>
          </a:prstGeom>
        </p:spPr>
        <p:txBody>
          <a:bodyPr lIns="0" tIns="0" rIns="0" bIns="0" rtlCol="0" anchor="t">
            <a:spAutoFit/>
          </a:bodyPr>
          <a:lstStyle/>
          <a:p>
            <a:pPr>
              <a:lnSpc>
                <a:spcPts val="2543"/>
              </a:lnSpc>
            </a:pPr>
            <a:endParaRPr lang="en-US" sz="1816" dirty="0">
              <a:latin typeface="Raleway Light" pitchFamily="2" charset="0"/>
            </a:endParaRPr>
          </a:p>
          <a:p>
            <a:pPr algn="ctr">
              <a:lnSpc>
                <a:spcPts val="2543"/>
              </a:lnSpc>
            </a:pPr>
            <a:r>
              <a:rPr lang="en-US" sz="2400" b="1" dirty="0" err="1">
                <a:latin typeface="Raleway Light" pitchFamily="2" charset="0"/>
              </a:rPr>
              <a:t>Khởi</a:t>
            </a:r>
            <a:r>
              <a:rPr lang="en-US" sz="2400" b="1" dirty="0">
                <a:latin typeface="Raleway Light" pitchFamily="2" charset="0"/>
              </a:rPr>
              <a:t> </a:t>
            </a:r>
            <a:r>
              <a:rPr lang="en-US" sz="2400" b="1" dirty="0" err="1">
                <a:latin typeface="Raleway Light" pitchFamily="2" charset="0"/>
              </a:rPr>
              <a:t>nghĩa</a:t>
            </a:r>
            <a:r>
              <a:rPr lang="en-US" sz="2400" b="1" dirty="0">
                <a:latin typeface="Raleway Light" pitchFamily="2" charset="0"/>
              </a:rPr>
              <a:t> </a:t>
            </a:r>
          </a:p>
          <a:p>
            <a:pPr algn="ctr">
              <a:lnSpc>
                <a:spcPts val="2543"/>
              </a:lnSpc>
            </a:pPr>
            <a:r>
              <a:rPr lang="en-US" sz="2400" b="1" dirty="0">
                <a:latin typeface="Raleway Light" pitchFamily="2" charset="0"/>
              </a:rPr>
              <a:t>Phan </a:t>
            </a:r>
            <a:r>
              <a:rPr lang="en-US" sz="2400" b="1" dirty="0" err="1">
                <a:latin typeface="Raleway Light" pitchFamily="2" charset="0"/>
              </a:rPr>
              <a:t>Đình</a:t>
            </a:r>
            <a:endParaRPr lang="en-US" sz="2400" b="1" dirty="0">
              <a:latin typeface="Raleway Light" pitchFamily="2" charset="0"/>
            </a:endParaRPr>
          </a:p>
          <a:p>
            <a:pPr algn="ctr">
              <a:lnSpc>
                <a:spcPts val="2543"/>
              </a:lnSpc>
            </a:pPr>
            <a:r>
              <a:rPr lang="en-US" sz="2400" b="1" dirty="0" err="1">
                <a:latin typeface="Raleway Light" pitchFamily="2" charset="0"/>
              </a:rPr>
              <a:t>Phùng</a:t>
            </a:r>
            <a:endParaRPr lang="en-US" sz="2400" b="1" dirty="0">
              <a:latin typeface="Raleway Light" pitchFamily="2" charset="0"/>
            </a:endParaRPr>
          </a:p>
        </p:txBody>
      </p:sp>
      <p:pic>
        <p:nvPicPr>
          <p:cNvPr id="27" name="Picture 26">
            <a:extLst>
              <a:ext uri="{FF2B5EF4-FFF2-40B4-BE49-F238E27FC236}">
                <a16:creationId xmlns:a16="http://schemas.microsoft.com/office/drawing/2014/main" id="{CA2677A4-BE3A-4F98-BF66-EA7BD3D09886}"/>
              </a:ext>
            </a:extLst>
          </p:cNvPr>
          <p:cNvPicPr>
            <a:picLocks noChangeAspect="1"/>
          </p:cNvPicPr>
          <p:nvPr/>
        </p:nvPicPr>
        <p:blipFill>
          <a:blip r:embed="rId8"/>
          <a:stretch>
            <a:fillRect/>
          </a:stretch>
        </p:blipFill>
        <p:spPr>
          <a:xfrm>
            <a:off x="10735500" y="250272"/>
            <a:ext cx="906077" cy="790552"/>
          </a:xfrm>
          <a:prstGeom prst="rect">
            <a:avLst/>
          </a:prstGeom>
        </p:spPr>
      </p:pic>
    </p:spTree>
    <p:extLst>
      <p:ext uri="{BB962C8B-B14F-4D97-AF65-F5344CB8AC3E}">
        <p14:creationId xmlns:p14="http://schemas.microsoft.com/office/powerpoint/2010/main" val="34618749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6">
            <a:extLst>
              <a:ext uri="{FF2B5EF4-FFF2-40B4-BE49-F238E27FC236}">
                <a16:creationId xmlns:a16="http://schemas.microsoft.com/office/drawing/2014/main" id="{07725E49-D988-4647-AE92-45E614981BDA}"/>
              </a:ext>
            </a:extLst>
          </p:cNvPr>
          <p:cNvGrpSpPr/>
          <p:nvPr/>
        </p:nvGrpSpPr>
        <p:grpSpPr>
          <a:xfrm>
            <a:off x="599762" y="828665"/>
            <a:ext cx="3750847" cy="366881"/>
            <a:chOff x="0" y="0"/>
            <a:chExt cx="3952468" cy="386602"/>
          </a:xfrm>
        </p:grpSpPr>
        <p:sp>
          <p:nvSpPr>
            <p:cNvPr id="23" name="Freeform 7">
              <a:extLst>
                <a:ext uri="{FF2B5EF4-FFF2-40B4-BE49-F238E27FC236}">
                  <a16:creationId xmlns:a16="http://schemas.microsoft.com/office/drawing/2014/main" id="{974889E3-FEEC-4D79-8910-44B82B48AF0C}"/>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24" name="Group 4">
            <a:extLst>
              <a:ext uri="{FF2B5EF4-FFF2-40B4-BE49-F238E27FC236}">
                <a16:creationId xmlns:a16="http://schemas.microsoft.com/office/drawing/2014/main" id="{7F312876-E3B5-4FE5-91CA-2507EF9A3C34}"/>
              </a:ext>
            </a:extLst>
          </p:cNvPr>
          <p:cNvGrpSpPr/>
          <p:nvPr/>
        </p:nvGrpSpPr>
        <p:grpSpPr>
          <a:xfrm>
            <a:off x="412067" y="1592532"/>
            <a:ext cx="3750847" cy="366881"/>
            <a:chOff x="0" y="0"/>
            <a:chExt cx="3952468" cy="386602"/>
          </a:xfrm>
        </p:grpSpPr>
        <p:sp>
          <p:nvSpPr>
            <p:cNvPr id="25" name="Freeform 5">
              <a:extLst>
                <a:ext uri="{FF2B5EF4-FFF2-40B4-BE49-F238E27FC236}">
                  <a16:creationId xmlns:a16="http://schemas.microsoft.com/office/drawing/2014/main" id="{2223201E-9EEE-429E-A4B6-2342038FFB41}"/>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2" name="Group 2"/>
          <p:cNvGrpSpPr/>
          <p:nvPr/>
        </p:nvGrpSpPr>
        <p:grpSpPr>
          <a:xfrm>
            <a:off x="8258420" y="2842010"/>
            <a:ext cx="3247781" cy="3187193"/>
            <a:chOff x="0" y="0"/>
            <a:chExt cx="6843280" cy="6715619"/>
          </a:xfrm>
        </p:grpSpPr>
        <p:sp>
          <p:nvSpPr>
            <p:cNvPr id="3" name="Freeform 3"/>
            <p:cNvSpPr/>
            <p:nvPr/>
          </p:nvSpPr>
          <p:spPr>
            <a:xfrm>
              <a:off x="0" y="-2540"/>
              <a:ext cx="6845820" cy="6715619"/>
            </a:xfrm>
            <a:custGeom>
              <a:avLst/>
              <a:gdLst/>
              <a:ahLst/>
              <a:cxnLst/>
              <a:rect l="l" t="t" r="r" b="b"/>
              <a:pathLst>
                <a:path w="6845820" h="6715619">
                  <a:moveTo>
                    <a:pt x="6340360" y="6694029"/>
                  </a:moveTo>
                  <a:cubicBezTo>
                    <a:pt x="6334010" y="6700379"/>
                    <a:pt x="6322580" y="6701649"/>
                    <a:pt x="6314960" y="6700379"/>
                  </a:cubicBezTo>
                  <a:cubicBezTo>
                    <a:pt x="6259080" y="6697839"/>
                    <a:pt x="6204470" y="6697839"/>
                    <a:pt x="6148590" y="6696569"/>
                  </a:cubicBezTo>
                  <a:cubicBezTo>
                    <a:pt x="5953010" y="6695299"/>
                    <a:pt x="5757430" y="6704189"/>
                    <a:pt x="5561850" y="6706729"/>
                  </a:cubicBezTo>
                  <a:cubicBezTo>
                    <a:pt x="5398020" y="6709269"/>
                    <a:pt x="5232920" y="6710539"/>
                    <a:pt x="5069090" y="6711810"/>
                  </a:cubicBezTo>
                  <a:cubicBezTo>
                    <a:pt x="3755656" y="6713079"/>
                    <a:pt x="1977496" y="6714349"/>
                    <a:pt x="1555750" y="6714349"/>
                  </a:cubicBezTo>
                  <a:cubicBezTo>
                    <a:pt x="1362710" y="6714349"/>
                    <a:pt x="1168400" y="6715619"/>
                    <a:pt x="975360" y="6715619"/>
                  </a:cubicBezTo>
                  <a:cubicBezTo>
                    <a:pt x="844550" y="6715619"/>
                    <a:pt x="712470" y="6715619"/>
                    <a:pt x="581660" y="6715619"/>
                  </a:cubicBezTo>
                  <a:cubicBezTo>
                    <a:pt x="449580" y="6715619"/>
                    <a:pt x="317500" y="6713079"/>
                    <a:pt x="194310" y="6657199"/>
                  </a:cubicBezTo>
                  <a:cubicBezTo>
                    <a:pt x="109220" y="6617829"/>
                    <a:pt x="33020" y="6551789"/>
                    <a:pt x="29210" y="6452729"/>
                  </a:cubicBezTo>
                  <a:cubicBezTo>
                    <a:pt x="27940" y="6413359"/>
                    <a:pt x="26670" y="6372719"/>
                    <a:pt x="25400" y="6333349"/>
                  </a:cubicBezTo>
                  <a:cubicBezTo>
                    <a:pt x="21590" y="6145389"/>
                    <a:pt x="15240" y="5956159"/>
                    <a:pt x="10160" y="5766929"/>
                  </a:cubicBezTo>
                  <a:cubicBezTo>
                    <a:pt x="5080" y="5601829"/>
                    <a:pt x="0" y="2323481"/>
                    <a:pt x="0" y="626110"/>
                  </a:cubicBezTo>
                  <a:cubicBezTo>
                    <a:pt x="0" y="509270"/>
                    <a:pt x="3810" y="391160"/>
                    <a:pt x="15240" y="274320"/>
                  </a:cubicBezTo>
                  <a:cubicBezTo>
                    <a:pt x="19050" y="231140"/>
                    <a:pt x="12700" y="186690"/>
                    <a:pt x="27940" y="144780"/>
                  </a:cubicBezTo>
                  <a:cubicBezTo>
                    <a:pt x="50800" y="83820"/>
                    <a:pt x="115570" y="54610"/>
                    <a:pt x="175260" y="38100"/>
                  </a:cubicBezTo>
                  <a:cubicBezTo>
                    <a:pt x="278130" y="10160"/>
                    <a:pt x="389890" y="8890"/>
                    <a:pt x="495300" y="11430"/>
                  </a:cubicBezTo>
                  <a:cubicBezTo>
                    <a:pt x="678180" y="16510"/>
                    <a:pt x="6247650" y="0"/>
                    <a:pt x="6355600" y="5080"/>
                  </a:cubicBezTo>
                  <a:cubicBezTo>
                    <a:pt x="6480060" y="11430"/>
                    <a:pt x="6615950" y="31750"/>
                    <a:pt x="6721360" y="102870"/>
                  </a:cubicBezTo>
                  <a:cubicBezTo>
                    <a:pt x="6760730" y="129540"/>
                    <a:pt x="6795020" y="163830"/>
                    <a:pt x="6815341" y="207010"/>
                  </a:cubicBezTo>
                  <a:cubicBezTo>
                    <a:pt x="6831850" y="241300"/>
                    <a:pt x="6835660" y="276860"/>
                    <a:pt x="6835660" y="314960"/>
                  </a:cubicBezTo>
                  <a:cubicBezTo>
                    <a:pt x="6833120" y="515620"/>
                    <a:pt x="6845820" y="5849479"/>
                    <a:pt x="6839470" y="5992989"/>
                  </a:cubicBezTo>
                  <a:cubicBezTo>
                    <a:pt x="6833120" y="6112369"/>
                    <a:pt x="6822960" y="6231749"/>
                    <a:pt x="6807720" y="6349859"/>
                  </a:cubicBezTo>
                  <a:cubicBezTo>
                    <a:pt x="6803910" y="6380339"/>
                    <a:pt x="6802641" y="6412089"/>
                    <a:pt x="6793750" y="6441299"/>
                  </a:cubicBezTo>
                  <a:cubicBezTo>
                    <a:pt x="6777241" y="6494639"/>
                    <a:pt x="6741680" y="6540360"/>
                    <a:pt x="6699770" y="6575919"/>
                  </a:cubicBezTo>
                  <a:cubicBezTo>
                    <a:pt x="6595630" y="6663549"/>
                    <a:pt x="6452120" y="6700379"/>
                    <a:pt x="6318770" y="6701649"/>
                  </a:cubicBezTo>
                  <a:cubicBezTo>
                    <a:pt x="6294640" y="6701649"/>
                    <a:pt x="6322580" y="6685139"/>
                    <a:pt x="6334010" y="6685139"/>
                  </a:cubicBezTo>
                  <a:cubicBezTo>
                    <a:pt x="6462280" y="6685139"/>
                    <a:pt x="6601980" y="6648310"/>
                    <a:pt x="6693420" y="6553060"/>
                  </a:cubicBezTo>
                  <a:cubicBezTo>
                    <a:pt x="6731520" y="6512419"/>
                    <a:pt x="6759460" y="6461619"/>
                    <a:pt x="6765810" y="6405739"/>
                  </a:cubicBezTo>
                  <a:cubicBezTo>
                    <a:pt x="6768350" y="6380339"/>
                    <a:pt x="6770891" y="6356209"/>
                    <a:pt x="6773430" y="6330809"/>
                  </a:cubicBezTo>
                  <a:cubicBezTo>
                    <a:pt x="6842010" y="5770739"/>
                    <a:pt x="6798830" y="382270"/>
                    <a:pt x="6798830" y="320040"/>
                  </a:cubicBezTo>
                  <a:cubicBezTo>
                    <a:pt x="6798830" y="275590"/>
                    <a:pt x="6791210" y="233680"/>
                    <a:pt x="6768350" y="195580"/>
                  </a:cubicBezTo>
                  <a:cubicBezTo>
                    <a:pt x="6742950" y="153670"/>
                    <a:pt x="6702310" y="121920"/>
                    <a:pt x="6659130" y="97790"/>
                  </a:cubicBezTo>
                  <a:cubicBezTo>
                    <a:pt x="6516890" y="19050"/>
                    <a:pt x="6349250" y="19050"/>
                    <a:pt x="6190500" y="20320"/>
                  </a:cubicBezTo>
                  <a:cubicBezTo>
                    <a:pt x="6020320" y="21590"/>
                    <a:pt x="1653540" y="41910"/>
                    <a:pt x="1437640" y="41910"/>
                  </a:cubicBezTo>
                  <a:cubicBezTo>
                    <a:pt x="1176020" y="41910"/>
                    <a:pt x="915670" y="38100"/>
                    <a:pt x="654050" y="31750"/>
                  </a:cubicBezTo>
                  <a:cubicBezTo>
                    <a:pt x="593090" y="31750"/>
                    <a:pt x="533400" y="29210"/>
                    <a:pt x="472440" y="27940"/>
                  </a:cubicBezTo>
                  <a:cubicBezTo>
                    <a:pt x="372110" y="25400"/>
                    <a:pt x="261620" y="24130"/>
                    <a:pt x="165100" y="55880"/>
                  </a:cubicBezTo>
                  <a:cubicBezTo>
                    <a:pt x="111760" y="73660"/>
                    <a:pt x="69850" y="106680"/>
                    <a:pt x="57150" y="163830"/>
                  </a:cubicBezTo>
                  <a:cubicBezTo>
                    <a:pt x="48260" y="205740"/>
                    <a:pt x="52070" y="251460"/>
                    <a:pt x="48260" y="294640"/>
                  </a:cubicBezTo>
                  <a:cubicBezTo>
                    <a:pt x="33020" y="482600"/>
                    <a:pt x="35560" y="671830"/>
                    <a:pt x="40640" y="4163668"/>
                  </a:cubicBezTo>
                  <a:cubicBezTo>
                    <a:pt x="45720" y="5705969"/>
                    <a:pt x="52070" y="5907899"/>
                    <a:pt x="57150" y="6108559"/>
                  </a:cubicBezTo>
                  <a:cubicBezTo>
                    <a:pt x="60960" y="6221589"/>
                    <a:pt x="63500" y="6334619"/>
                    <a:pt x="67310" y="6447649"/>
                  </a:cubicBezTo>
                  <a:cubicBezTo>
                    <a:pt x="71120" y="6563219"/>
                    <a:pt x="176530" y="6630529"/>
                    <a:pt x="275590" y="6664819"/>
                  </a:cubicBezTo>
                  <a:cubicBezTo>
                    <a:pt x="356870" y="6692760"/>
                    <a:pt x="441960" y="6701649"/>
                    <a:pt x="527050" y="6701649"/>
                  </a:cubicBezTo>
                  <a:cubicBezTo>
                    <a:pt x="615950" y="6701649"/>
                    <a:pt x="703580" y="6701649"/>
                    <a:pt x="792480" y="6701649"/>
                  </a:cubicBezTo>
                  <a:cubicBezTo>
                    <a:pt x="962660" y="6701649"/>
                    <a:pt x="1131570" y="6701649"/>
                    <a:pt x="1301750" y="6700379"/>
                  </a:cubicBezTo>
                  <a:cubicBezTo>
                    <a:pt x="1504950" y="6700379"/>
                    <a:pt x="1708150" y="6699110"/>
                    <a:pt x="3280744" y="6697839"/>
                  </a:cubicBezTo>
                  <a:cubicBezTo>
                    <a:pt x="4904281" y="6696569"/>
                    <a:pt x="5183390" y="6695299"/>
                    <a:pt x="5368810" y="6694029"/>
                  </a:cubicBezTo>
                  <a:cubicBezTo>
                    <a:pt x="5489460" y="6692760"/>
                    <a:pt x="5610110" y="6691489"/>
                    <a:pt x="5730760" y="6687679"/>
                  </a:cubicBezTo>
                  <a:cubicBezTo>
                    <a:pt x="5932690" y="6680060"/>
                    <a:pt x="6135890" y="6676249"/>
                    <a:pt x="6337820" y="6683869"/>
                  </a:cubicBezTo>
                  <a:cubicBezTo>
                    <a:pt x="6346710" y="6685139"/>
                    <a:pt x="6345440" y="6688949"/>
                    <a:pt x="6340360" y="6694029"/>
                  </a:cubicBezTo>
                  <a:close/>
                </a:path>
              </a:pathLst>
            </a:custGeom>
            <a:solidFill>
              <a:srgbClr val="000000"/>
            </a:solidFill>
          </p:spPr>
        </p:sp>
      </p:grpSp>
      <p:grpSp>
        <p:nvGrpSpPr>
          <p:cNvPr id="4" name="Group 4"/>
          <p:cNvGrpSpPr>
            <a:grpSpLocks noChangeAspect="1"/>
          </p:cNvGrpSpPr>
          <p:nvPr/>
        </p:nvGrpSpPr>
        <p:grpSpPr>
          <a:xfrm>
            <a:off x="8441537" y="2993024"/>
            <a:ext cx="2882752" cy="2882752"/>
            <a:chOff x="0" y="0"/>
            <a:chExt cx="6350000" cy="6350000"/>
          </a:xfrm>
          <a:blipFill dpi="0" rotWithShape="1">
            <a:blip r:embed="rId2"/>
            <a:srcRect/>
            <a:stretch>
              <a:fillRect l="-12000" t="-4277" r="-3000"/>
            </a:stretch>
          </a:blipFill>
        </p:grpSpPr>
        <p:sp>
          <p:nvSpPr>
            <p:cNvPr id="5" name="Freeform 5"/>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dpi="0" rotWithShape="1">
              <a:blip r:embed="rId3"/>
              <a:srcRect/>
              <a:stretch>
                <a:fillRect l="1000" t="-4277" r="-3000"/>
              </a:stretch>
            </a:blipFill>
          </p:spPr>
          <p:txBody>
            <a:bodyPr/>
            <a:lstStyle/>
            <a:p>
              <a:endParaRPr lang="en-US" sz="2400" dirty="0"/>
            </a:p>
          </p:txBody>
        </p:sp>
      </p:grpSp>
      <p:grpSp>
        <p:nvGrpSpPr>
          <p:cNvPr id="10" name="Group 10"/>
          <p:cNvGrpSpPr/>
          <p:nvPr/>
        </p:nvGrpSpPr>
        <p:grpSpPr>
          <a:xfrm rot="-10800000">
            <a:off x="513329" y="3290615"/>
            <a:ext cx="2810436" cy="81307"/>
            <a:chOff x="0" y="0"/>
            <a:chExt cx="4010941" cy="116037"/>
          </a:xfrm>
        </p:grpSpPr>
        <p:sp>
          <p:nvSpPr>
            <p:cNvPr id="11" name="Freeform 11"/>
            <p:cNvSpPr/>
            <p:nvPr/>
          </p:nvSpPr>
          <p:spPr>
            <a:xfrm>
              <a:off x="0" y="-3119"/>
              <a:ext cx="4010941" cy="119156"/>
            </a:xfrm>
            <a:custGeom>
              <a:avLst/>
              <a:gdLst/>
              <a:ahLst/>
              <a:cxnLst/>
              <a:rect l="l" t="t" r="r" b="b"/>
              <a:pathLst>
                <a:path w="4010941" h="119156">
                  <a:moveTo>
                    <a:pt x="0" y="119156"/>
                  </a:moveTo>
                  <a:cubicBezTo>
                    <a:pt x="11436" y="119128"/>
                    <a:pt x="25672" y="111883"/>
                    <a:pt x="36703" y="108928"/>
                  </a:cubicBezTo>
                  <a:cubicBezTo>
                    <a:pt x="47817" y="105950"/>
                    <a:pt x="62064" y="99462"/>
                    <a:pt x="73603" y="99435"/>
                  </a:cubicBezTo>
                  <a:cubicBezTo>
                    <a:pt x="106040" y="99356"/>
                    <a:pt x="138477" y="99112"/>
                    <a:pt x="170912" y="98674"/>
                  </a:cubicBezTo>
                  <a:cubicBezTo>
                    <a:pt x="434387" y="95119"/>
                    <a:pt x="697523" y="79785"/>
                    <a:pt x="960392" y="62359"/>
                  </a:cubicBezTo>
                  <a:cubicBezTo>
                    <a:pt x="1222028" y="45016"/>
                    <a:pt x="1483558" y="25574"/>
                    <a:pt x="1745513" y="13546"/>
                  </a:cubicBezTo>
                  <a:cubicBezTo>
                    <a:pt x="2008679" y="1462"/>
                    <a:pt x="2271328" y="0"/>
                    <a:pt x="2534614" y="8544"/>
                  </a:cubicBezTo>
                  <a:cubicBezTo>
                    <a:pt x="2779370" y="16487"/>
                    <a:pt x="3024016" y="27282"/>
                    <a:pt x="3268716" y="36708"/>
                  </a:cubicBezTo>
                  <a:cubicBezTo>
                    <a:pt x="3516041" y="46235"/>
                    <a:pt x="3763435" y="53834"/>
                    <a:pt x="4010941" y="56375"/>
                  </a:cubicBezTo>
                  <a:cubicBezTo>
                    <a:pt x="3999611" y="56258"/>
                    <a:pt x="3985162" y="63676"/>
                    <a:pt x="3974238" y="66604"/>
                  </a:cubicBezTo>
                  <a:cubicBezTo>
                    <a:pt x="3963236" y="69551"/>
                    <a:pt x="3948762" y="76214"/>
                    <a:pt x="3937338" y="76097"/>
                  </a:cubicBezTo>
                  <a:cubicBezTo>
                    <a:pt x="3905365" y="75769"/>
                    <a:pt x="3873395" y="75373"/>
                    <a:pt x="3841425" y="74894"/>
                  </a:cubicBezTo>
                  <a:cubicBezTo>
                    <a:pt x="3596372" y="71223"/>
                    <a:pt x="3351440" y="62692"/>
                    <a:pt x="3106562" y="52961"/>
                  </a:cubicBezTo>
                  <a:cubicBezTo>
                    <a:pt x="2859168" y="43130"/>
                    <a:pt x="2611801" y="32565"/>
                    <a:pt x="2364315" y="25270"/>
                  </a:cubicBezTo>
                  <a:cubicBezTo>
                    <a:pt x="2101003" y="17509"/>
                    <a:pt x="1837737" y="24277"/>
                    <a:pt x="1574734" y="38055"/>
                  </a:cubicBezTo>
                  <a:cubicBezTo>
                    <a:pt x="1312836" y="51775"/>
                    <a:pt x="1051324" y="71727"/>
                    <a:pt x="789610" y="88411"/>
                  </a:cubicBezTo>
                  <a:cubicBezTo>
                    <a:pt x="526712" y="105170"/>
                    <a:pt x="263489" y="118521"/>
                    <a:pt x="0" y="119156"/>
                  </a:cubicBezTo>
                  <a:lnTo>
                    <a:pt x="0" y="119156"/>
                  </a:lnTo>
                  <a:close/>
                </a:path>
              </a:pathLst>
            </a:custGeom>
            <a:solidFill>
              <a:srgbClr val="FFD352"/>
            </a:solidFill>
          </p:spPr>
        </p:sp>
      </p:grpSp>
      <p:sp>
        <p:nvSpPr>
          <p:cNvPr id="12" name="TextBox 12"/>
          <p:cNvSpPr txBox="1"/>
          <p:nvPr/>
        </p:nvSpPr>
        <p:spPr>
          <a:xfrm>
            <a:off x="685799" y="828799"/>
            <a:ext cx="3369639" cy="1477328"/>
          </a:xfrm>
          <a:prstGeom prst="rect">
            <a:avLst/>
          </a:prstGeom>
        </p:spPr>
        <p:txBody>
          <a:bodyPr wrap="square" lIns="0" tIns="0" rIns="0" bIns="0" rtlCol="0" anchor="t">
            <a:spAutoFit/>
          </a:bodyPr>
          <a:lstStyle/>
          <a:p>
            <a:r>
              <a:rPr lang="en-US" sz="2400" dirty="0" err="1">
                <a:latin typeface="Lucida Handwriting" panose="03010101010101010101" pitchFamily="66" charset="0"/>
              </a:rPr>
              <a:t>Các</a:t>
            </a:r>
            <a:r>
              <a:rPr lang="en-US" sz="2400" dirty="0">
                <a:latin typeface="Lucida Handwriting" panose="03010101010101010101" pitchFamily="66" charset="0"/>
              </a:rPr>
              <a:t> </a:t>
            </a:r>
            <a:r>
              <a:rPr lang="en-US" sz="2400" dirty="0" err="1">
                <a:latin typeface="Lucida Handwriting" panose="03010101010101010101" pitchFamily="66" charset="0"/>
              </a:rPr>
              <a:t>phong</a:t>
            </a:r>
            <a:r>
              <a:rPr lang="en-US" sz="2400" dirty="0">
                <a:latin typeface="Lucida Handwriting" panose="03010101010101010101" pitchFamily="66" charset="0"/>
              </a:rPr>
              <a:t> </a:t>
            </a:r>
            <a:r>
              <a:rPr lang="en-US" sz="2400" dirty="0" err="1">
                <a:latin typeface="Lucida Handwriting" panose="03010101010101010101" pitchFamily="66" charset="0"/>
              </a:rPr>
              <a:t>trào</a:t>
            </a:r>
            <a:r>
              <a:rPr lang="en-US" sz="2400" dirty="0">
                <a:latin typeface="Lucida Handwriting" panose="03010101010101010101" pitchFamily="66" charset="0"/>
              </a:rPr>
              <a:t> </a:t>
            </a:r>
            <a:r>
              <a:rPr lang="en-US" sz="2400" dirty="0" err="1">
                <a:latin typeface="Lucida Handwriting" panose="03010101010101010101" pitchFamily="66" charset="0"/>
              </a:rPr>
              <a:t>yêu</a:t>
            </a:r>
            <a:r>
              <a:rPr lang="en-US" sz="2400" dirty="0">
                <a:latin typeface="Lucida Handwriting" panose="03010101010101010101" pitchFamily="66" charset="0"/>
              </a:rPr>
              <a:t> </a:t>
            </a:r>
            <a:r>
              <a:rPr lang="en-US" sz="2400" dirty="0" err="1">
                <a:latin typeface="Lucida Handwriting" panose="03010101010101010101" pitchFamily="66" charset="0"/>
              </a:rPr>
              <a:t>nước</a:t>
            </a:r>
            <a:r>
              <a:rPr lang="en-US" sz="2400" dirty="0">
                <a:latin typeface="Lucida Handwriting" panose="03010101010101010101" pitchFamily="66" charset="0"/>
              </a:rPr>
              <a:t> </a:t>
            </a:r>
            <a:r>
              <a:rPr lang="en-US" sz="2400" dirty="0" err="1">
                <a:latin typeface="Lucida Handwriting" panose="03010101010101010101" pitchFamily="66" charset="0"/>
              </a:rPr>
              <a:t>của</a:t>
            </a:r>
            <a:r>
              <a:rPr lang="en-US" sz="2400" dirty="0">
                <a:latin typeface="Lucida Handwriting" panose="03010101010101010101" pitchFamily="66" charset="0"/>
              </a:rPr>
              <a:t> </a:t>
            </a:r>
            <a:r>
              <a:rPr lang="en-US" sz="2400" dirty="0" err="1">
                <a:latin typeface="Lucida Handwriting" panose="03010101010101010101" pitchFamily="66" charset="0"/>
              </a:rPr>
              <a:t>nhân</a:t>
            </a:r>
            <a:r>
              <a:rPr lang="en-US" sz="2400" dirty="0">
                <a:latin typeface="Lucida Handwriting" panose="03010101010101010101" pitchFamily="66" charset="0"/>
              </a:rPr>
              <a:t> </a:t>
            </a:r>
            <a:r>
              <a:rPr lang="en-US" sz="2400" dirty="0" err="1">
                <a:latin typeface="Lucida Handwriting" panose="03010101010101010101" pitchFamily="66" charset="0"/>
              </a:rPr>
              <a:t>dân</a:t>
            </a:r>
            <a:r>
              <a:rPr lang="en-US" sz="2400" dirty="0">
                <a:latin typeface="Lucida Handwriting" panose="03010101010101010101" pitchFamily="66" charset="0"/>
              </a:rPr>
              <a:t> </a:t>
            </a:r>
            <a:r>
              <a:rPr lang="en-US" sz="2400" dirty="0" err="1">
                <a:latin typeface="Lucida Handwriting" panose="03010101010101010101" pitchFamily="66" charset="0"/>
              </a:rPr>
              <a:t>Việt</a:t>
            </a:r>
            <a:r>
              <a:rPr lang="en-US" sz="2400" dirty="0">
                <a:latin typeface="Lucida Handwriting" panose="03010101010101010101" pitchFamily="66" charset="0"/>
              </a:rPr>
              <a:t> Nam </a:t>
            </a:r>
            <a:r>
              <a:rPr lang="en-US" sz="2400" dirty="0" err="1">
                <a:latin typeface="Lucida Handwriting" panose="03010101010101010101" pitchFamily="66" charset="0"/>
              </a:rPr>
              <a:t>trước</a:t>
            </a:r>
            <a:r>
              <a:rPr lang="en-US" sz="2400" dirty="0">
                <a:latin typeface="Lucida Handwriting" panose="03010101010101010101" pitchFamily="66" charset="0"/>
              </a:rPr>
              <a:t> </a:t>
            </a:r>
            <a:r>
              <a:rPr lang="en-US" sz="2400" dirty="0" err="1">
                <a:latin typeface="Lucida Handwriting" panose="03010101010101010101" pitchFamily="66" charset="0"/>
              </a:rPr>
              <a:t>khi</a:t>
            </a:r>
            <a:r>
              <a:rPr lang="en-US" sz="2400" dirty="0">
                <a:latin typeface="Lucida Handwriting" panose="03010101010101010101" pitchFamily="66" charset="0"/>
              </a:rPr>
              <a:t> có </a:t>
            </a:r>
            <a:r>
              <a:rPr lang="en-US" sz="2400" dirty="0" err="1">
                <a:latin typeface="Lucida Handwriting" panose="03010101010101010101" pitchFamily="66" charset="0"/>
              </a:rPr>
              <a:t>Đảng</a:t>
            </a:r>
            <a:endParaRPr lang="en-US" sz="2400" dirty="0">
              <a:latin typeface="Lucida Handwriting" panose="03010101010101010101" pitchFamily="66" charset="0"/>
            </a:endParaRPr>
          </a:p>
        </p:txBody>
      </p:sp>
      <p:grpSp>
        <p:nvGrpSpPr>
          <p:cNvPr id="13" name="Group 13"/>
          <p:cNvGrpSpPr/>
          <p:nvPr/>
        </p:nvGrpSpPr>
        <p:grpSpPr>
          <a:xfrm>
            <a:off x="965772" y="4086475"/>
            <a:ext cx="3960004" cy="1574586"/>
            <a:chOff x="1483413" y="588781"/>
            <a:chExt cx="6844699" cy="2564804"/>
          </a:xfrm>
        </p:grpSpPr>
        <p:grpSp>
          <p:nvGrpSpPr>
            <p:cNvPr id="14" name="Group 14"/>
            <p:cNvGrpSpPr/>
            <p:nvPr/>
          </p:nvGrpSpPr>
          <p:grpSpPr>
            <a:xfrm>
              <a:off x="1483413" y="588781"/>
              <a:ext cx="6844699" cy="2315229"/>
              <a:chOff x="1403229" y="556955"/>
              <a:chExt cx="6474717" cy="2190082"/>
            </a:xfrm>
          </p:grpSpPr>
          <p:sp>
            <p:nvSpPr>
              <p:cNvPr id="15" name="Freeform 15"/>
              <p:cNvSpPr/>
              <p:nvPr/>
            </p:nvSpPr>
            <p:spPr>
              <a:xfrm>
                <a:off x="1403229" y="556955"/>
                <a:ext cx="6474717" cy="2190082"/>
              </a:xfrm>
              <a:custGeom>
                <a:avLst/>
                <a:gdLst/>
                <a:ahLst/>
                <a:cxnLst/>
                <a:rect l="l" t="t" r="r" b="b"/>
                <a:pathLst>
                  <a:path w="6474717" h="2190081">
                    <a:moveTo>
                      <a:pt x="5846940" y="2135603"/>
                    </a:moveTo>
                    <a:cubicBezTo>
                      <a:pt x="5846940" y="2135603"/>
                      <a:pt x="5116065" y="2190081"/>
                      <a:pt x="4286091" y="2187459"/>
                    </a:cubicBezTo>
                    <a:cubicBezTo>
                      <a:pt x="2572631" y="2185297"/>
                      <a:pt x="1057074" y="2177472"/>
                      <a:pt x="1057074" y="2177472"/>
                    </a:cubicBezTo>
                    <a:cubicBezTo>
                      <a:pt x="812932" y="2168638"/>
                      <a:pt x="449110" y="2147408"/>
                      <a:pt x="282371" y="2089230"/>
                    </a:cubicBezTo>
                    <a:cubicBezTo>
                      <a:pt x="4469" y="1992267"/>
                      <a:pt x="0" y="1818988"/>
                      <a:pt x="0" y="1446757"/>
                    </a:cubicBezTo>
                    <a:lnTo>
                      <a:pt x="0" y="1446746"/>
                    </a:lnTo>
                    <a:cubicBezTo>
                      <a:pt x="8536" y="491230"/>
                      <a:pt x="0" y="345608"/>
                      <a:pt x="77597" y="223930"/>
                    </a:cubicBezTo>
                    <a:cubicBezTo>
                      <a:pt x="217372" y="4759"/>
                      <a:pt x="519255" y="4073"/>
                      <a:pt x="937909" y="4073"/>
                    </a:cubicBezTo>
                    <a:cubicBezTo>
                      <a:pt x="937909" y="4073"/>
                      <a:pt x="1853679" y="15681"/>
                      <a:pt x="3654281" y="7673"/>
                    </a:cubicBezTo>
                    <a:cubicBezTo>
                      <a:pt x="4897137" y="0"/>
                      <a:pt x="5613871" y="6979"/>
                      <a:pt x="5613871" y="6979"/>
                    </a:cubicBezTo>
                    <a:cubicBezTo>
                      <a:pt x="5982178" y="14458"/>
                      <a:pt x="6120438" y="42638"/>
                      <a:pt x="6318178" y="165219"/>
                    </a:cubicBezTo>
                    <a:cubicBezTo>
                      <a:pt x="6469195" y="258836"/>
                      <a:pt x="6474717" y="476157"/>
                      <a:pt x="6465577" y="1446745"/>
                    </a:cubicBezTo>
                    <a:lnTo>
                      <a:pt x="6465577" y="1446757"/>
                    </a:lnTo>
                    <a:cubicBezTo>
                      <a:pt x="6465576" y="1936953"/>
                      <a:pt x="6422792" y="2085541"/>
                      <a:pt x="5846940" y="2135603"/>
                    </a:cubicBezTo>
                    <a:close/>
                  </a:path>
                </a:pathLst>
              </a:custGeom>
              <a:solidFill>
                <a:srgbClr val="FFD352"/>
              </a:solidFill>
            </p:spPr>
          </p:sp>
        </p:grpSp>
        <p:sp>
          <p:nvSpPr>
            <p:cNvPr id="16" name="TextBox 16"/>
            <p:cNvSpPr txBox="1"/>
            <p:nvPr/>
          </p:nvSpPr>
          <p:spPr>
            <a:xfrm>
              <a:off x="1933671" y="588781"/>
              <a:ext cx="5944179" cy="2564804"/>
            </a:xfrm>
            <a:prstGeom prst="rect">
              <a:avLst/>
            </a:prstGeom>
          </p:spPr>
          <p:txBody>
            <a:bodyPr lIns="0" tIns="0" rIns="0" bIns="0" rtlCol="0" anchor="t">
              <a:spAutoFit/>
            </a:bodyPr>
            <a:lstStyle/>
            <a:p>
              <a:pPr>
                <a:lnSpc>
                  <a:spcPts val="2543"/>
                </a:lnSpc>
              </a:pPr>
              <a:endParaRPr lang="en-US" sz="1816" dirty="0">
                <a:latin typeface="Raleway Light" pitchFamily="2" charset="0"/>
              </a:endParaRPr>
            </a:p>
            <a:p>
              <a:pPr algn="ctr">
                <a:lnSpc>
                  <a:spcPts val="2543"/>
                </a:lnSpc>
              </a:pPr>
              <a:r>
                <a:rPr lang="en-US" sz="2400" b="1" dirty="0" err="1">
                  <a:latin typeface="Raleway Light" pitchFamily="2" charset="0"/>
                </a:rPr>
                <a:t>Phong</a:t>
              </a:r>
              <a:r>
                <a:rPr lang="en-US" sz="2400" b="1" dirty="0">
                  <a:latin typeface="Raleway Light" pitchFamily="2" charset="0"/>
                </a:rPr>
                <a:t> </a:t>
              </a:r>
              <a:r>
                <a:rPr lang="en-US" sz="2400" b="1" dirty="0" err="1">
                  <a:latin typeface="Raleway Light" pitchFamily="2" charset="0"/>
                </a:rPr>
                <a:t>Trào</a:t>
              </a:r>
              <a:r>
                <a:rPr lang="en-US" sz="2400" b="1" dirty="0">
                  <a:latin typeface="Raleway Light" pitchFamily="2" charset="0"/>
                </a:rPr>
                <a:t> </a:t>
              </a:r>
              <a:r>
                <a:rPr lang="en-US" sz="2400" b="1" dirty="0" err="1">
                  <a:latin typeface="Raleway Light" pitchFamily="2" charset="0"/>
                </a:rPr>
                <a:t>Đông</a:t>
              </a:r>
              <a:r>
                <a:rPr lang="en-US" sz="2400" b="1" dirty="0">
                  <a:latin typeface="Raleway Light" pitchFamily="2" charset="0"/>
                </a:rPr>
                <a:t> Du </a:t>
              </a:r>
              <a:r>
                <a:rPr lang="en-US" sz="2400" b="1" dirty="0" err="1">
                  <a:latin typeface="Raleway Light" pitchFamily="2" charset="0"/>
                </a:rPr>
                <a:t>Của</a:t>
              </a:r>
              <a:r>
                <a:rPr lang="en-US" sz="2400" b="1" dirty="0">
                  <a:latin typeface="Raleway Light" pitchFamily="2" charset="0"/>
                </a:rPr>
                <a:t> Phan </a:t>
              </a:r>
              <a:r>
                <a:rPr lang="en-US" sz="2400" b="1" dirty="0" err="1">
                  <a:latin typeface="Raleway Light" pitchFamily="2" charset="0"/>
                </a:rPr>
                <a:t>Bội</a:t>
              </a:r>
              <a:r>
                <a:rPr lang="en-US" sz="2400" b="1" dirty="0">
                  <a:latin typeface="Raleway Light" pitchFamily="2" charset="0"/>
                </a:rPr>
                <a:t> </a:t>
              </a:r>
              <a:r>
                <a:rPr lang="en-US" sz="2400" b="1" dirty="0" err="1">
                  <a:latin typeface="Raleway Light" pitchFamily="2" charset="0"/>
                </a:rPr>
                <a:t>Châu</a:t>
              </a:r>
              <a:endParaRPr lang="en-US" sz="2400" b="1" dirty="0">
                <a:latin typeface="Raleway Light" pitchFamily="2" charset="0"/>
              </a:endParaRPr>
            </a:p>
          </p:txBody>
        </p:sp>
      </p:grpSp>
      <p:pic>
        <p:nvPicPr>
          <p:cNvPr id="18" name="Picture 1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8793855" y="1040823"/>
            <a:ext cx="2342495" cy="1637175"/>
          </a:xfrm>
          <a:prstGeom prst="rect">
            <a:avLst/>
          </a:prstGeom>
        </p:spPr>
      </p:pic>
      <p:sp>
        <p:nvSpPr>
          <p:cNvPr id="19" name="TextBox 19"/>
          <p:cNvSpPr txBox="1"/>
          <p:nvPr/>
        </p:nvSpPr>
        <p:spPr>
          <a:xfrm>
            <a:off x="638757" y="2528096"/>
            <a:ext cx="3854707" cy="738664"/>
          </a:xfrm>
          <a:prstGeom prst="rect">
            <a:avLst/>
          </a:prstGeom>
        </p:spPr>
        <p:txBody>
          <a:bodyPr wrap="square" lIns="0" tIns="0" rIns="0" bIns="0" rtlCol="0" anchor="t">
            <a:spAutoFit/>
          </a:bodyPr>
          <a:lstStyle/>
          <a:p>
            <a:r>
              <a:rPr lang="en-US" sz="2400" b="1" dirty="0" err="1">
                <a:latin typeface="Raleway Light" pitchFamily="2" charset="0"/>
              </a:rPr>
              <a:t>Phong</a:t>
            </a:r>
            <a:r>
              <a:rPr lang="en-US" sz="2400" b="1" dirty="0">
                <a:latin typeface="Raleway Light" pitchFamily="2" charset="0"/>
              </a:rPr>
              <a:t> </a:t>
            </a:r>
            <a:r>
              <a:rPr lang="en-US" sz="2400" b="1" dirty="0" err="1">
                <a:latin typeface="Raleway Light" pitchFamily="2" charset="0"/>
              </a:rPr>
              <a:t>trào</a:t>
            </a:r>
            <a:r>
              <a:rPr lang="en-US" sz="2400" b="1" dirty="0">
                <a:latin typeface="Raleway Light" pitchFamily="2" charset="0"/>
              </a:rPr>
              <a:t> </a:t>
            </a:r>
            <a:r>
              <a:rPr lang="en-US" sz="2400" b="1" dirty="0" err="1">
                <a:latin typeface="Raleway Light" pitchFamily="2" charset="0"/>
              </a:rPr>
              <a:t>yêu</a:t>
            </a:r>
            <a:r>
              <a:rPr lang="en-US" sz="2400" b="1" dirty="0">
                <a:latin typeface="Raleway Light" pitchFamily="2" charset="0"/>
              </a:rPr>
              <a:t> </a:t>
            </a:r>
            <a:r>
              <a:rPr lang="en-US" sz="2400" b="1" dirty="0" err="1">
                <a:latin typeface="Raleway Light" pitchFamily="2" charset="0"/>
              </a:rPr>
              <a:t>nước</a:t>
            </a:r>
            <a:r>
              <a:rPr lang="en-US" sz="2400" b="1" dirty="0">
                <a:latin typeface="Raleway Light" pitchFamily="2" charset="0"/>
              </a:rPr>
              <a:t> </a:t>
            </a:r>
            <a:r>
              <a:rPr lang="en-US" sz="2400" b="1" dirty="0" err="1">
                <a:latin typeface="Raleway Light" pitchFamily="2" charset="0"/>
              </a:rPr>
              <a:t>theo</a:t>
            </a:r>
            <a:r>
              <a:rPr lang="en-US" sz="2400" b="1" dirty="0">
                <a:latin typeface="Raleway Light" pitchFamily="2" charset="0"/>
              </a:rPr>
              <a:t> </a:t>
            </a:r>
            <a:r>
              <a:rPr lang="en-US" sz="2400" b="1" dirty="0" err="1">
                <a:latin typeface="Raleway Light" pitchFamily="2" charset="0"/>
              </a:rPr>
              <a:t>hệ</a:t>
            </a:r>
            <a:r>
              <a:rPr lang="en-US" sz="2400" b="1" dirty="0">
                <a:latin typeface="Raleway Light" pitchFamily="2" charset="0"/>
              </a:rPr>
              <a:t> </a:t>
            </a:r>
            <a:r>
              <a:rPr lang="en-US" sz="2400" b="1" dirty="0" err="1">
                <a:latin typeface="Raleway Light" pitchFamily="2" charset="0"/>
              </a:rPr>
              <a:t>tư</a:t>
            </a:r>
            <a:r>
              <a:rPr lang="en-US" sz="2400" b="1" dirty="0">
                <a:latin typeface="Raleway Light" pitchFamily="2" charset="0"/>
              </a:rPr>
              <a:t> </a:t>
            </a:r>
            <a:r>
              <a:rPr lang="en-US" sz="2400" b="1" dirty="0" err="1">
                <a:latin typeface="Raleway Light" pitchFamily="2" charset="0"/>
              </a:rPr>
              <a:t>tưởng</a:t>
            </a:r>
            <a:r>
              <a:rPr lang="en-US" sz="2400" b="1" dirty="0">
                <a:latin typeface="Raleway Light" pitchFamily="2" charset="0"/>
              </a:rPr>
              <a:t> </a:t>
            </a:r>
            <a:r>
              <a:rPr lang="vi-VN" sz="2400" i="1" dirty="0">
                <a:latin typeface="Times New Roman" panose="02020603050405020304" pitchFamily="18" charset="0"/>
                <a:ea typeface="Calibri" panose="020F0502020204030204" pitchFamily="34" charset="0"/>
              </a:rPr>
              <a:t>dân chủ tư sản</a:t>
            </a:r>
            <a:endParaRPr lang="en-US" sz="2400" b="1" dirty="0">
              <a:latin typeface="Raleway Light" pitchFamily="2" charset="0"/>
            </a:endParaRPr>
          </a:p>
        </p:txBody>
      </p:sp>
      <p:sp>
        <p:nvSpPr>
          <p:cNvPr id="30" name="TextBox 16">
            <a:extLst>
              <a:ext uri="{FF2B5EF4-FFF2-40B4-BE49-F238E27FC236}">
                <a16:creationId xmlns:a16="http://schemas.microsoft.com/office/drawing/2014/main" id="{EA0AA436-D5B7-477E-B402-4CA685D42917}"/>
              </a:ext>
            </a:extLst>
          </p:cNvPr>
          <p:cNvSpPr txBox="1"/>
          <p:nvPr/>
        </p:nvSpPr>
        <p:spPr>
          <a:xfrm>
            <a:off x="8897453" y="1195656"/>
            <a:ext cx="2238896" cy="1282402"/>
          </a:xfrm>
          <a:prstGeom prst="rect">
            <a:avLst/>
          </a:prstGeom>
        </p:spPr>
        <p:txBody>
          <a:bodyPr wrap="square" lIns="0" tIns="0" rIns="0" bIns="0" rtlCol="0" anchor="t">
            <a:spAutoFit/>
          </a:bodyPr>
          <a:lstStyle/>
          <a:p>
            <a:pPr>
              <a:lnSpc>
                <a:spcPts val="2543"/>
              </a:lnSpc>
            </a:pPr>
            <a:endParaRPr lang="en-US" sz="1816" dirty="0">
              <a:latin typeface="Raleway Light" pitchFamily="2" charset="0"/>
            </a:endParaRPr>
          </a:p>
          <a:p>
            <a:pPr algn="ctr">
              <a:lnSpc>
                <a:spcPts val="2543"/>
              </a:lnSpc>
            </a:pPr>
            <a:r>
              <a:rPr lang="en-US" sz="2400" b="1" dirty="0">
                <a:latin typeface="Raleway Light" pitchFamily="2" charset="0"/>
              </a:rPr>
              <a:t>Phan Chu Trinh </a:t>
            </a:r>
            <a:r>
              <a:rPr lang="en-US" sz="2400" b="1" dirty="0" err="1">
                <a:latin typeface="Raleway Light" pitchFamily="2" charset="0"/>
              </a:rPr>
              <a:t>và</a:t>
            </a:r>
            <a:r>
              <a:rPr lang="en-US" sz="2400" b="1" dirty="0">
                <a:latin typeface="Raleway Light" pitchFamily="2" charset="0"/>
              </a:rPr>
              <a:t> </a:t>
            </a:r>
            <a:r>
              <a:rPr lang="en-US" sz="2400" b="1" dirty="0" err="1">
                <a:latin typeface="Raleway Light" pitchFamily="2" charset="0"/>
              </a:rPr>
              <a:t>phong</a:t>
            </a:r>
            <a:r>
              <a:rPr lang="en-US" sz="2400" b="1" dirty="0">
                <a:latin typeface="Raleway Light" pitchFamily="2" charset="0"/>
              </a:rPr>
              <a:t> </a:t>
            </a:r>
            <a:r>
              <a:rPr lang="en-US" sz="2400" b="1" dirty="0" err="1">
                <a:latin typeface="Raleway Light" pitchFamily="2" charset="0"/>
              </a:rPr>
              <a:t>trào</a:t>
            </a:r>
            <a:r>
              <a:rPr lang="en-US" sz="2400" b="1" dirty="0">
                <a:latin typeface="Raleway Light" pitchFamily="2" charset="0"/>
              </a:rPr>
              <a:t> </a:t>
            </a:r>
            <a:r>
              <a:rPr lang="en-US" sz="2400" b="1" dirty="0" err="1">
                <a:latin typeface="Raleway Light" pitchFamily="2" charset="0"/>
              </a:rPr>
              <a:t>Duy</a:t>
            </a:r>
            <a:r>
              <a:rPr lang="en-US" sz="2400" b="1" dirty="0">
                <a:latin typeface="Raleway Light" pitchFamily="2" charset="0"/>
              </a:rPr>
              <a:t> </a:t>
            </a:r>
            <a:r>
              <a:rPr lang="en-US" sz="2400" b="1" dirty="0" err="1">
                <a:latin typeface="Raleway Light" pitchFamily="2" charset="0"/>
              </a:rPr>
              <a:t>Tân</a:t>
            </a:r>
            <a:endParaRPr lang="en-US" sz="2400" b="1" dirty="0">
              <a:latin typeface="Raleway Light" pitchFamily="2" charset="0"/>
            </a:endParaRPr>
          </a:p>
        </p:txBody>
      </p:sp>
      <p:pic>
        <p:nvPicPr>
          <p:cNvPr id="7" name="Picture 6">
            <a:extLst>
              <a:ext uri="{FF2B5EF4-FFF2-40B4-BE49-F238E27FC236}">
                <a16:creationId xmlns:a16="http://schemas.microsoft.com/office/drawing/2014/main" id="{4AFCD579-1CBB-4F05-A67F-0A94DB6DA1F7}"/>
              </a:ext>
            </a:extLst>
          </p:cNvPr>
          <p:cNvPicPr>
            <a:picLocks noChangeAspect="1"/>
          </p:cNvPicPr>
          <p:nvPr/>
        </p:nvPicPr>
        <p:blipFill rotWithShape="1">
          <a:blip r:embed="rId6"/>
          <a:srcRect l="7328" t="13407" r="7444" b="10647"/>
          <a:stretch/>
        </p:blipFill>
        <p:spPr>
          <a:xfrm>
            <a:off x="4983654" y="867418"/>
            <a:ext cx="3096841" cy="5141812"/>
          </a:xfrm>
          <a:prstGeom prst="rect">
            <a:avLst/>
          </a:prstGeom>
        </p:spPr>
      </p:pic>
      <p:pic>
        <p:nvPicPr>
          <p:cNvPr id="17" name="Picture 17"/>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rot="-868301">
            <a:off x="3962600" y="3747572"/>
            <a:ext cx="1322525" cy="562187"/>
          </a:xfrm>
          <a:prstGeom prst="rect">
            <a:avLst/>
          </a:prstGeom>
        </p:spPr>
      </p:pic>
    </p:spTree>
    <p:extLst>
      <p:ext uri="{BB962C8B-B14F-4D97-AF65-F5344CB8AC3E}">
        <p14:creationId xmlns:p14="http://schemas.microsoft.com/office/powerpoint/2010/main" val="14932928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5BECB4-52DD-4661-AFC2-635B675FFFE3}"/>
              </a:ext>
            </a:extLst>
          </p:cNvPr>
          <p:cNvSpPr>
            <a:spLocks noGrp="1"/>
          </p:cNvSpPr>
          <p:nvPr>
            <p:ph type="body" idx="1"/>
          </p:nvPr>
        </p:nvSpPr>
        <p:spPr>
          <a:xfrm>
            <a:off x="1788750" y="1655789"/>
            <a:ext cx="8842303" cy="3261921"/>
          </a:xfrm>
        </p:spPr>
        <p:txBody>
          <a:bodyPr/>
          <a:lstStyle/>
          <a:p>
            <a:pPr marL="50799" indent="0" algn="just">
              <a:buNone/>
            </a:pPr>
            <a:r>
              <a:rPr lang="vi-VN" sz="3200" i="0" baseline="30000" dirty="0">
                <a:latin typeface="Times New Roman" panose="02020603050405020304" pitchFamily="18" charset="0"/>
                <a:ea typeface="Calibri" panose="020F0502020204030204" pitchFamily="34" charset="0"/>
                <a:cs typeface="Times New Roman" panose="02020603050405020304" pitchFamily="18" charset="0"/>
              </a:rPr>
              <a:t>Các phong trào yêu nước ở Việt Nam cho đến những năm 20 của thế kỷ XX đều thất bại, nhưng đã góp phần cổ vũ mạnh mẽ tinh thần yêu nước của nhân dân, bồi đắp thêm cho chủ nghĩa yêu nước Việt Nam, đặc biệt góp phần thúc đẩy những nhà yêu nước, nhất là lớp thanh niên trí thức tiên tiến chọn lựa một con đường mới, một giải pháp cứu nước, giải phóng dân tộc theo xu thế của thời đại. Nhiệm vụ lịch sử cấp thiết đặt ra cho thế hệ yêu nước đương thời là cần phải có một tổ chức cách mạng tiên phong, có đường lối cứu nước đúng đắn để giải phóng dân tộc.</a:t>
            </a:r>
            <a:endParaRPr lang="en-US" sz="3200" i="0" baseline="30000" dirty="0">
              <a:latin typeface="Times New Roman" panose="02020603050405020304" pitchFamily="18" charset="0"/>
              <a:ea typeface="Calibri" panose="020F0502020204030204" pitchFamily="34" charset="0"/>
              <a:cs typeface="Times New Roman" panose="02020603050405020304" pitchFamily="18" charset="0"/>
            </a:endParaRPr>
          </a:p>
          <a:p>
            <a:pPr marL="50799" indent="0" algn="l">
              <a:buNone/>
            </a:pPr>
            <a:endParaRPr lang="en-US" sz="3200" i="0" dirty="0"/>
          </a:p>
        </p:txBody>
      </p:sp>
      <p:sp>
        <p:nvSpPr>
          <p:cNvPr id="3" name="Slide Number Placeholder 2">
            <a:extLst>
              <a:ext uri="{FF2B5EF4-FFF2-40B4-BE49-F238E27FC236}">
                <a16:creationId xmlns:a16="http://schemas.microsoft.com/office/drawing/2014/main" id="{BD3620FE-33AC-49DA-93FA-3B5276BF9415}"/>
              </a:ext>
            </a:extLst>
          </p:cNvPr>
          <p:cNvSpPr>
            <a:spLocks noGrp="1"/>
          </p:cNvSpPr>
          <p:nvPr>
            <p:ph type="sldNum" idx="12"/>
          </p:nvPr>
        </p:nvSpPr>
        <p:spPr/>
        <p:txBody>
          <a:bodyPr/>
          <a:lstStyle/>
          <a:p>
            <a:pPr algn="ctr"/>
            <a:fld id="{00000000-1234-1234-1234-123412341234}" type="slidenum">
              <a:rPr lang="en" smtClean="0"/>
              <a:pPr algn="ctr"/>
              <a:t>53</a:t>
            </a:fld>
            <a:endParaRPr lang="en"/>
          </a:p>
        </p:txBody>
      </p:sp>
      <p:pic>
        <p:nvPicPr>
          <p:cNvPr id="4" name="Picture 3">
            <a:extLst>
              <a:ext uri="{FF2B5EF4-FFF2-40B4-BE49-F238E27FC236}">
                <a16:creationId xmlns:a16="http://schemas.microsoft.com/office/drawing/2014/main" id="{BEA2448E-2A3A-4D4E-B8A4-11881050606C}"/>
              </a:ext>
            </a:extLst>
          </p:cNvPr>
          <p:cNvPicPr>
            <a:picLocks noChangeAspect="1"/>
          </p:cNvPicPr>
          <p:nvPr/>
        </p:nvPicPr>
        <p:blipFill>
          <a:blip r:embed="rId2"/>
          <a:stretch>
            <a:fillRect/>
          </a:stretch>
        </p:blipFill>
        <p:spPr>
          <a:xfrm>
            <a:off x="10735500" y="250272"/>
            <a:ext cx="906077" cy="790552"/>
          </a:xfrm>
          <a:prstGeom prst="rect">
            <a:avLst/>
          </a:prstGeom>
        </p:spPr>
      </p:pic>
    </p:spTree>
    <p:extLst>
      <p:ext uri="{BB962C8B-B14F-4D97-AF65-F5344CB8AC3E}">
        <p14:creationId xmlns:p14="http://schemas.microsoft.com/office/powerpoint/2010/main" val="38263985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782567" y="616449"/>
            <a:ext cx="8664539" cy="1712360"/>
          </a:xfrm>
        </p:spPr>
        <p:txBody>
          <a:bodyPr>
            <a:normAutofit fontScale="90000"/>
          </a:bodyPr>
          <a:lstStyle/>
          <a:p>
            <a:pPr>
              <a:defRPr/>
            </a:pPr>
            <a:r>
              <a:rPr lang="en-US" altLang="en-US" b="1" i="1" dirty="0" err="1" smtClean="0">
                <a:latin typeface="Times New Roman" panose="02020603050405020304" pitchFamily="18" charset="0"/>
                <a:cs typeface="Times New Roman" panose="02020603050405020304" pitchFamily="18" charset="0"/>
              </a:rPr>
              <a:t>Phong</a:t>
            </a:r>
            <a:r>
              <a:rPr lang="en-US" altLang="en-US" b="1" i="1" dirty="0" smtClean="0">
                <a:latin typeface="Times New Roman" panose="02020603050405020304" pitchFamily="18" charset="0"/>
                <a:cs typeface="Times New Roman" panose="02020603050405020304" pitchFamily="18" charset="0"/>
              </a:rPr>
              <a:t> </a:t>
            </a:r>
            <a:r>
              <a:rPr lang="en-US" altLang="en-US" b="1" i="1" dirty="0" err="1">
                <a:latin typeface="Times New Roman" panose="02020603050405020304" pitchFamily="18" charset="0"/>
                <a:cs typeface="Times New Roman" panose="02020603050405020304" pitchFamily="18" charset="0"/>
              </a:rPr>
              <a:t>trào</a:t>
            </a:r>
            <a:r>
              <a:rPr lang="en-US" altLang="en-US" b="1" i="1" dirty="0">
                <a:latin typeface="Times New Roman" panose="02020603050405020304" pitchFamily="18" charset="0"/>
                <a:cs typeface="Times New Roman" panose="02020603050405020304" pitchFamily="18" charset="0"/>
              </a:rPr>
              <a:t> </a:t>
            </a:r>
            <a:r>
              <a:rPr lang="en-US" altLang="en-US" b="1" i="1" dirty="0" err="1">
                <a:latin typeface="Times New Roman" panose="02020603050405020304" pitchFamily="18" charset="0"/>
                <a:cs typeface="Times New Roman" panose="02020603050405020304" pitchFamily="18" charset="0"/>
              </a:rPr>
              <a:t>yêu</a:t>
            </a:r>
            <a:r>
              <a:rPr lang="en-US" altLang="en-US" b="1" i="1" dirty="0">
                <a:latin typeface="Times New Roman" panose="02020603050405020304" pitchFamily="18" charset="0"/>
                <a:cs typeface="Times New Roman" panose="02020603050405020304" pitchFamily="18" charset="0"/>
              </a:rPr>
              <a:t> </a:t>
            </a:r>
            <a:r>
              <a:rPr lang="en-US" altLang="en-US" b="1" i="1" dirty="0" err="1">
                <a:latin typeface="Times New Roman" panose="02020603050405020304" pitchFamily="18" charset="0"/>
                <a:cs typeface="Times New Roman" panose="02020603050405020304" pitchFamily="18" charset="0"/>
              </a:rPr>
              <a:t>nước</a:t>
            </a:r>
            <a:r>
              <a:rPr lang="en-US" altLang="en-US" b="1" i="1" dirty="0">
                <a:latin typeface="Times New Roman" panose="02020603050405020304" pitchFamily="18" charset="0"/>
                <a:cs typeface="Times New Roman" panose="02020603050405020304" pitchFamily="18" charset="0"/>
              </a:rPr>
              <a:t> </a:t>
            </a:r>
            <a:r>
              <a:rPr lang="en-US" altLang="en-US" b="1" i="1" dirty="0" err="1">
                <a:latin typeface="Times New Roman" panose="02020603050405020304" pitchFamily="18" charset="0"/>
                <a:cs typeface="Times New Roman" panose="02020603050405020304" pitchFamily="18" charset="0"/>
              </a:rPr>
              <a:t>theo</a:t>
            </a:r>
            <a:r>
              <a:rPr lang="en-US" altLang="en-US" b="1" i="1" dirty="0">
                <a:latin typeface="Times New Roman" panose="02020603050405020304" pitchFamily="18" charset="0"/>
                <a:cs typeface="Times New Roman" panose="02020603050405020304" pitchFamily="18" charset="0"/>
              </a:rPr>
              <a:t> </a:t>
            </a:r>
            <a:r>
              <a:rPr lang="en-US" altLang="en-US" b="1" i="1" dirty="0" err="1">
                <a:latin typeface="Times New Roman" panose="02020603050405020304" pitchFamily="18" charset="0"/>
                <a:cs typeface="Times New Roman" panose="02020603050405020304" pitchFamily="18" charset="0"/>
              </a:rPr>
              <a:t>khuynh</a:t>
            </a:r>
            <a:r>
              <a:rPr lang="en-US" altLang="en-US" b="1" i="1" dirty="0">
                <a:latin typeface="Times New Roman" panose="02020603050405020304" pitchFamily="18" charset="0"/>
                <a:cs typeface="Times New Roman" panose="02020603050405020304" pitchFamily="18" charset="0"/>
              </a:rPr>
              <a:t> </a:t>
            </a:r>
            <a:r>
              <a:rPr lang="en-US" altLang="en-US" b="1" i="1" dirty="0" err="1">
                <a:latin typeface="Times New Roman" panose="02020603050405020304" pitchFamily="18" charset="0"/>
                <a:cs typeface="Times New Roman" panose="02020603050405020304" pitchFamily="18" charset="0"/>
              </a:rPr>
              <a:t>hướng</a:t>
            </a:r>
            <a:r>
              <a:rPr lang="en-US" altLang="en-US" b="1" i="1" dirty="0">
                <a:latin typeface="Times New Roman" panose="02020603050405020304" pitchFamily="18" charset="0"/>
                <a:cs typeface="Times New Roman" panose="02020603050405020304" pitchFamily="18" charset="0"/>
              </a:rPr>
              <a:t> </a:t>
            </a:r>
            <a:r>
              <a:rPr lang="en-US" altLang="en-US" b="1" i="1" dirty="0" err="1">
                <a:latin typeface="Times New Roman" panose="02020603050405020304" pitchFamily="18" charset="0"/>
                <a:cs typeface="Times New Roman" panose="02020603050405020304" pitchFamily="18" charset="0"/>
              </a:rPr>
              <a:t>vô</a:t>
            </a:r>
            <a:r>
              <a:rPr lang="en-US" altLang="en-US" b="1" i="1" dirty="0">
                <a:latin typeface="Times New Roman" panose="02020603050405020304" pitchFamily="18" charset="0"/>
                <a:cs typeface="Times New Roman" panose="02020603050405020304" pitchFamily="18" charset="0"/>
              </a:rPr>
              <a:t> </a:t>
            </a:r>
            <a:r>
              <a:rPr lang="en-US" altLang="en-US" b="1" i="1" dirty="0" err="1">
                <a:latin typeface="Times New Roman" panose="02020603050405020304" pitchFamily="18" charset="0"/>
                <a:cs typeface="Times New Roman" panose="02020603050405020304" pitchFamily="18" charset="0"/>
              </a:rPr>
              <a:t>sản</a:t>
            </a:r>
            <a:r>
              <a:rPr lang="en-US" altLang="en-US" b="1" i="1" dirty="0"/>
              <a:t/>
            </a:r>
            <a:br>
              <a:rPr lang="en-US" altLang="en-US" b="1" i="1" dirty="0"/>
            </a:br>
            <a:endParaRPr lang="en-US" altLang="en-US" b="1" i="1" dirty="0"/>
          </a:p>
        </p:txBody>
      </p:sp>
      <p:sp>
        <p:nvSpPr>
          <p:cNvPr id="12291" name="Rectangle 3"/>
          <p:cNvSpPr>
            <a:spLocks noGrp="1" noChangeArrowheads="1"/>
          </p:cNvSpPr>
          <p:nvPr>
            <p:ph idx="1"/>
          </p:nvPr>
        </p:nvSpPr>
        <p:spPr>
          <a:xfrm>
            <a:off x="2133600" y="1524000"/>
            <a:ext cx="8153400" cy="3810000"/>
          </a:xfrm>
        </p:spPr>
        <p:txBody>
          <a:bodyPr rtlCol="0">
            <a:normAutofit fontScale="92500" lnSpcReduction="20000"/>
          </a:bodyPr>
          <a:lstStyle/>
          <a:p>
            <a:pPr algn="just">
              <a:lnSpc>
                <a:spcPct val="150000"/>
              </a:lnSpc>
              <a:spcAft>
                <a:spcPts val="0"/>
              </a:spcAft>
              <a:buNone/>
              <a:defRPr/>
            </a:pP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Sự</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phát</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triển</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của</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phong</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trào</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yêu</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nước</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theo</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khuynh</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hướng</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vô</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sản</a:t>
            </a:r>
            <a:endParaRPr lang="en-US" altLang="en-US" sz="3600" dirty="0">
              <a:latin typeface="Times New Roman" panose="02020603050405020304" pitchFamily="18" charset="0"/>
              <a:cs typeface="Times New Roman" panose="02020603050405020304" pitchFamily="18" charset="0"/>
            </a:endParaRPr>
          </a:p>
          <a:p>
            <a:pPr algn="just">
              <a:lnSpc>
                <a:spcPct val="150000"/>
              </a:lnSpc>
              <a:spcAft>
                <a:spcPts val="0"/>
              </a:spcAft>
              <a:buNone/>
              <a:defRPr/>
            </a:pP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Năm</a:t>
            </a:r>
            <a:r>
              <a:rPr lang="en-US" altLang="en-US" sz="2800" dirty="0">
                <a:latin typeface="Times New Roman" panose="02020603050405020304" pitchFamily="18" charset="0"/>
                <a:cs typeface="Times New Roman" panose="02020603050405020304" pitchFamily="18" charset="0"/>
              </a:rPr>
              <a:t> 1928, </a:t>
            </a:r>
            <a:r>
              <a:rPr lang="en-US" altLang="en-US" sz="2800" dirty="0" err="1">
                <a:latin typeface="Times New Roman" panose="02020603050405020304" pitchFamily="18" charset="0"/>
                <a:cs typeface="Times New Roman" panose="02020603050405020304" pitchFamily="18" charset="0"/>
              </a:rPr>
              <a:t>Hội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Việt</a:t>
            </a:r>
            <a:r>
              <a:rPr lang="en-US" altLang="en-US" sz="2800" dirty="0">
                <a:latin typeface="Times New Roman" panose="02020603050405020304" pitchFamily="18" charset="0"/>
                <a:cs typeface="Times New Roman" panose="02020603050405020304" pitchFamily="18" charset="0"/>
              </a:rPr>
              <a:t> Nam </a:t>
            </a:r>
            <a:r>
              <a:rPr lang="en-US" altLang="en-US" sz="2800" dirty="0" err="1">
                <a:latin typeface="Times New Roman" panose="02020603050405020304" pitchFamily="18" charset="0"/>
                <a:cs typeface="Times New Roman" panose="02020603050405020304" pitchFamily="18" charset="0"/>
              </a:rPr>
              <a:t>Cách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mạng</a:t>
            </a:r>
            <a:r>
              <a:rPr lang="en-US" altLang="en-US" sz="2800" dirty="0">
                <a:latin typeface="Times New Roman" panose="02020603050405020304" pitchFamily="18" charset="0"/>
                <a:cs typeface="Times New Roman" panose="02020603050405020304" pitchFamily="18" charset="0"/>
              </a:rPr>
              <a:t> Thanh </a:t>
            </a:r>
            <a:r>
              <a:rPr lang="en-US" altLang="en-US" sz="2800" dirty="0" err="1">
                <a:latin typeface="Times New Roman" panose="02020603050405020304" pitchFamily="18" charset="0"/>
                <a:cs typeface="Times New Roman" panose="02020603050405020304" pitchFamily="18" charset="0"/>
              </a:rPr>
              <a:t>niên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thực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hiện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chủ</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trương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vô</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sản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hoá</a:t>
            </a:r>
            <a:r>
              <a:rPr lang="en-US" altLang="en-US" sz="2800" dirty="0">
                <a:latin typeface="Times New Roman" panose="02020603050405020304" pitchFamily="18" charset="0"/>
                <a:cs typeface="Times New Roman" panose="02020603050405020304" pitchFamily="18" charset="0"/>
              </a:rPr>
              <a:t>”. </a:t>
            </a:r>
          </a:p>
          <a:p>
            <a:pPr algn="just">
              <a:lnSpc>
                <a:spcPct val="150000"/>
              </a:lnSpc>
              <a:spcAft>
                <a:spcPts val="0"/>
              </a:spcAft>
              <a:buNone/>
              <a:defRPr/>
            </a:pP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Từ</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năm</a:t>
            </a:r>
            <a:r>
              <a:rPr lang="en-US" altLang="en-US" sz="2800" dirty="0">
                <a:latin typeface="Times New Roman" panose="02020603050405020304" pitchFamily="18" charset="0"/>
                <a:cs typeface="Times New Roman" panose="02020603050405020304" pitchFamily="18" charset="0"/>
              </a:rPr>
              <a:t> 1919-1925, </a:t>
            </a:r>
            <a:r>
              <a:rPr lang="en-US" altLang="en-US" sz="2800" dirty="0" err="1">
                <a:latin typeface="Times New Roman" panose="02020603050405020304" pitchFamily="18" charset="0"/>
                <a:cs typeface="Times New Roman" panose="02020603050405020304" pitchFamily="18" charset="0"/>
              </a:rPr>
              <a:t>đã</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nổ</a:t>
            </a:r>
            <a:r>
              <a:rPr lang="en-US" altLang="en-US" sz="2800" dirty="0">
                <a:latin typeface="Times New Roman" panose="02020603050405020304" pitchFamily="18" charset="0"/>
                <a:cs typeface="Times New Roman" panose="02020603050405020304" pitchFamily="18" charset="0"/>
              </a:rPr>
              <a:t> ra 25 </a:t>
            </a:r>
            <a:r>
              <a:rPr lang="en-US" altLang="en-US" sz="2800" dirty="0" err="1">
                <a:latin typeface="Times New Roman" panose="02020603050405020304" pitchFamily="18" charset="0"/>
                <a:cs typeface="Times New Roman" panose="02020603050405020304" pitchFamily="18" charset="0"/>
              </a:rPr>
              <a:t>cuộc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bãi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công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diễn</a:t>
            </a:r>
            <a:r>
              <a:rPr lang="en-US" altLang="en-US" sz="2800" dirty="0">
                <a:latin typeface="Times New Roman" panose="02020603050405020304" pitchFamily="18" charset="0"/>
                <a:cs typeface="Times New Roman" panose="02020603050405020304" pitchFamily="18" charset="0"/>
              </a:rPr>
              <a:t> ra </a:t>
            </a:r>
            <a:r>
              <a:rPr lang="en-US" altLang="en-US" sz="2800" dirty="0" err="1">
                <a:latin typeface="Times New Roman" panose="02020603050405020304" pitchFamily="18" charset="0"/>
                <a:cs typeface="Times New Roman" panose="02020603050405020304" pitchFamily="18" charset="0"/>
              </a:rPr>
              <a:t>trên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quy</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mô</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lớn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hơn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và</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dài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hơn</a:t>
            </a:r>
            <a:r>
              <a:rPr lang="en-US" altLang="en-US" sz="2800" dirty="0">
                <a:latin typeface="Times New Roman" panose="02020603050405020304" pitchFamily="18" charset="0"/>
                <a:cs typeface="Times New Roman" panose="02020603050405020304" pitchFamily="18" charset="0"/>
              </a:rPr>
              <a:t>.</a:t>
            </a:r>
          </a:p>
          <a:p>
            <a:pPr>
              <a:lnSpc>
                <a:spcPct val="80000"/>
              </a:lnSpc>
              <a:spcAft>
                <a:spcPts val="0"/>
              </a:spcAft>
              <a:buNone/>
              <a:defRPr/>
            </a:pPr>
            <a:endParaRPr lang="en-US" altLang="en-US" sz="2800" dirty="0"/>
          </a:p>
          <a:p>
            <a:pPr>
              <a:lnSpc>
                <a:spcPct val="80000"/>
              </a:lnSpc>
              <a:spcAft>
                <a:spcPts val="0"/>
              </a:spcAft>
              <a:defRPr/>
            </a:pPr>
            <a:endParaRPr lang="en-US" altLang="en-US" sz="2800" dirty="0"/>
          </a:p>
        </p:txBody>
      </p:sp>
    </p:spTree>
    <p:extLst>
      <p:ext uri="{BB962C8B-B14F-4D97-AF65-F5344CB8AC3E}">
        <p14:creationId xmlns:p14="http://schemas.microsoft.com/office/powerpoint/2010/main" val="2338984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Effect transition="in" filter="wipe(down)">
                                      <p:cBhvr>
                                        <p:cTn id="7" dur="500"/>
                                        <p:tgtEl>
                                          <p:spTgt spid="122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291">
                                            <p:txEl>
                                              <p:pRg st="1" end="1"/>
                                            </p:txEl>
                                          </p:spTgt>
                                        </p:tgtEl>
                                        <p:attrNameLst>
                                          <p:attrName>style.visibility</p:attrName>
                                        </p:attrNameLst>
                                      </p:cBhvr>
                                      <p:to>
                                        <p:strVal val="visible"/>
                                      </p:to>
                                    </p:set>
                                    <p:animEffect transition="in" filter="wipe(down)">
                                      <p:cBhvr>
                                        <p:cTn id="12" dur="500"/>
                                        <p:tgtEl>
                                          <p:spTgt spid="1229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291">
                                            <p:txEl>
                                              <p:pRg st="2" end="2"/>
                                            </p:txEl>
                                          </p:spTgt>
                                        </p:tgtEl>
                                        <p:attrNameLst>
                                          <p:attrName>style.visibility</p:attrName>
                                        </p:attrNameLst>
                                      </p:cBhvr>
                                      <p:to>
                                        <p:strVal val="visible"/>
                                      </p:to>
                                    </p:set>
                                    <p:animEffect transition="in" filter="wipe(down)">
                                      <p:cBhvr>
                                        <p:cTn id="17" dur="500"/>
                                        <p:tgtEl>
                                          <p:spTgt spid="1229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Content Placeholder 2"/>
          <p:cNvSpPr>
            <a:spLocks noGrp="1"/>
          </p:cNvSpPr>
          <p:nvPr>
            <p:ph idx="1"/>
          </p:nvPr>
        </p:nvSpPr>
        <p:spPr>
          <a:xfrm>
            <a:off x="2209372" y="1130159"/>
            <a:ext cx="8153400" cy="4779963"/>
          </a:xfrm>
        </p:spPr>
        <p:txBody>
          <a:bodyPr rtlCol="0">
            <a:normAutofit fontScale="92500" lnSpcReduction="10000"/>
          </a:bodyPr>
          <a:lstStyle/>
          <a:p>
            <a:pPr algn="just">
              <a:lnSpc>
                <a:spcPct val="150000"/>
              </a:lnSpc>
              <a:spcAft>
                <a:spcPts val="0"/>
              </a:spcAft>
              <a:buNone/>
              <a:defRPr/>
            </a:pP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Từ</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năm</a:t>
            </a:r>
            <a:r>
              <a:rPr lang="en-US" altLang="en-US" sz="2800" dirty="0">
                <a:latin typeface="Times New Roman" panose="02020603050405020304" pitchFamily="18" charset="0"/>
                <a:cs typeface="Times New Roman" panose="02020603050405020304" pitchFamily="18" charset="0"/>
              </a:rPr>
              <a:t> 1926-1929, </a:t>
            </a:r>
            <a:r>
              <a:rPr lang="en-US" altLang="en-US" sz="2800" dirty="0" err="1">
                <a:latin typeface="Times New Roman" panose="02020603050405020304" pitchFamily="18" charset="0"/>
                <a:cs typeface="Times New Roman" panose="02020603050405020304" pitchFamily="18" charset="0"/>
              </a:rPr>
              <a:t>phong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trào</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công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nhân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ngày</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càng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phát</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triển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Trong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hai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năm</a:t>
            </a:r>
            <a:r>
              <a:rPr lang="en-US" altLang="en-US" sz="2800" dirty="0">
                <a:latin typeface="Times New Roman" panose="02020603050405020304" pitchFamily="18" charset="0"/>
                <a:cs typeface="Times New Roman" panose="02020603050405020304" pitchFamily="18" charset="0"/>
              </a:rPr>
              <a:t> 1926-1927, </a:t>
            </a:r>
            <a:r>
              <a:rPr lang="en-US" altLang="en-US" sz="2800" dirty="0" err="1">
                <a:latin typeface="Times New Roman" panose="02020603050405020304" pitchFamily="18" charset="0"/>
                <a:cs typeface="Times New Roman" panose="02020603050405020304" pitchFamily="18" charset="0"/>
              </a:rPr>
              <a:t>mỗi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năm</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có</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hàng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chục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cuộc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đấu</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tranh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Trong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hai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năm</a:t>
            </a:r>
            <a:r>
              <a:rPr lang="en-US" altLang="en-US" sz="2800" dirty="0">
                <a:latin typeface="Times New Roman" panose="02020603050405020304" pitchFamily="18" charset="0"/>
                <a:cs typeface="Times New Roman" panose="02020603050405020304" pitchFamily="18" charset="0"/>
              </a:rPr>
              <a:t> 1928-1929 </a:t>
            </a:r>
            <a:r>
              <a:rPr lang="en-US" altLang="en-US" sz="2800" dirty="0" err="1">
                <a:latin typeface="Times New Roman" panose="02020603050405020304" pitchFamily="18" charset="0"/>
                <a:cs typeface="Times New Roman" panose="02020603050405020304" pitchFamily="18" charset="0"/>
              </a:rPr>
              <a:t>nổ</a:t>
            </a:r>
            <a:r>
              <a:rPr lang="en-US" altLang="en-US" sz="2800" dirty="0">
                <a:latin typeface="Times New Roman" panose="02020603050405020304" pitchFamily="18" charset="0"/>
                <a:cs typeface="Times New Roman" panose="02020603050405020304" pitchFamily="18" charset="0"/>
              </a:rPr>
              <a:t> ra </a:t>
            </a:r>
            <a:r>
              <a:rPr lang="en-US" altLang="en-US" sz="2800" dirty="0" err="1">
                <a:latin typeface="Times New Roman" panose="02020603050405020304" pitchFamily="18" charset="0"/>
                <a:cs typeface="Times New Roman" panose="02020603050405020304" pitchFamily="18" charset="0"/>
              </a:rPr>
              <a:t>hơn</a:t>
            </a:r>
            <a:r>
              <a:rPr lang="en-US" altLang="en-US" sz="2800" dirty="0">
                <a:latin typeface="Times New Roman" panose="02020603050405020304" pitchFamily="18" charset="0"/>
                <a:cs typeface="Times New Roman" panose="02020603050405020304" pitchFamily="18" charset="0"/>
              </a:rPr>
              <a:t> 40 </a:t>
            </a:r>
            <a:r>
              <a:rPr lang="en-US" altLang="en-US" sz="2800" dirty="0" err="1">
                <a:latin typeface="Times New Roman" panose="02020603050405020304" pitchFamily="18" charset="0"/>
                <a:cs typeface="Times New Roman" panose="02020603050405020304" pitchFamily="18" charset="0"/>
              </a:rPr>
              <a:t>cuộc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đấu</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tranh</a:t>
            </a:r>
            <a:r>
              <a:rPr lang="en-US" altLang="en-US" sz="2800" dirty="0">
                <a:latin typeface="Times New Roman" panose="02020603050405020304" pitchFamily="18" charset="0"/>
                <a:cs typeface="Times New Roman" panose="02020603050405020304" pitchFamily="18" charset="0"/>
              </a:rPr>
              <a:t>. </a:t>
            </a:r>
          </a:p>
          <a:p>
            <a:pPr algn="just">
              <a:lnSpc>
                <a:spcPct val="150000"/>
              </a:lnSpc>
              <a:spcAft>
                <a:spcPts val="0"/>
              </a:spcAft>
              <a:buNone/>
              <a:defRPr/>
            </a:pP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Các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cuộc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đấu</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tranh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đã</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kết</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hợp</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giữa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khẩu</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hiệu</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kinh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tế</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với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khẩu</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hiệu</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chính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trị</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và</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vượt</a:t>
            </a:r>
            <a:r>
              <a:rPr lang="en-US" altLang="en-US" sz="2800" dirty="0">
                <a:latin typeface="Times New Roman" panose="02020603050405020304" pitchFamily="18" charset="0"/>
                <a:cs typeface="Times New Roman" panose="02020603050405020304" pitchFamily="18" charset="0"/>
              </a:rPr>
              <a:t> ra </a:t>
            </a:r>
            <a:r>
              <a:rPr lang="en-US" altLang="en-US" sz="2800" dirty="0" err="1">
                <a:latin typeface="Times New Roman" panose="02020603050405020304" pitchFamily="18" charset="0"/>
                <a:cs typeface="Times New Roman" panose="02020603050405020304" pitchFamily="18" charset="0"/>
              </a:rPr>
              <a:t>khỏi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phạm</a:t>
            </a:r>
            <a:r>
              <a:rPr lang="en-US" altLang="en-US" sz="2800" dirty="0">
                <a:latin typeface="Times New Roman" panose="02020603050405020304" pitchFamily="18" charset="0"/>
                <a:cs typeface="Times New Roman" panose="02020603050405020304" pitchFamily="18" charset="0"/>
              </a:rPr>
              <a:t> vi </a:t>
            </a:r>
            <a:r>
              <a:rPr lang="en-US" altLang="en-US" sz="2800" dirty="0" err="1">
                <a:latin typeface="Times New Roman" panose="02020603050405020304" pitchFamily="18" charset="0"/>
                <a:cs typeface="Times New Roman" panose="02020603050405020304" pitchFamily="18" charset="0"/>
              </a:rPr>
              <a:t>của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một</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nhà</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máy</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đồn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điền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thể</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hiện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rõ</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rệt</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tinh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thần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đoàn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kết</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giai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cấp</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ý</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thức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tổ</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chức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của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công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nhân</a:t>
            </a:r>
            <a:r>
              <a:rPr lang="en-US" altLang="en-US" sz="2800" dirty="0">
                <a:latin typeface="Times New Roman" panose="02020603050405020304" pitchFamily="18" charset="0"/>
                <a:cs typeface="Times New Roman" panose="02020603050405020304" pitchFamily="18" charset="0"/>
              </a:rPr>
              <a:t>. </a:t>
            </a:r>
          </a:p>
          <a:p>
            <a:pPr>
              <a:spcAft>
                <a:spcPts val="0"/>
              </a:spcAft>
              <a:defRPr/>
            </a:pPr>
            <a:endParaRPr lang="en-US" altLang="en-US" dirty="0"/>
          </a:p>
        </p:txBody>
      </p:sp>
    </p:spTree>
    <p:extLst>
      <p:ext uri="{BB962C8B-B14F-4D97-AF65-F5344CB8AC3E}">
        <p14:creationId xmlns:p14="http://schemas.microsoft.com/office/powerpoint/2010/main" val="3049600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3"/>
          <p:cNvSpPr>
            <a:spLocks noGrp="1" noChangeArrowheads="1"/>
          </p:cNvSpPr>
          <p:nvPr>
            <p:ph idx="1"/>
          </p:nvPr>
        </p:nvSpPr>
        <p:spPr>
          <a:xfrm>
            <a:off x="479460" y="1138237"/>
            <a:ext cx="7745003" cy="3700463"/>
          </a:xfrm>
        </p:spPr>
        <p:txBody>
          <a:bodyPr/>
          <a:lstStyle/>
          <a:p>
            <a:pPr algn="just" eaLnBrk="1" hangingPunct="1">
              <a:lnSpc>
                <a:spcPct val="150000"/>
              </a:lnSpc>
              <a:buFontTx/>
              <a:buNone/>
            </a:pPr>
            <a:r>
              <a:rPr lang="en-US" altLang="en-US" dirty="0" smtClean="0"/>
              <a:t>- </a:t>
            </a:r>
            <a:r>
              <a:rPr lang="en-US" altLang="en-US" sz="2800" dirty="0" err="1">
                <a:latin typeface="Times New Roman" panose="02020603050405020304" pitchFamily="18" charset="0"/>
                <a:cs typeface="Times New Roman" panose="02020603050405020304" pitchFamily="18" charset="0"/>
              </a:rPr>
              <a:t>Các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tổ</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chức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Cộng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sản</a:t>
            </a:r>
            <a:r>
              <a:rPr lang="en-US" altLang="en-US" sz="2800" dirty="0">
                <a:latin typeface="Times New Roman" panose="02020603050405020304" pitchFamily="18" charset="0"/>
                <a:cs typeface="Times New Roman" panose="02020603050405020304" pitchFamily="18" charset="0"/>
              </a:rPr>
              <a:t> ở </a:t>
            </a:r>
            <a:r>
              <a:rPr lang="en-US" altLang="en-US" sz="2800" dirty="0" err="1">
                <a:latin typeface="Times New Roman" panose="02020603050405020304" pitchFamily="18" charset="0"/>
                <a:cs typeface="Times New Roman" panose="02020603050405020304" pitchFamily="18" charset="0"/>
              </a:rPr>
              <a:t>Việt</a:t>
            </a:r>
            <a:r>
              <a:rPr lang="en-US" altLang="en-US" sz="2800" dirty="0">
                <a:latin typeface="Times New Roman" panose="02020603050405020304" pitchFamily="18" charset="0"/>
                <a:cs typeface="Times New Roman" panose="02020603050405020304" pitchFamily="18" charset="0"/>
              </a:rPr>
              <a:t> Nam </a:t>
            </a:r>
            <a:r>
              <a:rPr lang="en-US" altLang="en-US" sz="2800" dirty="0" err="1">
                <a:latin typeface="Times New Roman" panose="02020603050405020304" pitchFamily="18" charset="0"/>
                <a:cs typeface="Times New Roman" panose="02020603050405020304" pitchFamily="18" charset="0"/>
              </a:rPr>
              <a:t>ra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đời</a:t>
            </a:r>
            <a:r>
              <a:rPr lang="en-US" altLang="en-US" sz="2800" dirty="0">
                <a:latin typeface="Times New Roman" panose="02020603050405020304" pitchFamily="18" charset="0"/>
                <a:cs typeface="Times New Roman" panose="02020603050405020304" pitchFamily="18" charset="0"/>
              </a:rPr>
              <a:t>.</a:t>
            </a:r>
          </a:p>
          <a:p>
            <a:pPr algn="just" eaLnBrk="1" hangingPunct="1">
              <a:lnSpc>
                <a:spcPct val="150000"/>
              </a:lnSpc>
              <a:buSzPct val="90000"/>
              <a:buFont typeface="Symbol" panose="05050102010706020507" pitchFamily="18" charset="2"/>
              <a:buNone/>
            </a:pP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Tháng</a:t>
            </a:r>
            <a:r>
              <a:rPr lang="en-US" altLang="en-US" sz="2800" dirty="0">
                <a:latin typeface="Times New Roman" panose="02020603050405020304" pitchFamily="18" charset="0"/>
                <a:cs typeface="Times New Roman" panose="02020603050405020304" pitchFamily="18" charset="0"/>
              </a:rPr>
              <a:t> 3-1929, </a:t>
            </a:r>
            <a:r>
              <a:rPr lang="en-US" altLang="en-US" sz="2800" dirty="0" err="1">
                <a:latin typeface="Times New Roman" panose="02020603050405020304" pitchFamily="18" charset="0"/>
                <a:cs typeface="Times New Roman" panose="02020603050405020304" pitchFamily="18" charset="0"/>
              </a:rPr>
              <a:t>một</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số</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phần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tử</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tiên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tiến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họp</a:t>
            </a:r>
            <a:r>
              <a:rPr lang="en-US" altLang="en-US" sz="2800" dirty="0">
                <a:latin typeface="Times New Roman" panose="02020603050405020304" pitchFamily="18" charset="0"/>
                <a:cs typeface="Times New Roman" panose="02020603050405020304" pitchFamily="18" charset="0"/>
              </a:rPr>
              <a:t> ở </a:t>
            </a:r>
            <a:r>
              <a:rPr lang="en-US" altLang="en-US" sz="2800" dirty="0" err="1">
                <a:latin typeface="Times New Roman" panose="02020603050405020304" pitchFamily="18" charset="0"/>
                <a:cs typeface="Times New Roman" panose="02020603050405020304" pitchFamily="18" charset="0"/>
              </a:rPr>
              <a:t>số</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nhà</a:t>
            </a:r>
            <a:r>
              <a:rPr lang="en-US" altLang="en-US" sz="2800" dirty="0">
                <a:latin typeface="Times New Roman" panose="02020603050405020304" pitchFamily="18" charset="0"/>
                <a:cs typeface="Times New Roman" panose="02020603050405020304" pitchFamily="18" charset="0"/>
              </a:rPr>
              <a:t> 5Đ, </a:t>
            </a:r>
            <a:r>
              <a:rPr lang="en-US" altLang="en-US" sz="2800" dirty="0" err="1">
                <a:latin typeface="Times New Roman" panose="02020603050405020304" pitchFamily="18" charset="0"/>
                <a:cs typeface="Times New Roman" panose="02020603050405020304" pitchFamily="18" charset="0"/>
              </a:rPr>
              <a:t>phố</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Hàm</a:t>
            </a:r>
            <a:r>
              <a:rPr lang="en-US" altLang="en-US" sz="2800" dirty="0">
                <a:latin typeface="Times New Roman" panose="02020603050405020304" pitchFamily="18" charset="0"/>
                <a:cs typeface="Times New Roman" panose="02020603050405020304" pitchFamily="18" charset="0"/>
              </a:rPr>
              <a:t> Long (</a:t>
            </a:r>
            <a:r>
              <a:rPr lang="en-US" altLang="en-US" sz="2800" dirty="0" err="1">
                <a:latin typeface="Times New Roman" panose="02020603050405020304" pitchFamily="18" charset="0"/>
                <a:cs typeface="Times New Roman" panose="02020603050405020304" pitchFamily="18" charset="0"/>
              </a:rPr>
              <a:t>Hà</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Nội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để</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thành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lập</a:t>
            </a:r>
            <a:r>
              <a:rPr lang="en-US" altLang="en-US" sz="2800" dirty="0">
                <a:latin typeface="Times New Roman" panose="02020603050405020304" pitchFamily="18" charset="0"/>
                <a:cs typeface="Times New Roman" panose="02020603050405020304" pitchFamily="18" charset="0"/>
              </a:rPr>
              <a:t> chi </a:t>
            </a:r>
            <a:r>
              <a:rPr lang="en-US" altLang="en-US" sz="2800" dirty="0" err="1">
                <a:latin typeface="Times New Roman" panose="02020603050405020304" pitchFamily="18" charset="0"/>
                <a:cs typeface="Times New Roman" panose="02020603050405020304" pitchFamily="18" charset="0"/>
              </a:rPr>
              <a:t>bộ</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cộng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sản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đầu</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tiên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gồm</a:t>
            </a:r>
            <a:r>
              <a:rPr lang="en-US" altLang="en-US" sz="2800" dirty="0">
                <a:latin typeface="Times New Roman" panose="02020603050405020304" pitchFamily="18" charset="0"/>
                <a:cs typeface="Times New Roman" panose="02020603050405020304" pitchFamily="18" charset="0"/>
              </a:rPr>
              <a:t> 7 </a:t>
            </a:r>
            <a:r>
              <a:rPr lang="en-US" altLang="en-US" sz="2800" dirty="0" err="1">
                <a:latin typeface="Times New Roman" panose="02020603050405020304" pitchFamily="18" charset="0"/>
                <a:cs typeface="Times New Roman" panose="02020603050405020304" pitchFamily="18" charset="0"/>
              </a:rPr>
              <a:t>đảng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viên</a:t>
            </a:r>
            <a:r>
              <a:rPr lang="en-US" altLang="en-US" sz="2800" dirty="0">
                <a:latin typeface="Times New Roman" panose="02020603050405020304" pitchFamily="18" charset="0"/>
                <a:cs typeface="Times New Roman" panose="02020603050405020304" pitchFamily="18" charset="0"/>
              </a:rPr>
              <a:t>, do </a:t>
            </a:r>
            <a:r>
              <a:rPr lang="en-US" altLang="en-US" sz="2800" dirty="0" err="1">
                <a:latin typeface="Times New Roman" panose="02020603050405020304" pitchFamily="18" charset="0"/>
                <a:cs typeface="Times New Roman" panose="02020603050405020304" pitchFamily="18" charset="0"/>
              </a:rPr>
              <a:t>Trần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Văn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Cung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làm</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bí</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thư</a:t>
            </a:r>
            <a:r>
              <a:rPr lang="en-US" altLang="en-US" sz="2800" dirty="0">
                <a:latin typeface="Times New Roman" panose="02020603050405020304" pitchFamily="18" charset="0"/>
                <a:cs typeface="Times New Roman" panose="02020603050405020304" pitchFamily="18" charset="0"/>
              </a:rPr>
              <a:t>.</a:t>
            </a:r>
          </a:p>
          <a:p>
            <a:pPr eaLnBrk="1" hangingPunct="1">
              <a:lnSpc>
                <a:spcPct val="80000"/>
              </a:lnSpc>
            </a:pPr>
            <a:endParaRPr lang="en-US" altLang="en-US" dirty="0" smtClean="0"/>
          </a:p>
        </p:txBody>
      </p:sp>
      <p:pic>
        <p:nvPicPr>
          <p:cNvPr id="4915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5766" y="1493179"/>
            <a:ext cx="3371635" cy="410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Text Box 5"/>
          <p:cNvSpPr txBox="1">
            <a:spLocks noChangeArrowheads="1"/>
          </p:cNvSpPr>
          <p:nvPr/>
        </p:nvSpPr>
        <p:spPr bwMode="auto">
          <a:xfrm>
            <a:off x="9326278" y="5792217"/>
            <a:ext cx="2057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accent1"/>
              </a:buClr>
              <a:buSzPct val="100000"/>
              <a:buFont typeface="Arial" panose="020B0604020202020204" pitchFamily="34" charset="0"/>
              <a:buChar char="•"/>
              <a:defRPr sz="2000">
                <a:solidFill>
                  <a:schemeClr val="tx1"/>
                </a:solidFill>
                <a:latin typeface="Rockwell" panose="02060603020205020403" pitchFamily="18" charset="0"/>
              </a:defRPr>
            </a:lvl1pPr>
            <a:lvl2pPr marL="742950" indent="-285750">
              <a:lnSpc>
                <a:spcPct val="120000"/>
              </a:lnSpc>
              <a:spcBef>
                <a:spcPts val="500"/>
              </a:spcBef>
              <a:buClr>
                <a:schemeClr val="accent1"/>
              </a:buClr>
              <a:buSzPct val="100000"/>
              <a:buFont typeface="Arial" panose="020B0604020202020204" pitchFamily="34" charset="0"/>
              <a:buChar char="•"/>
              <a:defRPr sz="1600">
                <a:solidFill>
                  <a:schemeClr val="tx1"/>
                </a:solidFill>
                <a:latin typeface="Rockwell" panose="02060603020205020403" pitchFamily="18" charset="0"/>
              </a:defRPr>
            </a:lvl2pPr>
            <a:lvl3pPr marL="1143000" indent="-228600">
              <a:lnSpc>
                <a:spcPct val="120000"/>
              </a:lnSpc>
              <a:spcBef>
                <a:spcPts val="500"/>
              </a:spcBef>
              <a:buClr>
                <a:schemeClr val="accent1"/>
              </a:buClr>
              <a:buSzPct val="100000"/>
              <a:buFont typeface="Arial" panose="020B0604020202020204" pitchFamily="34" charset="0"/>
              <a:buChar char="•"/>
              <a:defRPr sz="1600">
                <a:solidFill>
                  <a:schemeClr val="tx1"/>
                </a:solidFill>
                <a:latin typeface="Rockwell" panose="02060603020205020403" pitchFamily="18" charset="0"/>
              </a:defRPr>
            </a:lvl3pPr>
            <a:lvl4pPr marL="1600200" indent="-228600">
              <a:lnSpc>
                <a:spcPct val="120000"/>
              </a:lnSpc>
              <a:spcBef>
                <a:spcPts val="500"/>
              </a:spcBef>
              <a:buClr>
                <a:schemeClr val="accent1"/>
              </a:buClr>
              <a:buSzPct val="100000"/>
              <a:buFont typeface="Arial" panose="020B0604020202020204" pitchFamily="34" charset="0"/>
              <a:buChar char="•"/>
              <a:defRPr sz="1400">
                <a:solidFill>
                  <a:schemeClr val="tx1"/>
                </a:solidFill>
                <a:latin typeface="Rockwell" panose="02060603020205020403" pitchFamily="18" charset="0"/>
              </a:defRPr>
            </a:lvl4pPr>
            <a:lvl5pPr marL="2057400" indent="-228600">
              <a:lnSpc>
                <a:spcPct val="120000"/>
              </a:lnSpc>
              <a:spcBef>
                <a:spcPts val="500"/>
              </a:spcBef>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5pPr>
            <a:lvl6pPr marL="25146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6pPr>
            <a:lvl7pPr marL="29718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7pPr>
            <a:lvl8pPr marL="34290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8pPr>
            <a:lvl9pPr marL="38862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9pPr>
          </a:lstStyle>
          <a:p>
            <a:pPr eaLnBrk="1" hangingPunct="1">
              <a:lnSpc>
                <a:spcPct val="100000"/>
              </a:lnSpc>
              <a:spcBef>
                <a:spcPct val="50000"/>
              </a:spcBef>
              <a:buClrTx/>
              <a:buSzTx/>
              <a:buFontTx/>
              <a:buNone/>
            </a:pPr>
            <a:r>
              <a:rPr lang="en-US" altLang="en-US" sz="1800" dirty="0" err="1">
                <a:latin typeface="Arial" panose="020B0604020202020204" pitchFamily="34" charset="0"/>
              </a:rPr>
              <a:t>Trần</a:t>
            </a:r>
            <a:r>
              <a:rPr lang="en-US" altLang="en-US" sz="1800" dirty="0">
                <a:latin typeface="Arial" panose="020B0604020202020204" pitchFamily="34" charset="0"/>
              </a:rPr>
              <a:t> </a:t>
            </a:r>
            <a:r>
              <a:rPr lang="en-US" altLang="en-US" sz="1800" dirty="0" err="1">
                <a:latin typeface="Arial" panose="020B0604020202020204" pitchFamily="34" charset="0"/>
              </a:rPr>
              <a:t>Văn</a:t>
            </a:r>
            <a:r>
              <a:rPr lang="en-US" altLang="en-US" sz="1800" dirty="0">
                <a:latin typeface="Arial" panose="020B0604020202020204" pitchFamily="34" charset="0"/>
              </a:rPr>
              <a:t> </a:t>
            </a:r>
            <a:r>
              <a:rPr lang="en-US" altLang="en-US" sz="1800" dirty="0" err="1">
                <a:latin typeface="Arial" panose="020B0604020202020204" pitchFamily="34" charset="0"/>
              </a:rPr>
              <a:t>Cung</a:t>
            </a:r>
            <a:endParaRPr lang="en-US" altLang="en-US" sz="1800" dirty="0">
              <a:latin typeface="Arial" panose="020B0604020202020204" pitchFamily="34" charset="0"/>
            </a:endParaRPr>
          </a:p>
        </p:txBody>
      </p:sp>
    </p:spTree>
    <p:extLst>
      <p:ext uri="{BB962C8B-B14F-4D97-AF65-F5344CB8AC3E}">
        <p14:creationId xmlns:p14="http://schemas.microsoft.com/office/powerpoint/2010/main" val="855314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Content Placeholder 2"/>
          <p:cNvSpPr>
            <a:spLocks noGrp="1"/>
          </p:cNvSpPr>
          <p:nvPr>
            <p:ph idx="1"/>
          </p:nvPr>
        </p:nvSpPr>
        <p:spPr>
          <a:xfrm>
            <a:off x="1244885" y="1045395"/>
            <a:ext cx="9784422" cy="5029200"/>
          </a:xfrm>
        </p:spPr>
        <p:txBody>
          <a:bodyPr rtlCol="0">
            <a:normAutofit/>
          </a:bodyPr>
          <a:lstStyle/>
          <a:p>
            <a:pPr algn="just">
              <a:lnSpc>
                <a:spcPct val="150000"/>
              </a:lnSpc>
              <a:spcAft>
                <a:spcPts val="0"/>
              </a:spcAft>
              <a:buSzPct val="90000"/>
              <a:buNone/>
              <a:defRPr/>
            </a:pP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Đêm</a:t>
            </a:r>
            <a:r>
              <a:rPr lang="en-US" altLang="en-US" sz="2800" dirty="0">
                <a:latin typeface="Times New Roman" panose="02020603050405020304" pitchFamily="18" charset="0"/>
                <a:cs typeface="Times New Roman" panose="02020603050405020304" pitchFamily="18" charset="0"/>
              </a:rPr>
              <a:t> 17-6-1929, 20 </a:t>
            </a:r>
            <a:r>
              <a:rPr lang="en-US" altLang="en-US" sz="2800" dirty="0" err="1">
                <a:latin typeface="Times New Roman" panose="02020603050405020304" pitchFamily="18" charset="0"/>
                <a:cs typeface="Times New Roman" panose="02020603050405020304" pitchFamily="18" charset="0"/>
              </a:rPr>
              <a:t>đại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biểu</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của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Kỳ</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bộ</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Bắc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Kỳ</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đã</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họp</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tại</a:t>
            </a:r>
            <a:r>
              <a:rPr lang="en-US" altLang="en-US" sz="2800" dirty="0">
                <a:latin typeface="Times New Roman" panose="02020603050405020304" pitchFamily="18" charset="0"/>
                <a:cs typeface="Times New Roman" panose="02020603050405020304" pitchFamily="18" charset="0"/>
              </a:rPr>
              <a:t> 312 </a:t>
            </a:r>
            <a:r>
              <a:rPr lang="en-US" altLang="en-US" sz="2800" dirty="0" err="1">
                <a:latin typeface="Times New Roman" panose="02020603050405020304" pitchFamily="18" charset="0"/>
                <a:cs typeface="Times New Roman" panose="02020603050405020304" pitchFamily="18" charset="0"/>
              </a:rPr>
              <a:t>phố</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Khâm</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Thiên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tuyên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bố</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thành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lập</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Đông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Dương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Cộng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sản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đảng</a:t>
            </a:r>
            <a:r>
              <a:rPr lang="en-US" altLang="en-US" sz="2800" dirty="0">
                <a:latin typeface="Times New Roman" panose="02020603050405020304" pitchFamily="18" charset="0"/>
                <a:cs typeface="Times New Roman" panose="02020603050405020304" pitchFamily="18" charset="0"/>
              </a:rPr>
              <a:t>. </a:t>
            </a:r>
          </a:p>
          <a:p>
            <a:pPr algn="just">
              <a:lnSpc>
                <a:spcPct val="150000"/>
              </a:lnSpc>
              <a:spcAft>
                <a:spcPts val="0"/>
              </a:spcAft>
              <a:buSzPct val="90000"/>
              <a:buNone/>
              <a:defRPr/>
            </a:pP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Tổng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bộ</a:t>
            </a:r>
            <a:r>
              <a:rPr lang="en-US" altLang="en-US" sz="2800" dirty="0">
                <a:latin typeface="Times New Roman" panose="02020603050405020304" pitchFamily="18" charset="0"/>
                <a:cs typeface="Times New Roman" panose="02020603050405020304" pitchFamily="18" charset="0"/>
              </a:rPr>
              <a:t> Thanh </a:t>
            </a:r>
            <a:r>
              <a:rPr lang="en-US" altLang="en-US" sz="2800" dirty="0" err="1">
                <a:latin typeface="Times New Roman" panose="02020603050405020304" pitchFamily="18" charset="0"/>
                <a:cs typeface="Times New Roman" panose="02020603050405020304" pitchFamily="18" charset="0"/>
              </a:rPr>
              <a:t>niên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và</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Kỳ</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bộ</a:t>
            </a:r>
            <a:r>
              <a:rPr lang="en-US" altLang="en-US" sz="2800" dirty="0">
                <a:latin typeface="Times New Roman" panose="02020603050405020304" pitchFamily="18" charset="0"/>
                <a:cs typeface="Times New Roman" panose="02020603050405020304" pitchFamily="18" charset="0"/>
              </a:rPr>
              <a:t> Nam </a:t>
            </a:r>
            <a:r>
              <a:rPr lang="en-US" altLang="en-US" sz="2800" dirty="0" err="1">
                <a:latin typeface="Times New Roman" panose="02020603050405020304" pitchFamily="18" charset="0"/>
                <a:cs typeface="Times New Roman" panose="02020603050405020304" pitchFamily="18" charset="0"/>
              </a:rPr>
              <a:t>kỳ</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đã</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quyết</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định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thành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lập</a:t>
            </a:r>
            <a:r>
              <a:rPr lang="en-US" altLang="en-US" sz="2800" dirty="0">
                <a:latin typeface="Times New Roman" panose="02020603050405020304" pitchFamily="18" charset="0"/>
                <a:cs typeface="Times New Roman" panose="02020603050405020304" pitchFamily="18" charset="0"/>
              </a:rPr>
              <a:t> An Nam </a:t>
            </a:r>
            <a:r>
              <a:rPr lang="en-US" altLang="en-US" sz="2800" dirty="0" err="1">
                <a:latin typeface="Times New Roman" panose="02020603050405020304" pitchFamily="18" charset="0"/>
                <a:cs typeface="Times New Roman" panose="02020603050405020304" pitchFamily="18" charset="0"/>
              </a:rPr>
              <a:t>Cộng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sản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đảng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vào</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tháng</a:t>
            </a:r>
            <a:r>
              <a:rPr lang="en-US" altLang="en-US" sz="2800" dirty="0">
                <a:latin typeface="Times New Roman" panose="02020603050405020304" pitchFamily="18" charset="0"/>
                <a:cs typeface="Times New Roman" panose="02020603050405020304" pitchFamily="18" charset="0"/>
              </a:rPr>
              <a:t> 8-1929 </a:t>
            </a:r>
          </a:p>
          <a:p>
            <a:pPr algn="just">
              <a:lnSpc>
                <a:spcPct val="150000"/>
              </a:lnSpc>
              <a:spcAft>
                <a:spcPts val="0"/>
              </a:spcAft>
              <a:buSzPct val="90000"/>
              <a:buNone/>
              <a:defRPr/>
            </a:pP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Các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đảng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viên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tiên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tiến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của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Tân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Việt</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đã</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tách</a:t>
            </a:r>
            <a:r>
              <a:rPr lang="en-US" altLang="en-US" sz="2800" dirty="0">
                <a:latin typeface="Times New Roman" panose="02020603050405020304" pitchFamily="18" charset="0"/>
                <a:cs typeface="Times New Roman" panose="02020603050405020304" pitchFamily="18" charset="0"/>
              </a:rPr>
              <a:t> ra, </a:t>
            </a:r>
            <a:r>
              <a:rPr lang="en-US" altLang="en-US" sz="2800" dirty="0" err="1">
                <a:latin typeface="Times New Roman" panose="02020603050405020304" pitchFamily="18" charset="0"/>
                <a:cs typeface="Times New Roman" panose="02020603050405020304" pitchFamily="18" charset="0"/>
              </a:rPr>
              <a:t>công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bố</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Tuyên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đạt</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thành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lập</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Đông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Dương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Cộng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sản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liên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đoàn</a:t>
            </a:r>
            <a:r>
              <a:rPr lang="en-US" altLang="en-US" sz="2800" dirty="0">
                <a:latin typeface="Times New Roman" panose="02020603050405020304" pitchFamily="18" charset="0"/>
                <a:cs typeface="Times New Roman" panose="02020603050405020304" pitchFamily="18" charset="0"/>
              </a:rPr>
              <a:t> (9-1929). </a:t>
            </a:r>
          </a:p>
          <a:p>
            <a:pPr>
              <a:spcAft>
                <a:spcPts val="0"/>
              </a:spcAft>
              <a:defRPr/>
            </a:pPr>
            <a:endParaRPr lang="en-US" altLang="en-US" dirty="0"/>
          </a:p>
        </p:txBody>
      </p:sp>
    </p:spTree>
    <p:extLst>
      <p:ext uri="{BB962C8B-B14F-4D97-AF65-F5344CB8AC3E}">
        <p14:creationId xmlns:p14="http://schemas.microsoft.com/office/powerpoint/2010/main" val="89998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01" name="Group 4"/>
          <p:cNvGrpSpPr>
            <a:grpSpLocks/>
          </p:cNvGrpSpPr>
          <p:nvPr/>
        </p:nvGrpSpPr>
        <p:grpSpPr bwMode="auto">
          <a:xfrm>
            <a:off x="1981200" y="1676401"/>
            <a:ext cx="4319588" cy="4240213"/>
            <a:chOff x="340" y="1077"/>
            <a:chExt cx="2721" cy="2671"/>
          </a:xfrm>
        </p:grpSpPr>
        <p:sp>
          <p:nvSpPr>
            <p:cNvPr id="51212" name="Text Box 5"/>
            <p:cNvSpPr txBox="1">
              <a:spLocks noChangeArrowheads="1"/>
            </p:cNvSpPr>
            <p:nvPr/>
          </p:nvSpPr>
          <p:spPr bwMode="auto">
            <a:xfrm>
              <a:off x="340" y="1813"/>
              <a:ext cx="986" cy="462"/>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ts val="1000"/>
                </a:spcBef>
                <a:buClr>
                  <a:schemeClr val="accent1"/>
                </a:buClr>
                <a:buSzPct val="100000"/>
                <a:buFont typeface="Arial" panose="020B0604020202020204" pitchFamily="34" charset="0"/>
                <a:buChar char="•"/>
                <a:defRPr sz="2000">
                  <a:solidFill>
                    <a:schemeClr val="tx1"/>
                  </a:solidFill>
                  <a:latin typeface="Rockwell" panose="02060603020205020403" pitchFamily="18" charset="0"/>
                </a:defRPr>
              </a:lvl1pPr>
              <a:lvl2pPr marL="742950" indent="-285750">
                <a:lnSpc>
                  <a:spcPct val="120000"/>
                </a:lnSpc>
                <a:spcBef>
                  <a:spcPts val="500"/>
                </a:spcBef>
                <a:buClr>
                  <a:schemeClr val="accent1"/>
                </a:buClr>
                <a:buSzPct val="100000"/>
                <a:buFont typeface="Arial" panose="020B0604020202020204" pitchFamily="34" charset="0"/>
                <a:buChar char="•"/>
                <a:defRPr sz="1600">
                  <a:solidFill>
                    <a:schemeClr val="tx1"/>
                  </a:solidFill>
                  <a:latin typeface="Rockwell" panose="02060603020205020403" pitchFamily="18" charset="0"/>
                </a:defRPr>
              </a:lvl2pPr>
              <a:lvl3pPr marL="1143000" indent="-228600">
                <a:lnSpc>
                  <a:spcPct val="120000"/>
                </a:lnSpc>
                <a:spcBef>
                  <a:spcPts val="500"/>
                </a:spcBef>
                <a:buClr>
                  <a:schemeClr val="accent1"/>
                </a:buClr>
                <a:buSzPct val="100000"/>
                <a:buFont typeface="Arial" panose="020B0604020202020204" pitchFamily="34" charset="0"/>
                <a:buChar char="•"/>
                <a:defRPr sz="1600">
                  <a:solidFill>
                    <a:schemeClr val="tx1"/>
                  </a:solidFill>
                  <a:latin typeface="Rockwell" panose="02060603020205020403" pitchFamily="18" charset="0"/>
                </a:defRPr>
              </a:lvl3pPr>
              <a:lvl4pPr marL="1600200" indent="-228600">
                <a:lnSpc>
                  <a:spcPct val="120000"/>
                </a:lnSpc>
                <a:spcBef>
                  <a:spcPts val="500"/>
                </a:spcBef>
                <a:buClr>
                  <a:schemeClr val="accent1"/>
                </a:buClr>
                <a:buSzPct val="100000"/>
                <a:buFont typeface="Arial" panose="020B0604020202020204" pitchFamily="34" charset="0"/>
                <a:buChar char="•"/>
                <a:defRPr sz="1400">
                  <a:solidFill>
                    <a:schemeClr val="tx1"/>
                  </a:solidFill>
                  <a:latin typeface="Rockwell" panose="02060603020205020403" pitchFamily="18" charset="0"/>
                </a:defRPr>
              </a:lvl4pPr>
              <a:lvl5pPr marL="2057400" indent="-228600">
                <a:lnSpc>
                  <a:spcPct val="120000"/>
                </a:lnSpc>
                <a:spcBef>
                  <a:spcPts val="500"/>
                </a:spcBef>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5pPr>
              <a:lvl6pPr marL="25146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6pPr>
              <a:lvl7pPr marL="29718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7pPr>
              <a:lvl8pPr marL="34290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8pPr>
              <a:lvl9pPr marL="38862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9pPr>
            </a:lstStyle>
            <a:p>
              <a:pPr algn="ctr" eaLnBrk="1" hangingPunct="1">
                <a:lnSpc>
                  <a:spcPct val="100000"/>
                </a:lnSpc>
                <a:spcBef>
                  <a:spcPct val="0"/>
                </a:spcBef>
                <a:buClrTx/>
                <a:buSzTx/>
                <a:buFontTx/>
                <a:buNone/>
              </a:pPr>
              <a:r>
                <a:rPr lang="en-US" altLang="en-US" sz="1800" b="1">
                  <a:latin typeface=".VnTime" pitchFamily="34" charset="0"/>
                </a:rPr>
                <a:t>H</a:t>
              </a:r>
              <a:r>
                <a:rPr lang="en-US" altLang="en-US" sz="1800" b="1">
                  <a:latin typeface="Arial" panose="020B0604020202020204" pitchFamily="34" charset="0"/>
                </a:rPr>
                <a:t>ội VNCM thanh niên</a:t>
              </a:r>
            </a:p>
          </p:txBody>
        </p:sp>
        <p:grpSp>
          <p:nvGrpSpPr>
            <p:cNvPr id="51213" name="Group 6"/>
            <p:cNvGrpSpPr>
              <a:grpSpLocks/>
            </p:cNvGrpSpPr>
            <p:nvPr/>
          </p:nvGrpSpPr>
          <p:grpSpPr bwMode="auto">
            <a:xfrm>
              <a:off x="340" y="1077"/>
              <a:ext cx="2721" cy="2671"/>
              <a:chOff x="340" y="1071"/>
              <a:chExt cx="2721" cy="2671"/>
            </a:xfrm>
          </p:grpSpPr>
          <p:sp>
            <p:nvSpPr>
              <p:cNvPr id="51214" name="Oval 7"/>
              <p:cNvSpPr>
                <a:spLocks noChangeArrowheads="1"/>
              </p:cNvSpPr>
              <p:nvPr/>
            </p:nvSpPr>
            <p:spPr bwMode="auto">
              <a:xfrm>
                <a:off x="1973" y="1904"/>
                <a:ext cx="1079" cy="991"/>
              </a:xfrm>
              <a:prstGeom prst="ellipse">
                <a:avLst/>
              </a:pr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ts val="1000"/>
                  </a:spcBef>
                  <a:buClr>
                    <a:schemeClr val="accent1"/>
                  </a:buClr>
                  <a:buSzPct val="100000"/>
                  <a:buFont typeface="Arial" panose="020B0604020202020204" pitchFamily="34" charset="0"/>
                  <a:buChar char="•"/>
                  <a:defRPr sz="2000">
                    <a:solidFill>
                      <a:schemeClr val="tx1"/>
                    </a:solidFill>
                    <a:latin typeface="Rockwell" panose="02060603020205020403" pitchFamily="18" charset="0"/>
                  </a:defRPr>
                </a:lvl1pPr>
                <a:lvl2pPr marL="742950" indent="-285750">
                  <a:lnSpc>
                    <a:spcPct val="120000"/>
                  </a:lnSpc>
                  <a:spcBef>
                    <a:spcPts val="500"/>
                  </a:spcBef>
                  <a:buClr>
                    <a:schemeClr val="accent1"/>
                  </a:buClr>
                  <a:buSzPct val="100000"/>
                  <a:buFont typeface="Arial" panose="020B0604020202020204" pitchFamily="34" charset="0"/>
                  <a:buChar char="•"/>
                  <a:defRPr sz="1600">
                    <a:solidFill>
                      <a:schemeClr val="tx1"/>
                    </a:solidFill>
                    <a:latin typeface="Rockwell" panose="02060603020205020403" pitchFamily="18" charset="0"/>
                  </a:defRPr>
                </a:lvl2pPr>
                <a:lvl3pPr marL="1143000" indent="-228600">
                  <a:lnSpc>
                    <a:spcPct val="120000"/>
                  </a:lnSpc>
                  <a:spcBef>
                    <a:spcPts val="500"/>
                  </a:spcBef>
                  <a:buClr>
                    <a:schemeClr val="accent1"/>
                  </a:buClr>
                  <a:buSzPct val="100000"/>
                  <a:buFont typeface="Arial" panose="020B0604020202020204" pitchFamily="34" charset="0"/>
                  <a:buChar char="•"/>
                  <a:defRPr sz="1600">
                    <a:solidFill>
                      <a:schemeClr val="tx1"/>
                    </a:solidFill>
                    <a:latin typeface="Rockwell" panose="02060603020205020403" pitchFamily="18" charset="0"/>
                  </a:defRPr>
                </a:lvl3pPr>
                <a:lvl4pPr marL="1600200" indent="-228600">
                  <a:lnSpc>
                    <a:spcPct val="120000"/>
                  </a:lnSpc>
                  <a:spcBef>
                    <a:spcPts val="500"/>
                  </a:spcBef>
                  <a:buClr>
                    <a:schemeClr val="accent1"/>
                  </a:buClr>
                  <a:buSzPct val="100000"/>
                  <a:buFont typeface="Arial" panose="020B0604020202020204" pitchFamily="34" charset="0"/>
                  <a:buChar char="•"/>
                  <a:defRPr sz="1400">
                    <a:solidFill>
                      <a:schemeClr val="tx1"/>
                    </a:solidFill>
                    <a:latin typeface="Rockwell" panose="02060603020205020403" pitchFamily="18" charset="0"/>
                  </a:defRPr>
                </a:lvl4pPr>
                <a:lvl5pPr marL="2057400" indent="-228600">
                  <a:lnSpc>
                    <a:spcPct val="120000"/>
                  </a:lnSpc>
                  <a:spcBef>
                    <a:spcPts val="500"/>
                  </a:spcBef>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5pPr>
                <a:lvl6pPr marL="25146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6pPr>
                <a:lvl7pPr marL="29718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7pPr>
                <a:lvl8pPr marL="34290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8pPr>
                <a:lvl9pPr marL="38862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9pPr>
              </a:lstStyle>
              <a:p>
                <a:pPr algn="ctr" eaLnBrk="1" hangingPunct="1">
                  <a:lnSpc>
                    <a:spcPct val="100000"/>
                  </a:lnSpc>
                  <a:spcBef>
                    <a:spcPct val="0"/>
                  </a:spcBef>
                  <a:buClrTx/>
                  <a:buSzTx/>
                  <a:buFontTx/>
                  <a:buNone/>
                </a:pPr>
                <a:r>
                  <a:rPr lang="en-US" altLang="en-US" sz="1800" b="1">
                    <a:solidFill>
                      <a:srgbClr val="FF3300"/>
                    </a:solidFill>
                    <a:latin typeface="Arial" panose="020B0604020202020204" pitchFamily="34" charset="0"/>
                  </a:rPr>
                  <a:t>Đông Dương</a:t>
                </a:r>
              </a:p>
              <a:p>
                <a:pPr algn="ctr" eaLnBrk="1" hangingPunct="1">
                  <a:lnSpc>
                    <a:spcPct val="100000"/>
                  </a:lnSpc>
                  <a:spcBef>
                    <a:spcPct val="0"/>
                  </a:spcBef>
                  <a:buClrTx/>
                  <a:buSzTx/>
                  <a:buFontTx/>
                  <a:buNone/>
                </a:pPr>
                <a:r>
                  <a:rPr lang="en-US" altLang="en-US" sz="1800" b="1">
                    <a:solidFill>
                      <a:srgbClr val="FF3300"/>
                    </a:solidFill>
                    <a:latin typeface="Arial" panose="020B0604020202020204" pitchFamily="34" charset="0"/>
                  </a:rPr>
                  <a:t> CSĐ</a:t>
                </a:r>
              </a:p>
              <a:p>
                <a:pPr algn="ctr" eaLnBrk="1" hangingPunct="1">
                  <a:lnSpc>
                    <a:spcPct val="100000"/>
                  </a:lnSpc>
                  <a:spcBef>
                    <a:spcPct val="0"/>
                  </a:spcBef>
                  <a:buClrTx/>
                  <a:buSzTx/>
                  <a:buFontTx/>
                  <a:buNone/>
                </a:pPr>
                <a:r>
                  <a:rPr lang="en-US" altLang="en-US" sz="1800" b="1">
                    <a:solidFill>
                      <a:srgbClr val="FF3300"/>
                    </a:solidFill>
                    <a:latin typeface="Arial" panose="020B0604020202020204" pitchFamily="34" charset="0"/>
                  </a:rPr>
                  <a:t>6/1929</a:t>
                </a:r>
              </a:p>
            </p:txBody>
          </p:sp>
          <p:sp>
            <p:nvSpPr>
              <p:cNvPr id="51215" name="Text Box 8"/>
              <p:cNvSpPr txBox="1">
                <a:spLocks noChangeArrowheads="1"/>
              </p:cNvSpPr>
              <p:nvPr/>
            </p:nvSpPr>
            <p:spPr bwMode="auto">
              <a:xfrm>
                <a:off x="340" y="3069"/>
                <a:ext cx="994" cy="264"/>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ts val="1000"/>
                  </a:spcBef>
                  <a:buClr>
                    <a:schemeClr val="accent1"/>
                  </a:buClr>
                  <a:buSzPct val="100000"/>
                  <a:buFont typeface="Arial" panose="020B0604020202020204" pitchFamily="34" charset="0"/>
                  <a:buChar char="•"/>
                  <a:defRPr sz="2000">
                    <a:solidFill>
                      <a:schemeClr val="tx1"/>
                    </a:solidFill>
                    <a:latin typeface="Rockwell" panose="02060603020205020403" pitchFamily="18" charset="0"/>
                  </a:defRPr>
                </a:lvl1pPr>
                <a:lvl2pPr marL="742950" indent="-285750">
                  <a:lnSpc>
                    <a:spcPct val="120000"/>
                  </a:lnSpc>
                  <a:spcBef>
                    <a:spcPts val="500"/>
                  </a:spcBef>
                  <a:buClr>
                    <a:schemeClr val="accent1"/>
                  </a:buClr>
                  <a:buSzPct val="100000"/>
                  <a:buFont typeface="Arial" panose="020B0604020202020204" pitchFamily="34" charset="0"/>
                  <a:buChar char="•"/>
                  <a:defRPr sz="1600">
                    <a:solidFill>
                      <a:schemeClr val="tx1"/>
                    </a:solidFill>
                    <a:latin typeface="Rockwell" panose="02060603020205020403" pitchFamily="18" charset="0"/>
                  </a:defRPr>
                </a:lvl2pPr>
                <a:lvl3pPr marL="1143000" indent="-228600">
                  <a:lnSpc>
                    <a:spcPct val="120000"/>
                  </a:lnSpc>
                  <a:spcBef>
                    <a:spcPts val="500"/>
                  </a:spcBef>
                  <a:buClr>
                    <a:schemeClr val="accent1"/>
                  </a:buClr>
                  <a:buSzPct val="100000"/>
                  <a:buFont typeface="Arial" panose="020B0604020202020204" pitchFamily="34" charset="0"/>
                  <a:buChar char="•"/>
                  <a:defRPr sz="1600">
                    <a:solidFill>
                      <a:schemeClr val="tx1"/>
                    </a:solidFill>
                    <a:latin typeface="Rockwell" panose="02060603020205020403" pitchFamily="18" charset="0"/>
                  </a:defRPr>
                </a:lvl3pPr>
                <a:lvl4pPr marL="1600200" indent="-228600">
                  <a:lnSpc>
                    <a:spcPct val="120000"/>
                  </a:lnSpc>
                  <a:spcBef>
                    <a:spcPts val="500"/>
                  </a:spcBef>
                  <a:buClr>
                    <a:schemeClr val="accent1"/>
                  </a:buClr>
                  <a:buSzPct val="100000"/>
                  <a:buFont typeface="Arial" panose="020B0604020202020204" pitchFamily="34" charset="0"/>
                  <a:buChar char="•"/>
                  <a:defRPr sz="1400">
                    <a:solidFill>
                      <a:schemeClr val="tx1"/>
                    </a:solidFill>
                    <a:latin typeface="Rockwell" panose="02060603020205020403" pitchFamily="18" charset="0"/>
                  </a:defRPr>
                </a:lvl4pPr>
                <a:lvl5pPr marL="2057400" indent="-228600">
                  <a:lnSpc>
                    <a:spcPct val="120000"/>
                  </a:lnSpc>
                  <a:spcBef>
                    <a:spcPts val="500"/>
                  </a:spcBef>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5pPr>
                <a:lvl6pPr marL="25146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6pPr>
                <a:lvl7pPr marL="29718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7pPr>
                <a:lvl8pPr marL="34290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8pPr>
                <a:lvl9pPr marL="38862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9pPr>
              </a:lstStyle>
              <a:p>
                <a:pPr algn="ctr" eaLnBrk="1" hangingPunct="1">
                  <a:lnSpc>
                    <a:spcPct val="100000"/>
                  </a:lnSpc>
                  <a:spcBef>
                    <a:spcPct val="0"/>
                  </a:spcBef>
                  <a:buClrTx/>
                  <a:buSzTx/>
                  <a:buFontTx/>
                  <a:buNone/>
                </a:pPr>
                <a:endParaRPr lang="en-US" altLang="en-US" sz="200">
                  <a:latin typeface=".VnTime" pitchFamily="34" charset="0"/>
                </a:endParaRPr>
              </a:p>
              <a:p>
                <a:pPr algn="ctr" eaLnBrk="1" hangingPunct="1">
                  <a:lnSpc>
                    <a:spcPct val="100000"/>
                  </a:lnSpc>
                  <a:spcBef>
                    <a:spcPct val="0"/>
                  </a:spcBef>
                  <a:buClrTx/>
                  <a:buSzTx/>
                  <a:buFontTx/>
                  <a:buNone/>
                </a:pPr>
                <a:r>
                  <a:rPr lang="en-US" altLang="en-US" sz="1800" b="1">
                    <a:latin typeface=".VnTime" pitchFamily="34" charset="0"/>
                  </a:rPr>
                  <a:t>T</a:t>
                </a:r>
                <a:r>
                  <a:rPr lang="en-US" altLang="en-US" sz="1800" b="1">
                    <a:latin typeface="Arial" panose="020B0604020202020204" pitchFamily="34" charset="0"/>
                  </a:rPr>
                  <a:t>ân Việt</a:t>
                </a:r>
              </a:p>
            </p:txBody>
          </p:sp>
          <p:grpSp>
            <p:nvGrpSpPr>
              <p:cNvPr id="51216" name="Group 9"/>
              <p:cNvGrpSpPr>
                <a:grpSpLocks/>
              </p:cNvGrpSpPr>
              <p:nvPr/>
            </p:nvGrpSpPr>
            <p:grpSpPr bwMode="auto">
              <a:xfrm>
                <a:off x="1334" y="1580"/>
                <a:ext cx="639" cy="1621"/>
                <a:chOff x="1334" y="1580"/>
                <a:chExt cx="1011" cy="1621"/>
              </a:xfrm>
            </p:grpSpPr>
            <p:sp>
              <p:nvSpPr>
                <p:cNvPr id="51225" name="Line 10"/>
                <p:cNvSpPr>
                  <a:spLocks noChangeShapeType="1"/>
                </p:cNvSpPr>
                <p:nvPr/>
              </p:nvSpPr>
              <p:spPr bwMode="auto">
                <a:xfrm>
                  <a:off x="1334" y="2043"/>
                  <a:ext cx="1002" cy="389"/>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51226" name="Line 11"/>
                <p:cNvSpPr>
                  <a:spLocks noChangeShapeType="1"/>
                </p:cNvSpPr>
                <p:nvPr/>
              </p:nvSpPr>
              <p:spPr bwMode="auto">
                <a:xfrm>
                  <a:off x="1334" y="3201"/>
                  <a:ext cx="1011" cy="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51227" name="Line 12"/>
                <p:cNvSpPr>
                  <a:spLocks noChangeShapeType="1"/>
                </p:cNvSpPr>
                <p:nvPr/>
              </p:nvSpPr>
              <p:spPr bwMode="auto">
                <a:xfrm flipV="1">
                  <a:off x="1334" y="1580"/>
                  <a:ext cx="1011" cy="463"/>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grpSp>
          <p:sp>
            <p:nvSpPr>
              <p:cNvPr id="51217" name="Line 13"/>
              <p:cNvSpPr>
                <a:spLocks noChangeShapeType="1"/>
              </p:cNvSpPr>
              <p:nvPr/>
            </p:nvSpPr>
            <p:spPr bwMode="auto">
              <a:xfrm>
                <a:off x="847" y="2275"/>
                <a:ext cx="0" cy="794"/>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grpSp>
            <p:nvGrpSpPr>
              <p:cNvPr id="51218" name="Group 14"/>
              <p:cNvGrpSpPr>
                <a:grpSpLocks/>
              </p:cNvGrpSpPr>
              <p:nvPr/>
            </p:nvGrpSpPr>
            <p:grpSpPr bwMode="auto">
              <a:xfrm>
                <a:off x="1982" y="1071"/>
                <a:ext cx="1079" cy="2671"/>
                <a:chOff x="2345" y="1071"/>
                <a:chExt cx="1079" cy="2671"/>
              </a:xfrm>
            </p:grpSpPr>
            <p:sp>
              <p:nvSpPr>
                <p:cNvPr id="51219" name="Oval 15"/>
                <p:cNvSpPr>
                  <a:spLocks noChangeArrowheads="1"/>
                </p:cNvSpPr>
                <p:nvPr/>
              </p:nvSpPr>
              <p:spPr bwMode="auto">
                <a:xfrm>
                  <a:off x="2345" y="2750"/>
                  <a:ext cx="1079" cy="992"/>
                </a:xfrm>
                <a:prstGeom prst="ellipse">
                  <a:avLst/>
                </a:pr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ts val="1000"/>
                    </a:spcBef>
                    <a:buClr>
                      <a:schemeClr val="accent1"/>
                    </a:buClr>
                    <a:buSzPct val="100000"/>
                    <a:buFont typeface="Arial" panose="020B0604020202020204" pitchFamily="34" charset="0"/>
                    <a:buChar char="•"/>
                    <a:defRPr sz="2000">
                      <a:solidFill>
                        <a:schemeClr val="tx1"/>
                      </a:solidFill>
                      <a:latin typeface="Rockwell" panose="02060603020205020403" pitchFamily="18" charset="0"/>
                    </a:defRPr>
                  </a:lvl1pPr>
                  <a:lvl2pPr marL="742950" indent="-285750">
                    <a:lnSpc>
                      <a:spcPct val="120000"/>
                    </a:lnSpc>
                    <a:spcBef>
                      <a:spcPts val="500"/>
                    </a:spcBef>
                    <a:buClr>
                      <a:schemeClr val="accent1"/>
                    </a:buClr>
                    <a:buSzPct val="100000"/>
                    <a:buFont typeface="Arial" panose="020B0604020202020204" pitchFamily="34" charset="0"/>
                    <a:buChar char="•"/>
                    <a:defRPr sz="1600">
                      <a:solidFill>
                        <a:schemeClr val="tx1"/>
                      </a:solidFill>
                      <a:latin typeface="Rockwell" panose="02060603020205020403" pitchFamily="18" charset="0"/>
                    </a:defRPr>
                  </a:lvl2pPr>
                  <a:lvl3pPr marL="1143000" indent="-228600">
                    <a:lnSpc>
                      <a:spcPct val="120000"/>
                    </a:lnSpc>
                    <a:spcBef>
                      <a:spcPts val="500"/>
                    </a:spcBef>
                    <a:buClr>
                      <a:schemeClr val="accent1"/>
                    </a:buClr>
                    <a:buSzPct val="100000"/>
                    <a:buFont typeface="Arial" panose="020B0604020202020204" pitchFamily="34" charset="0"/>
                    <a:buChar char="•"/>
                    <a:defRPr sz="1600">
                      <a:solidFill>
                        <a:schemeClr val="tx1"/>
                      </a:solidFill>
                      <a:latin typeface="Rockwell" panose="02060603020205020403" pitchFamily="18" charset="0"/>
                    </a:defRPr>
                  </a:lvl3pPr>
                  <a:lvl4pPr marL="1600200" indent="-228600">
                    <a:lnSpc>
                      <a:spcPct val="120000"/>
                    </a:lnSpc>
                    <a:spcBef>
                      <a:spcPts val="500"/>
                    </a:spcBef>
                    <a:buClr>
                      <a:schemeClr val="accent1"/>
                    </a:buClr>
                    <a:buSzPct val="100000"/>
                    <a:buFont typeface="Arial" panose="020B0604020202020204" pitchFamily="34" charset="0"/>
                    <a:buChar char="•"/>
                    <a:defRPr sz="1400">
                      <a:solidFill>
                        <a:schemeClr val="tx1"/>
                      </a:solidFill>
                      <a:latin typeface="Rockwell" panose="02060603020205020403" pitchFamily="18" charset="0"/>
                    </a:defRPr>
                  </a:lvl4pPr>
                  <a:lvl5pPr marL="2057400" indent="-228600">
                    <a:lnSpc>
                      <a:spcPct val="120000"/>
                    </a:lnSpc>
                    <a:spcBef>
                      <a:spcPts val="500"/>
                    </a:spcBef>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5pPr>
                  <a:lvl6pPr marL="25146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6pPr>
                  <a:lvl7pPr marL="29718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7pPr>
                  <a:lvl8pPr marL="34290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8pPr>
                  <a:lvl9pPr marL="38862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9pPr>
                </a:lstStyle>
                <a:p>
                  <a:pPr algn="ctr" eaLnBrk="1" hangingPunct="1">
                    <a:lnSpc>
                      <a:spcPct val="100000"/>
                    </a:lnSpc>
                    <a:spcBef>
                      <a:spcPct val="0"/>
                    </a:spcBef>
                    <a:buClrTx/>
                    <a:buSzTx/>
                    <a:buFontTx/>
                    <a:buNone/>
                  </a:pPr>
                  <a:endParaRPr lang="en-US" altLang="en-US" sz="600">
                    <a:latin typeface=".VnTime" pitchFamily="34" charset="0"/>
                  </a:endParaRPr>
                </a:p>
                <a:p>
                  <a:pPr algn="ctr" eaLnBrk="1" hangingPunct="1">
                    <a:lnSpc>
                      <a:spcPct val="100000"/>
                    </a:lnSpc>
                    <a:spcBef>
                      <a:spcPct val="0"/>
                    </a:spcBef>
                    <a:buClrTx/>
                    <a:buSzTx/>
                    <a:buFontTx/>
                    <a:buNone/>
                  </a:pPr>
                  <a:r>
                    <a:rPr lang="en-US" altLang="en-US" sz="1800" b="1">
                      <a:latin typeface="18"/>
                    </a:rPr>
                    <a:t>Đông Dương CSLĐ</a:t>
                  </a:r>
                </a:p>
                <a:p>
                  <a:pPr algn="ctr" eaLnBrk="1" hangingPunct="1">
                    <a:lnSpc>
                      <a:spcPct val="100000"/>
                    </a:lnSpc>
                    <a:spcBef>
                      <a:spcPct val="0"/>
                    </a:spcBef>
                    <a:buClrTx/>
                    <a:buSzTx/>
                    <a:buFontTx/>
                    <a:buNone/>
                  </a:pPr>
                  <a:r>
                    <a:rPr lang="en-US" altLang="en-US" sz="1800" b="1">
                      <a:latin typeface="18"/>
                    </a:rPr>
                    <a:t>9/1929</a:t>
                  </a:r>
                </a:p>
              </p:txBody>
            </p:sp>
            <p:sp>
              <p:nvSpPr>
                <p:cNvPr id="51220" name="Oval 16"/>
                <p:cNvSpPr>
                  <a:spLocks noChangeArrowheads="1"/>
                </p:cNvSpPr>
                <p:nvPr/>
              </p:nvSpPr>
              <p:spPr bwMode="auto">
                <a:xfrm>
                  <a:off x="2345" y="1071"/>
                  <a:ext cx="1079" cy="992"/>
                </a:xfrm>
                <a:prstGeom prst="ellipse">
                  <a:avLst/>
                </a:pr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ts val="1000"/>
                    </a:spcBef>
                    <a:buClr>
                      <a:schemeClr val="accent1"/>
                    </a:buClr>
                    <a:buSzPct val="100000"/>
                    <a:buFont typeface="Arial" panose="020B0604020202020204" pitchFamily="34" charset="0"/>
                    <a:buChar char="•"/>
                    <a:defRPr sz="2000">
                      <a:solidFill>
                        <a:schemeClr val="tx1"/>
                      </a:solidFill>
                      <a:latin typeface="Rockwell" panose="02060603020205020403" pitchFamily="18" charset="0"/>
                    </a:defRPr>
                  </a:lvl1pPr>
                  <a:lvl2pPr marL="742950" indent="-285750">
                    <a:lnSpc>
                      <a:spcPct val="120000"/>
                    </a:lnSpc>
                    <a:spcBef>
                      <a:spcPts val="500"/>
                    </a:spcBef>
                    <a:buClr>
                      <a:schemeClr val="accent1"/>
                    </a:buClr>
                    <a:buSzPct val="100000"/>
                    <a:buFont typeface="Arial" panose="020B0604020202020204" pitchFamily="34" charset="0"/>
                    <a:buChar char="•"/>
                    <a:defRPr sz="1600">
                      <a:solidFill>
                        <a:schemeClr val="tx1"/>
                      </a:solidFill>
                      <a:latin typeface="Rockwell" panose="02060603020205020403" pitchFamily="18" charset="0"/>
                    </a:defRPr>
                  </a:lvl2pPr>
                  <a:lvl3pPr marL="1143000" indent="-228600">
                    <a:lnSpc>
                      <a:spcPct val="120000"/>
                    </a:lnSpc>
                    <a:spcBef>
                      <a:spcPts val="500"/>
                    </a:spcBef>
                    <a:buClr>
                      <a:schemeClr val="accent1"/>
                    </a:buClr>
                    <a:buSzPct val="100000"/>
                    <a:buFont typeface="Arial" panose="020B0604020202020204" pitchFamily="34" charset="0"/>
                    <a:buChar char="•"/>
                    <a:defRPr sz="1600">
                      <a:solidFill>
                        <a:schemeClr val="tx1"/>
                      </a:solidFill>
                      <a:latin typeface="Rockwell" panose="02060603020205020403" pitchFamily="18" charset="0"/>
                    </a:defRPr>
                  </a:lvl3pPr>
                  <a:lvl4pPr marL="1600200" indent="-228600">
                    <a:lnSpc>
                      <a:spcPct val="120000"/>
                    </a:lnSpc>
                    <a:spcBef>
                      <a:spcPts val="500"/>
                    </a:spcBef>
                    <a:buClr>
                      <a:schemeClr val="accent1"/>
                    </a:buClr>
                    <a:buSzPct val="100000"/>
                    <a:buFont typeface="Arial" panose="020B0604020202020204" pitchFamily="34" charset="0"/>
                    <a:buChar char="•"/>
                    <a:defRPr sz="1400">
                      <a:solidFill>
                        <a:schemeClr val="tx1"/>
                      </a:solidFill>
                      <a:latin typeface="Rockwell" panose="02060603020205020403" pitchFamily="18" charset="0"/>
                    </a:defRPr>
                  </a:lvl4pPr>
                  <a:lvl5pPr marL="2057400" indent="-228600">
                    <a:lnSpc>
                      <a:spcPct val="120000"/>
                    </a:lnSpc>
                    <a:spcBef>
                      <a:spcPts val="500"/>
                    </a:spcBef>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5pPr>
                  <a:lvl6pPr marL="25146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6pPr>
                  <a:lvl7pPr marL="29718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7pPr>
                  <a:lvl8pPr marL="34290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8pPr>
                  <a:lvl9pPr marL="38862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9pPr>
                </a:lstStyle>
                <a:p>
                  <a:pPr algn="ctr" eaLnBrk="1" hangingPunct="1">
                    <a:lnSpc>
                      <a:spcPct val="100000"/>
                    </a:lnSpc>
                    <a:spcBef>
                      <a:spcPct val="0"/>
                    </a:spcBef>
                    <a:buClrTx/>
                    <a:buSzTx/>
                    <a:buFontTx/>
                    <a:buNone/>
                  </a:pPr>
                  <a:r>
                    <a:rPr lang="en-US" altLang="en-US" b="1">
                      <a:latin typeface="Arial" panose="020B0604020202020204" pitchFamily="34" charset="0"/>
                    </a:rPr>
                    <a:t>An Nam CSĐ</a:t>
                  </a:r>
                </a:p>
                <a:p>
                  <a:pPr algn="ctr" eaLnBrk="1" hangingPunct="1">
                    <a:lnSpc>
                      <a:spcPct val="100000"/>
                    </a:lnSpc>
                    <a:spcBef>
                      <a:spcPct val="0"/>
                    </a:spcBef>
                    <a:buClrTx/>
                    <a:buSzTx/>
                    <a:buFontTx/>
                    <a:buNone/>
                  </a:pPr>
                  <a:r>
                    <a:rPr lang="en-US" altLang="en-US" b="1">
                      <a:latin typeface="Arial" panose="020B0604020202020204" pitchFamily="34" charset="0"/>
                    </a:rPr>
                    <a:t>8/1929</a:t>
                  </a:r>
                </a:p>
                <a:p>
                  <a:pPr eaLnBrk="1" hangingPunct="1">
                    <a:lnSpc>
                      <a:spcPct val="100000"/>
                    </a:lnSpc>
                    <a:spcBef>
                      <a:spcPct val="0"/>
                    </a:spcBef>
                    <a:buClrTx/>
                    <a:buSzTx/>
                    <a:buFontTx/>
                    <a:buNone/>
                  </a:pPr>
                  <a:endParaRPr lang="en-US" altLang="en-US" sz="2400" b="1">
                    <a:latin typeface="Arial" panose="020B0604020202020204" pitchFamily="34" charset="0"/>
                  </a:endParaRPr>
                </a:p>
              </p:txBody>
            </p:sp>
            <p:sp>
              <p:nvSpPr>
                <p:cNvPr id="51221" name="Line 17"/>
                <p:cNvSpPr>
                  <a:spLocks noChangeShapeType="1"/>
                </p:cNvSpPr>
                <p:nvPr/>
              </p:nvSpPr>
              <p:spPr bwMode="auto">
                <a:xfrm>
                  <a:off x="2565" y="1712"/>
                  <a:ext cx="0" cy="463"/>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51222" name="Line 18"/>
                <p:cNvSpPr>
                  <a:spLocks noChangeShapeType="1"/>
                </p:cNvSpPr>
                <p:nvPr/>
              </p:nvSpPr>
              <p:spPr bwMode="auto">
                <a:xfrm>
                  <a:off x="3171" y="1719"/>
                  <a:ext cx="0" cy="463"/>
                </a:xfrm>
                <a:prstGeom prst="line">
                  <a:avLst/>
                </a:prstGeom>
                <a:noFill/>
                <a:ln w="38100">
                  <a:solidFill>
                    <a:srgbClr val="0000FF"/>
                  </a:solidFill>
                  <a:round/>
                  <a:headEnd type="triangle" w="med" len="med"/>
                  <a:tailEnd/>
                </a:ln>
                <a:extLst>
                  <a:ext uri="{909E8E84-426E-40DD-AFC4-6F175D3DCCD1}">
                    <a14:hiddenFill xmlns:a14="http://schemas.microsoft.com/office/drawing/2010/main">
                      <a:noFill/>
                    </a14:hiddenFill>
                  </a:ext>
                </a:extLst>
              </p:spPr>
              <p:txBody>
                <a:bodyPr/>
                <a:lstStyle/>
                <a:p>
                  <a:endParaRPr lang="vi-VN"/>
                </a:p>
              </p:txBody>
            </p:sp>
            <p:sp>
              <p:nvSpPr>
                <p:cNvPr id="51223" name="Line 19"/>
                <p:cNvSpPr>
                  <a:spLocks noChangeShapeType="1"/>
                </p:cNvSpPr>
                <p:nvPr/>
              </p:nvSpPr>
              <p:spPr bwMode="auto">
                <a:xfrm>
                  <a:off x="2565" y="2572"/>
                  <a:ext cx="0" cy="462"/>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51224" name="Line 20"/>
                <p:cNvSpPr>
                  <a:spLocks noChangeShapeType="1"/>
                </p:cNvSpPr>
                <p:nvPr/>
              </p:nvSpPr>
              <p:spPr bwMode="auto">
                <a:xfrm>
                  <a:off x="3171" y="2572"/>
                  <a:ext cx="0" cy="462"/>
                </a:xfrm>
                <a:prstGeom prst="line">
                  <a:avLst/>
                </a:prstGeom>
                <a:noFill/>
                <a:ln w="38100">
                  <a:solidFill>
                    <a:srgbClr val="0000FF"/>
                  </a:solidFill>
                  <a:round/>
                  <a:headEnd type="triangle" w="med" len="med"/>
                  <a:tailEnd/>
                </a:ln>
                <a:extLst>
                  <a:ext uri="{909E8E84-426E-40DD-AFC4-6F175D3DCCD1}">
                    <a14:hiddenFill xmlns:a14="http://schemas.microsoft.com/office/drawing/2010/main">
                      <a:noFill/>
                    </a14:hiddenFill>
                  </a:ext>
                </a:extLst>
              </p:spPr>
              <p:txBody>
                <a:bodyPr/>
                <a:lstStyle/>
                <a:p>
                  <a:endParaRPr lang="vi-VN"/>
                </a:p>
              </p:txBody>
            </p:sp>
          </p:grpSp>
        </p:grpSp>
      </p:grpSp>
      <p:grpSp>
        <p:nvGrpSpPr>
          <p:cNvPr id="51202" name="Group 21"/>
          <p:cNvGrpSpPr>
            <a:grpSpLocks/>
          </p:cNvGrpSpPr>
          <p:nvPr/>
        </p:nvGrpSpPr>
        <p:grpSpPr bwMode="auto">
          <a:xfrm>
            <a:off x="6705601" y="1905000"/>
            <a:ext cx="3529013" cy="3384550"/>
            <a:chOff x="3606" y="1480"/>
            <a:chExt cx="2017" cy="1950"/>
          </a:xfrm>
        </p:grpSpPr>
        <p:sp>
          <p:nvSpPr>
            <p:cNvPr id="51207" name="Oval 22"/>
            <p:cNvSpPr>
              <a:spLocks noChangeArrowheads="1"/>
            </p:cNvSpPr>
            <p:nvPr/>
          </p:nvSpPr>
          <p:spPr bwMode="auto">
            <a:xfrm>
              <a:off x="3606" y="1480"/>
              <a:ext cx="2017" cy="1950"/>
            </a:xfrm>
            <a:prstGeom prst="ellipse">
              <a:avLst/>
            </a:pr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20000"/>
                </a:lnSpc>
                <a:spcBef>
                  <a:spcPts val="1000"/>
                </a:spcBef>
                <a:buClr>
                  <a:schemeClr val="accent1"/>
                </a:buClr>
                <a:buSzPct val="100000"/>
                <a:buFont typeface="Arial" panose="020B0604020202020204" pitchFamily="34" charset="0"/>
                <a:buChar char="•"/>
                <a:defRPr sz="2000">
                  <a:solidFill>
                    <a:schemeClr val="tx1"/>
                  </a:solidFill>
                  <a:latin typeface="Rockwell" panose="02060603020205020403" pitchFamily="18" charset="0"/>
                </a:defRPr>
              </a:lvl1pPr>
              <a:lvl2pPr marL="742950" indent="-285750">
                <a:lnSpc>
                  <a:spcPct val="120000"/>
                </a:lnSpc>
                <a:spcBef>
                  <a:spcPts val="500"/>
                </a:spcBef>
                <a:buClr>
                  <a:schemeClr val="accent1"/>
                </a:buClr>
                <a:buSzPct val="100000"/>
                <a:buFont typeface="Arial" panose="020B0604020202020204" pitchFamily="34" charset="0"/>
                <a:buChar char="•"/>
                <a:defRPr sz="1600">
                  <a:solidFill>
                    <a:schemeClr val="tx1"/>
                  </a:solidFill>
                  <a:latin typeface="Rockwell" panose="02060603020205020403" pitchFamily="18" charset="0"/>
                </a:defRPr>
              </a:lvl2pPr>
              <a:lvl3pPr marL="1143000" indent="-228600">
                <a:lnSpc>
                  <a:spcPct val="120000"/>
                </a:lnSpc>
                <a:spcBef>
                  <a:spcPts val="500"/>
                </a:spcBef>
                <a:buClr>
                  <a:schemeClr val="accent1"/>
                </a:buClr>
                <a:buSzPct val="100000"/>
                <a:buFont typeface="Arial" panose="020B0604020202020204" pitchFamily="34" charset="0"/>
                <a:buChar char="•"/>
                <a:defRPr sz="1600">
                  <a:solidFill>
                    <a:schemeClr val="tx1"/>
                  </a:solidFill>
                  <a:latin typeface="Rockwell" panose="02060603020205020403" pitchFamily="18" charset="0"/>
                </a:defRPr>
              </a:lvl3pPr>
              <a:lvl4pPr marL="1600200" indent="-228600">
                <a:lnSpc>
                  <a:spcPct val="120000"/>
                </a:lnSpc>
                <a:spcBef>
                  <a:spcPts val="500"/>
                </a:spcBef>
                <a:buClr>
                  <a:schemeClr val="accent1"/>
                </a:buClr>
                <a:buSzPct val="100000"/>
                <a:buFont typeface="Arial" panose="020B0604020202020204" pitchFamily="34" charset="0"/>
                <a:buChar char="•"/>
                <a:defRPr sz="1400">
                  <a:solidFill>
                    <a:schemeClr val="tx1"/>
                  </a:solidFill>
                  <a:latin typeface="Rockwell" panose="02060603020205020403" pitchFamily="18" charset="0"/>
                </a:defRPr>
              </a:lvl4pPr>
              <a:lvl5pPr marL="2057400" indent="-228600">
                <a:lnSpc>
                  <a:spcPct val="120000"/>
                </a:lnSpc>
                <a:spcBef>
                  <a:spcPts val="500"/>
                </a:spcBef>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5pPr>
              <a:lvl6pPr marL="25146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6pPr>
              <a:lvl7pPr marL="29718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7pPr>
              <a:lvl8pPr marL="34290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8pPr>
              <a:lvl9pPr marL="38862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9pPr>
            </a:lstStyle>
            <a:p>
              <a:pPr eaLnBrk="1" hangingPunct="1">
                <a:lnSpc>
                  <a:spcPct val="100000"/>
                </a:lnSpc>
                <a:spcBef>
                  <a:spcPct val="0"/>
                </a:spcBef>
                <a:buClrTx/>
                <a:buSzTx/>
                <a:buFontTx/>
                <a:buNone/>
              </a:pPr>
              <a:endParaRPr lang="en-US" altLang="en-US" sz="1800">
                <a:latin typeface="Arial" panose="020B0604020202020204" pitchFamily="34" charset="0"/>
              </a:endParaRPr>
            </a:p>
          </p:txBody>
        </p:sp>
        <p:grpSp>
          <p:nvGrpSpPr>
            <p:cNvPr id="51208" name="Group 23"/>
            <p:cNvGrpSpPr>
              <a:grpSpLocks/>
            </p:cNvGrpSpPr>
            <p:nvPr/>
          </p:nvGrpSpPr>
          <p:grpSpPr bwMode="auto">
            <a:xfrm>
              <a:off x="3606" y="2239"/>
              <a:ext cx="1996" cy="998"/>
              <a:chOff x="3606" y="2251"/>
              <a:chExt cx="1996" cy="998"/>
            </a:xfrm>
          </p:grpSpPr>
          <p:sp>
            <p:nvSpPr>
              <p:cNvPr id="51209" name="Line 24"/>
              <p:cNvSpPr>
                <a:spLocks noChangeShapeType="1"/>
              </p:cNvSpPr>
              <p:nvPr/>
            </p:nvSpPr>
            <p:spPr bwMode="auto">
              <a:xfrm>
                <a:off x="3606" y="2478"/>
                <a:ext cx="1043" cy="1"/>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vi-VN"/>
              </a:p>
            </p:txBody>
          </p:sp>
          <p:sp>
            <p:nvSpPr>
              <p:cNvPr id="51210" name="Line 25"/>
              <p:cNvSpPr>
                <a:spLocks noChangeShapeType="1"/>
              </p:cNvSpPr>
              <p:nvPr/>
            </p:nvSpPr>
            <p:spPr bwMode="auto">
              <a:xfrm flipV="1">
                <a:off x="4649" y="2251"/>
                <a:ext cx="953" cy="227"/>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vi-VN"/>
              </a:p>
            </p:txBody>
          </p:sp>
          <p:sp>
            <p:nvSpPr>
              <p:cNvPr id="51211" name="Line 26"/>
              <p:cNvSpPr>
                <a:spLocks noChangeShapeType="1"/>
              </p:cNvSpPr>
              <p:nvPr/>
            </p:nvSpPr>
            <p:spPr bwMode="auto">
              <a:xfrm>
                <a:off x="4604" y="2478"/>
                <a:ext cx="635" cy="771"/>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vi-VN"/>
              </a:p>
            </p:txBody>
          </p:sp>
        </p:grpSp>
      </p:grpSp>
      <p:sp>
        <p:nvSpPr>
          <p:cNvPr id="51203" name="Text Box 27"/>
          <p:cNvSpPr txBox="1">
            <a:spLocks noChangeArrowheads="1"/>
          </p:cNvSpPr>
          <p:nvPr/>
        </p:nvSpPr>
        <p:spPr bwMode="auto">
          <a:xfrm>
            <a:off x="7772401" y="2209800"/>
            <a:ext cx="1096963"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120000"/>
              </a:lnSpc>
              <a:spcBef>
                <a:spcPts val="1000"/>
              </a:spcBef>
              <a:buClr>
                <a:schemeClr val="accent1"/>
              </a:buClr>
              <a:buSzPct val="100000"/>
              <a:buFont typeface="Arial" panose="020B0604020202020204" pitchFamily="34" charset="0"/>
              <a:buChar char="•"/>
              <a:defRPr sz="2000">
                <a:solidFill>
                  <a:schemeClr val="tx1"/>
                </a:solidFill>
                <a:latin typeface="Rockwell" panose="02060603020205020403" pitchFamily="18" charset="0"/>
              </a:defRPr>
            </a:lvl1pPr>
            <a:lvl2pPr marL="742950" indent="-285750">
              <a:lnSpc>
                <a:spcPct val="120000"/>
              </a:lnSpc>
              <a:spcBef>
                <a:spcPts val="500"/>
              </a:spcBef>
              <a:buClr>
                <a:schemeClr val="accent1"/>
              </a:buClr>
              <a:buSzPct val="100000"/>
              <a:buFont typeface="Arial" panose="020B0604020202020204" pitchFamily="34" charset="0"/>
              <a:buChar char="•"/>
              <a:defRPr sz="1600">
                <a:solidFill>
                  <a:schemeClr val="tx1"/>
                </a:solidFill>
                <a:latin typeface="Rockwell" panose="02060603020205020403" pitchFamily="18" charset="0"/>
              </a:defRPr>
            </a:lvl2pPr>
            <a:lvl3pPr marL="1143000" indent="-228600">
              <a:lnSpc>
                <a:spcPct val="120000"/>
              </a:lnSpc>
              <a:spcBef>
                <a:spcPts val="500"/>
              </a:spcBef>
              <a:buClr>
                <a:schemeClr val="accent1"/>
              </a:buClr>
              <a:buSzPct val="100000"/>
              <a:buFont typeface="Arial" panose="020B0604020202020204" pitchFamily="34" charset="0"/>
              <a:buChar char="•"/>
              <a:defRPr sz="1600">
                <a:solidFill>
                  <a:schemeClr val="tx1"/>
                </a:solidFill>
                <a:latin typeface="Rockwell" panose="02060603020205020403" pitchFamily="18" charset="0"/>
              </a:defRPr>
            </a:lvl3pPr>
            <a:lvl4pPr marL="1600200" indent="-228600">
              <a:lnSpc>
                <a:spcPct val="120000"/>
              </a:lnSpc>
              <a:spcBef>
                <a:spcPts val="500"/>
              </a:spcBef>
              <a:buClr>
                <a:schemeClr val="accent1"/>
              </a:buClr>
              <a:buSzPct val="100000"/>
              <a:buFont typeface="Arial" panose="020B0604020202020204" pitchFamily="34" charset="0"/>
              <a:buChar char="•"/>
              <a:defRPr sz="1400">
                <a:solidFill>
                  <a:schemeClr val="tx1"/>
                </a:solidFill>
                <a:latin typeface="Rockwell" panose="02060603020205020403" pitchFamily="18" charset="0"/>
              </a:defRPr>
            </a:lvl4pPr>
            <a:lvl5pPr marL="2057400" indent="-228600">
              <a:lnSpc>
                <a:spcPct val="120000"/>
              </a:lnSpc>
              <a:spcBef>
                <a:spcPts val="500"/>
              </a:spcBef>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5pPr>
            <a:lvl6pPr marL="25146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6pPr>
            <a:lvl7pPr marL="29718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7pPr>
            <a:lvl8pPr marL="34290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8pPr>
            <a:lvl9pPr marL="38862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9pPr>
          </a:lstStyle>
          <a:p>
            <a:pPr>
              <a:lnSpc>
                <a:spcPct val="100000"/>
              </a:lnSpc>
              <a:spcBef>
                <a:spcPct val="50000"/>
              </a:spcBef>
              <a:buClrTx/>
              <a:buSzTx/>
              <a:buFontTx/>
              <a:buNone/>
            </a:pPr>
            <a:r>
              <a:rPr lang="en-US" altLang="en-US" sz="1800">
                <a:latin typeface="Arial" panose="020B0604020202020204" pitchFamily="34" charset="0"/>
              </a:rPr>
              <a:t>Đông Dương CSĐ</a:t>
            </a:r>
          </a:p>
        </p:txBody>
      </p:sp>
      <p:sp>
        <p:nvSpPr>
          <p:cNvPr id="45084" name="Text Box 28"/>
          <p:cNvSpPr txBox="1">
            <a:spLocks noChangeArrowheads="1"/>
          </p:cNvSpPr>
          <p:nvPr/>
        </p:nvSpPr>
        <p:spPr bwMode="auto">
          <a:xfrm>
            <a:off x="7391400" y="3962400"/>
            <a:ext cx="1214438" cy="1054100"/>
          </a:xfrm>
          <a:prstGeom prst="rect">
            <a:avLst/>
          </a:prstGeom>
          <a:noFill/>
          <a:ln w="9525" algn="ctr">
            <a:noFill/>
            <a:miter lim="800000"/>
            <a:headEnd/>
            <a:tailEnd/>
          </a:ln>
          <a:effectLst/>
        </p:spPr>
        <p:txBody>
          <a:bodyPr>
            <a:spAutoFit/>
          </a:bodyPr>
          <a:lstStyle/>
          <a:p>
            <a:pPr>
              <a:defRPr/>
            </a:pPr>
            <a:r>
              <a:rPr lang="en-US">
                <a:effectLst>
                  <a:outerShdw blurRad="38100" dist="38100" dir="2700000" algn="tl">
                    <a:srgbClr val="C0C0C0"/>
                  </a:outerShdw>
                </a:effectLst>
              </a:rPr>
              <a:t>An Nam</a:t>
            </a:r>
          </a:p>
          <a:p>
            <a:pPr>
              <a:defRPr/>
            </a:pPr>
            <a:r>
              <a:rPr lang="en-US">
                <a:effectLst>
                  <a:outerShdw blurRad="38100" dist="38100" dir="2700000" algn="tl">
                    <a:srgbClr val="C0C0C0"/>
                  </a:outerShdw>
                </a:effectLst>
              </a:rPr>
              <a:t> CSĐ</a:t>
            </a:r>
          </a:p>
          <a:p>
            <a:pPr>
              <a:spcBef>
                <a:spcPct val="50000"/>
              </a:spcBef>
              <a:defRPr/>
            </a:pPr>
            <a:endParaRPr lang="en-US"/>
          </a:p>
        </p:txBody>
      </p:sp>
      <p:sp>
        <p:nvSpPr>
          <p:cNvPr id="45085" name="Text Box 29"/>
          <p:cNvSpPr txBox="1">
            <a:spLocks noChangeArrowheads="1"/>
          </p:cNvSpPr>
          <p:nvPr/>
        </p:nvSpPr>
        <p:spPr bwMode="auto">
          <a:xfrm>
            <a:off x="9067801" y="3733801"/>
            <a:ext cx="1052513" cy="646331"/>
          </a:xfrm>
          <a:prstGeom prst="rect">
            <a:avLst/>
          </a:prstGeom>
          <a:noFill/>
          <a:ln w="9525" algn="ctr">
            <a:noFill/>
            <a:miter lim="800000"/>
            <a:headEnd/>
            <a:tailEnd/>
          </a:ln>
          <a:effectLst/>
        </p:spPr>
        <p:txBody>
          <a:bodyPr>
            <a:spAutoFit/>
          </a:bodyPr>
          <a:lstStyle/>
          <a:p>
            <a:pPr>
              <a:defRPr/>
            </a:pPr>
            <a:r>
              <a:rPr lang="en-US" sz="1200" b="1">
                <a:effectLst>
                  <a:outerShdw blurRad="38100" dist="38100" dir="2700000" algn="tl">
                    <a:srgbClr val="C0C0C0"/>
                  </a:outerShdw>
                </a:effectLst>
              </a:rPr>
              <a:t>Đông</a:t>
            </a:r>
          </a:p>
          <a:p>
            <a:pPr>
              <a:defRPr/>
            </a:pPr>
            <a:r>
              <a:rPr lang="en-US" sz="1200" b="1">
                <a:effectLst>
                  <a:outerShdw blurRad="38100" dist="38100" dir="2700000" algn="tl">
                    <a:srgbClr val="C0C0C0"/>
                  </a:outerShdw>
                </a:effectLst>
              </a:rPr>
              <a:t> Dương</a:t>
            </a:r>
          </a:p>
          <a:p>
            <a:pPr>
              <a:defRPr/>
            </a:pPr>
            <a:r>
              <a:rPr lang="en-US" sz="1200" b="1">
                <a:effectLst>
                  <a:outerShdw blurRad="38100" dist="38100" dir="2700000" algn="tl">
                    <a:srgbClr val="C0C0C0"/>
                  </a:outerShdw>
                </a:effectLst>
              </a:rPr>
              <a:t> CSLĐ</a:t>
            </a:r>
          </a:p>
        </p:txBody>
      </p:sp>
      <p:sp>
        <p:nvSpPr>
          <p:cNvPr id="51206" name="Text Box 30"/>
          <p:cNvSpPr txBox="1">
            <a:spLocks noChangeArrowheads="1"/>
          </p:cNvSpPr>
          <p:nvPr/>
        </p:nvSpPr>
        <p:spPr bwMode="auto">
          <a:xfrm>
            <a:off x="6629401" y="762000"/>
            <a:ext cx="3719513"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120000"/>
              </a:lnSpc>
              <a:spcBef>
                <a:spcPts val="1000"/>
              </a:spcBef>
              <a:buClr>
                <a:schemeClr val="accent1"/>
              </a:buClr>
              <a:buSzPct val="100000"/>
              <a:buFont typeface="Arial" panose="020B0604020202020204" pitchFamily="34" charset="0"/>
              <a:buChar char="•"/>
              <a:defRPr sz="2000">
                <a:solidFill>
                  <a:schemeClr val="tx1"/>
                </a:solidFill>
                <a:latin typeface="Rockwell" panose="02060603020205020403" pitchFamily="18" charset="0"/>
              </a:defRPr>
            </a:lvl1pPr>
            <a:lvl2pPr marL="742950" indent="-285750">
              <a:lnSpc>
                <a:spcPct val="120000"/>
              </a:lnSpc>
              <a:spcBef>
                <a:spcPts val="500"/>
              </a:spcBef>
              <a:buClr>
                <a:schemeClr val="accent1"/>
              </a:buClr>
              <a:buSzPct val="100000"/>
              <a:buFont typeface="Arial" panose="020B0604020202020204" pitchFamily="34" charset="0"/>
              <a:buChar char="•"/>
              <a:defRPr sz="1600">
                <a:solidFill>
                  <a:schemeClr val="tx1"/>
                </a:solidFill>
                <a:latin typeface="Rockwell" panose="02060603020205020403" pitchFamily="18" charset="0"/>
              </a:defRPr>
            </a:lvl2pPr>
            <a:lvl3pPr marL="1143000" indent="-228600">
              <a:lnSpc>
                <a:spcPct val="120000"/>
              </a:lnSpc>
              <a:spcBef>
                <a:spcPts val="500"/>
              </a:spcBef>
              <a:buClr>
                <a:schemeClr val="accent1"/>
              </a:buClr>
              <a:buSzPct val="100000"/>
              <a:buFont typeface="Arial" panose="020B0604020202020204" pitchFamily="34" charset="0"/>
              <a:buChar char="•"/>
              <a:defRPr sz="1600">
                <a:solidFill>
                  <a:schemeClr val="tx1"/>
                </a:solidFill>
                <a:latin typeface="Rockwell" panose="02060603020205020403" pitchFamily="18" charset="0"/>
              </a:defRPr>
            </a:lvl3pPr>
            <a:lvl4pPr marL="1600200" indent="-228600">
              <a:lnSpc>
                <a:spcPct val="120000"/>
              </a:lnSpc>
              <a:spcBef>
                <a:spcPts val="500"/>
              </a:spcBef>
              <a:buClr>
                <a:schemeClr val="accent1"/>
              </a:buClr>
              <a:buSzPct val="100000"/>
              <a:buFont typeface="Arial" panose="020B0604020202020204" pitchFamily="34" charset="0"/>
              <a:buChar char="•"/>
              <a:defRPr sz="1400">
                <a:solidFill>
                  <a:schemeClr val="tx1"/>
                </a:solidFill>
                <a:latin typeface="Rockwell" panose="02060603020205020403" pitchFamily="18" charset="0"/>
              </a:defRPr>
            </a:lvl4pPr>
            <a:lvl5pPr marL="2057400" indent="-228600">
              <a:lnSpc>
                <a:spcPct val="120000"/>
              </a:lnSpc>
              <a:spcBef>
                <a:spcPts val="500"/>
              </a:spcBef>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5pPr>
            <a:lvl6pPr marL="25146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6pPr>
            <a:lvl7pPr marL="29718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7pPr>
            <a:lvl8pPr marL="34290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8pPr>
            <a:lvl9pPr marL="38862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9pPr>
          </a:lstStyle>
          <a:p>
            <a:pPr>
              <a:lnSpc>
                <a:spcPct val="100000"/>
              </a:lnSpc>
              <a:spcBef>
                <a:spcPct val="0"/>
              </a:spcBef>
              <a:buClrTx/>
              <a:buSzTx/>
              <a:buFontTx/>
              <a:buNone/>
            </a:pPr>
            <a:r>
              <a:rPr lang="en-US" altLang="en-US" sz="1800" b="1">
                <a:latin typeface="Arial" panose="020B0604020202020204" pitchFamily="34" charset="0"/>
              </a:rPr>
              <a:t>Mức độ ảnh hưởng của các tổ </a:t>
            </a:r>
          </a:p>
          <a:p>
            <a:pPr>
              <a:lnSpc>
                <a:spcPct val="100000"/>
              </a:lnSpc>
              <a:spcBef>
                <a:spcPct val="0"/>
              </a:spcBef>
              <a:buClrTx/>
              <a:buSzTx/>
              <a:buFontTx/>
              <a:buNone/>
            </a:pPr>
            <a:r>
              <a:rPr lang="en-US" altLang="en-US" sz="1800" b="1">
                <a:latin typeface="Arial" panose="020B0604020202020204" pitchFamily="34" charset="0"/>
              </a:rPr>
              <a:t>chức cộng sản ở Việt Nam 1929</a:t>
            </a:r>
          </a:p>
          <a:p>
            <a:pPr>
              <a:lnSpc>
                <a:spcPct val="100000"/>
              </a:lnSpc>
              <a:spcBef>
                <a:spcPct val="50000"/>
              </a:spcBef>
              <a:buClrTx/>
              <a:buSzTx/>
              <a:buFontTx/>
              <a:buNone/>
            </a:pPr>
            <a:endParaRPr lang="en-US" altLang="en-US" sz="1800">
              <a:latin typeface="Arial" panose="020B0604020202020204" pitchFamily="34" charset="0"/>
            </a:endParaRPr>
          </a:p>
        </p:txBody>
      </p:sp>
    </p:spTree>
    <p:extLst>
      <p:ext uri="{BB962C8B-B14F-4D97-AF65-F5344CB8AC3E}">
        <p14:creationId xmlns:p14="http://schemas.microsoft.com/office/powerpoint/2010/main" val="9047675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6"/>
          <p:cNvSpPr txBox="1">
            <a:spLocks noGrp="1"/>
          </p:cNvSpPr>
          <p:nvPr>
            <p:ph type="ctrTitle"/>
          </p:nvPr>
        </p:nvSpPr>
        <p:spPr>
          <a:xfrm>
            <a:off x="914400" y="2201878"/>
            <a:ext cx="10363200" cy="1546400"/>
          </a:xfrm>
          <a:prstGeom prst="rect">
            <a:avLst/>
          </a:prstGeom>
        </p:spPr>
        <p:txBody>
          <a:bodyPr spcFirstLastPara="1" vert="horz" wrap="square" lIns="121900" tIns="121900" rIns="121900" bIns="121900" rtlCol="0" anchor="b" anchorCtr="0">
            <a:noAutofit/>
          </a:bodyPr>
          <a:lstStyle/>
          <a:p>
            <a:pPr>
              <a:spcBef>
                <a:spcPts val="800"/>
              </a:spcBef>
            </a:pPr>
            <a:r>
              <a:rPr lang="vi-VN" sz="4267" dirty="0"/>
              <a:t>Đảng Cộng sản Việt Nam ra đời và Cương lĩnh chính trị đầu tiên của Đảng</a:t>
            </a:r>
            <a:endParaRPr lang="en-US" sz="4267" dirty="0"/>
          </a:p>
        </p:txBody>
      </p:sp>
      <p:sp>
        <p:nvSpPr>
          <p:cNvPr id="93" name="Google Shape;93;p16"/>
          <p:cNvSpPr txBox="1">
            <a:spLocks noGrp="1"/>
          </p:cNvSpPr>
          <p:nvPr>
            <p:ph type="subTitle" idx="1"/>
          </p:nvPr>
        </p:nvSpPr>
        <p:spPr>
          <a:xfrm>
            <a:off x="914400" y="3982517"/>
            <a:ext cx="10363200" cy="1046400"/>
          </a:xfrm>
          <a:prstGeom prst="rect">
            <a:avLst/>
          </a:prstGeom>
        </p:spPr>
        <p:txBody>
          <a:bodyPr spcFirstLastPara="1" vert="horz" wrap="square" lIns="121900" tIns="121900" rIns="121900" bIns="121900" rtlCol="0" anchor="t" anchorCtr="0">
            <a:noAutofit/>
          </a:bodyPr>
          <a:lstStyle/>
          <a:p>
            <a:pPr marL="0" indent="0"/>
            <a:r>
              <a:rPr lang="en" sz="3200" b="1" dirty="0" smtClean="0"/>
              <a:t>2.</a:t>
            </a:r>
            <a:r>
              <a:rPr lang="vi-VN" sz="3200" b="1" dirty="0" smtClean="0"/>
              <a:t>1.2</a:t>
            </a:r>
            <a:r>
              <a:rPr lang="vi-VN" sz="3200" b="1" dirty="0"/>
              <a:t>. Nguyễn Ái Quốc chuẩn bị các điều kiện thành lập Đảng</a:t>
            </a:r>
            <a:endParaRPr lang="en-US" sz="3200" b="1" dirty="0"/>
          </a:p>
          <a:p>
            <a:pPr marL="0" indent="0"/>
            <a:endParaRPr dirty="0"/>
          </a:p>
        </p:txBody>
      </p:sp>
      <p:sp>
        <p:nvSpPr>
          <p:cNvPr id="94" name="Google Shape;94;p16"/>
          <p:cNvSpPr txBox="1"/>
          <p:nvPr/>
        </p:nvSpPr>
        <p:spPr>
          <a:xfrm>
            <a:off x="8916635" y="268140"/>
            <a:ext cx="2360965" cy="1854000"/>
          </a:xfrm>
          <a:prstGeom prst="rect">
            <a:avLst/>
          </a:prstGeom>
          <a:noFill/>
          <a:ln>
            <a:noFill/>
          </a:ln>
        </p:spPr>
        <p:txBody>
          <a:bodyPr spcFirstLastPara="1" wrap="square" lIns="121900" tIns="121900" rIns="121900" bIns="121900" anchor="ctr" anchorCtr="0">
            <a:noAutofit/>
          </a:bodyPr>
          <a:lstStyle/>
          <a:p>
            <a:pPr algn="ctr"/>
            <a:r>
              <a:rPr lang="en" sz="10666" dirty="0" smtClean="0">
                <a:latin typeface="Raleway ExtraBold"/>
                <a:ea typeface="Raleway ExtraBold"/>
                <a:cs typeface="Raleway ExtraBold"/>
                <a:sym typeface="Raleway ExtraBold"/>
              </a:rPr>
              <a:t>2.1</a:t>
            </a:r>
            <a:endParaRPr sz="10666" dirty="0">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3358923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559D98-7AAD-4C15-9EB2-86F94102E3C4}"/>
              </a:ext>
            </a:extLst>
          </p:cNvPr>
          <p:cNvSpPr>
            <a:spLocks noGrp="1"/>
          </p:cNvSpPr>
          <p:nvPr>
            <p:ph type="sldNum" idx="12"/>
          </p:nvPr>
        </p:nvSpPr>
        <p:spPr/>
        <p:txBody>
          <a:bodyPr/>
          <a:lstStyle/>
          <a:p>
            <a:fld id="{00000000-1234-1234-1234-123412341234}" type="slidenum">
              <a:rPr lang="en" smtClean="0"/>
              <a:pPr/>
              <a:t>6</a:t>
            </a:fld>
            <a:endParaRPr lang="en"/>
          </a:p>
        </p:txBody>
      </p:sp>
      <p:sp>
        <p:nvSpPr>
          <p:cNvPr id="3" name="Google Shape;98;p16">
            <a:extLst>
              <a:ext uri="{FF2B5EF4-FFF2-40B4-BE49-F238E27FC236}">
                <a16:creationId xmlns:a16="http://schemas.microsoft.com/office/drawing/2014/main" id="{B9374658-F27F-44D9-B738-0E09C0EE1A0D}"/>
              </a:ext>
            </a:extLst>
          </p:cNvPr>
          <p:cNvSpPr txBox="1">
            <a:spLocks/>
          </p:cNvSpPr>
          <p:nvPr/>
        </p:nvSpPr>
        <p:spPr>
          <a:xfrm>
            <a:off x="1549779" y="749848"/>
            <a:ext cx="4934309" cy="942141"/>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800"/>
              </a:spcBef>
            </a:pPr>
            <a:r>
              <a:rPr lang="en-US" sz="3200" dirty="0" err="1">
                <a:solidFill>
                  <a:schemeClr val="bg1"/>
                </a:solidFill>
                <a:latin typeface="Work Sans" pitchFamily="2" charset="0"/>
              </a:rPr>
              <a:t>Đối</a:t>
            </a:r>
            <a:r>
              <a:rPr lang="en-US" sz="3200" dirty="0">
                <a:solidFill>
                  <a:schemeClr val="bg1"/>
                </a:solidFill>
                <a:latin typeface="Work Sans" pitchFamily="2" charset="0"/>
              </a:rPr>
              <a:t> </a:t>
            </a:r>
            <a:r>
              <a:rPr lang="en-US" sz="3200" dirty="0" err="1">
                <a:solidFill>
                  <a:schemeClr val="bg1"/>
                </a:solidFill>
                <a:latin typeface="Work Sans" pitchFamily="2" charset="0"/>
              </a:rPr>
              <a:t>tượng</a:t>
            </a:r>
            <a:r>
              <a:rPr lang="en-US" sz="3200" dirty="0">
                <a:solidFill>
                  <a:schemeClr val="bg1"/>
                </a:solidFill>
                <a:latin typeface="Work Sans" pitchFamily="2" charset="0"/>
              </a:rPr>
              <a:t> </a:t>
            </a:r>
            <a:r>
              <a:rPr lang="en-US" sz="3200" dirty="0" err="1">
                <a:solidFill>
                  <a:schemeClr val="bg1"/>
                </a:solidFill>
                <a:latin typeface="Work Sans" pitchFamily="2" charset="0"/>
              </a:rPr>
              <a:t>nghiên</a:t>
            </a:r>
            <a:r>
              <a:rPr lang="en-US" sz="3200" dirty="0">
                <a:solidFill>
                  <a:schemeClr val="bg1"/>
                </a:solidFill>
                <a:latin typeface="Work Sans" pitchFamily="2" charset="0"/>
              </a:rPr>
              <a:t> </a:t>
            </a:r>
            <a:r>
              <a:rPr lang="en-US" sz="3200" dirty="0" err="1">
                <a:solidFill>
                  <a:schemeClr val="bg1"/>
                </a:solidFill>
                <a:latin typeface="Work Sans" pitchFamily="2" charset="0"/>
              </a:rPr>
              <a:t>cứu</a:t>
            </a:r>
            <a:endParaRPr lang="en-US" sz="3200" dirty="0">
              <a:solidFill>
                <a:schemeClr val="bg1"/>
              </a:solidFill>
              <a:latin typeface="Work Sans" pitchFamily="2" charset="0"/>
            </a:endParaRPr>
          </a:p>
        </p:txBody>
      </p:sp>
      <p:pic>
        <p:nvPicPr>
          <p:cNvPr id="6" name="Picture 5">
            <a:extLst>
              <a:ext uri="{FF2B5EF4-FFF2-40B4-BE49-F238E27FC236}">
                <a16:creationId xmlns:a16="http://schemas.microsoft.com/office/drawing/2014/main" id="{4A678D04-88CE-4DA8-92D2-63D31E98F326}"/>
              </a:ext>
            </a:extLst>
          </p:cNvPr>
          <p:cNvPicPr>
            <a:picLocks noChangeAspect="1"/>
          </p:cNvPicPr>
          <p:nvPr/>
        </p:nvPicPr>
        <p:blipFill rotWithShape="1">
          <a:blip r:embed="rId2"/>
          <a:srcRect b="3946"/>
          <a:stretch/>
        </p:blipFill>
        <p:spPr>
          <a:xfrm>
            <a:off x="539713" y="3710995"/>
            <a:ext cx="11112575" cy="2671508"/>
          </a:xfrm>
          <a:prstGeom prst="rect">
            <a:avLst/>
          </a:prstGeom>
        </p:spPr>
      </p:pic>
      <p:sp>
        <p:nvSpPr>
          <p:cNvPr id="13" name="Google Shape;98;p16">
            <a:extLst>
              <a:ext uri="{FF2B5EF4-FFF2-40B4-BE49-F238E27FC236}">
                <a16:creationId xmlns:a16="http://schemas.microsoft.com/office/drawing/2014/main" id="{7A2EEAC8-D8D0-4ECF-BAA1-17651C40EA18}"/>
              </a:ext>
            </a:extLst>
          </p:cNvPr>
          <p:cNvSpPr txBox="1">
            <a:spLocks/>
          </p:cNvSpPr>
          <p:nvPr/>
        </p:nvSpPr>
        <p:spPr>
          <a:xfrm>
            <a:off x="1104181" y="1759351"/>
            <a:ext cx="10041147" cy="1484181"/>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Bef>
                <a:spcPts val="800"/>
              </a:spcBef>
            </a:pPr>
            <a:r>
              <a:rPr lang="vi-VN"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Môn học lịch sử Đảng Cộng sản Việt Nam nghiên cứu sâu sắc, có hệ thống </a:t>
            </a:r>
            <a:r>
              <a:rPr lang="vi-VN" sz="2400" i="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các sự kiện lịch sử Đảng</a:t>
            </a:r>
            <a:r>
              <a:rPr lang="vi-VN"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hiểu rõ nội dung, tính chất, bản chất của các sự kiện đó gắn liền với sự lãnh đạo của </a:t>
            </a:r>
            <a:r>
              <a:rPr lang="vi-VN" sz="24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Đảng. </a:t>
            </a:r>
            <a:endParaRPr lang="en-US" sz="3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654947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85801" y="2794003"/>
            <a:ext cx="5130257" cy="515716"/>
            <a:chOff x="0" y="0"/>
            <a:chExt cx="3952468" cy="386602"/>
          </a:xfrm>
        </p:grpSpPr>
        <p:sp>
          <p:nvSpPr>
            <p:cNvPr id="3" name="Freeform 3"/>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4" name="Group 4"/>
          <p:cNvGrpSpPr/>
          <p:nvPr/>
        </p:nvGrpSpPr>
        <p:grpSpPr>
          <a:xfrm>
            <a:off x="6217815" y="332411"/>
            <a:ext cx="5623151" cy="1231415"/>
            <a:chOff x="0" y="0"/>
            <a:chExt cx="8471392" cy="2599261"/>
          </a:xfrm>
        </p:grpSpPr>
        <p:sp>
          <p:nvSpPr>
            <p:cNvPr id="5" name="Freeform 5"/>
            <p:cNvSpPr/>
            <p:nvPr/>
          </p:nvSpPr>
          <p:spPr>
            <a:xfrm>
              <a:off x="0" y="-2540"/>
              <a:ext cx="8473932" cy="2599261"/>
            </a:xfrm>
            <a:custGeom>
              <a:avLst/>
              <a:gdLst/>
              <a:ahLst/>
              <a:cxnLst/>
              <a:rect l="l" t="t" r="r" b="b"/>
              <a:pathLst>
                <a:path w="8473932" h="2599261">
                  <a:moveTo>
                    <a:pt x="7968472" y="2577671"/>
                  </a:moveTo>
                  <a:cubicBezTo>
                    <a:pt x="7962122" y="2584021"/>
                    <a:pt x="7950691" y="2585291"/>
                    <a:pt x="7943072" y="2584021"/>
                  </a:cubicBezTo>
                  <a:cubicBezTo>
                    <a:pt x="7887191" y="2581481"/>
                    <a:pt x="7832582" y="2581481"/>
                    <a:pt x="7776702" y="2580211"/>
                  </a:cubicBezTo>
                  <a:cubicBezTo>
                    <a:pt x="7581122" y="2578941"/>
                    <a:pt x="7385541" y="2587831"/>
                    <a:pt x="7189962" y="2590371"/>
                  </a:cubicBezTo>
                  <a:cubicBezTo>
                    <a:pt x="7026132" y="2592911"/>
                    <a:pt x="6861032" y="2594181"/>
                    <a:pt x="6697202" y="2595451"/>
                  </a:cubicBezTo>
                  <a:cubicBezTo>
                    <a:pt x="4761161" y="2596721"/>
                    <a:pt x="2099482" y="2597991"/>
                    <a:pt x="1555750" y="2597991"/>
                  </a:cubicBezTo>
                  <a:cubicBezTo>
                    <a:pt x="1362710" y="2597991"/>
                    <a:pt x="1168400" y="2599261"/>
                    <a:pt x="975360" y="2599261"/>
                  </a:cubicBezTo>
                  <a:cubicBezTo>
                    <a:pt x="844550" y="2599261"/>
                    <a:pt x="712470" y="2599261"/>
                    <a:pt x="581660" y="2599261"/>
                  </a:cubicBezTo>
                  <a:cubicBezTo>
                    <a:pt x="449580" y="2599261"/>
                    <a:pt x="317500" y="2596721"/>
                    <a:pt x="194310" y="2540841"/>
                  </a:cubicBezTo>
                  <a:cubicBezTo>
                    <a:pt x="109220" y="2501471"/>
                    <a:pt x="33020" y="2435431"/>
                    <a:pt x="29210" y="2336371"/>
                  </a:cubicBezTo>
                  <a:cubicBezTo>
                    <a:pt x="27940" y="2297001"/>
                    <a:pt x="26670" y="2256361"/>
                    <a:pt x="25400" y="2216991"/>
                  </a:cubicBezTo>
                  <a:cubicBezTo>
                    <a:pt x="21590" y="2029031"/>
                    <a:pt x="15240" y="1839801"/>
                    <a:pt x="10160" y="1650571"/>
                  </a:cubicBezTo>
                  <a:cubicBezTo>
                    <a:pt x="5080" y="1485471"/>
                    <a:pt x="0" y="965748"/>
                    <a:pt x="0" y="626110"/>
                  </a:cubicBezTo>
                  <a:cubicBezTo>
                    <a:pt x="0" y="509270"/>
                    <a:pt x="3810" y="391160"/>
                    <a:pt x="15240" y="274320"/>
                  </a:cubicBezTo>
                  <a:cubicBezTo>
                    <a:pt x="19050" y="231140"/>
                    <a:pt x="12700" y="186690"/>
                    <a:pt x="27940" y="144780"/>
                  </a:cubicBezTo>
                  <a:cubicBezTo>
                    <a:pt x="50800" y="83820"/>
                    <a:pt x="115570" y="54610"/>
                    <a:pt x="175260" y="38100"/>
                  </a:cubicBezTo>
                  <a:cubicBezTo>
                    <a:pt x="278130" y="10160"/>
                    <a:pt x="389890" y="8890"/>
                    <a:pt x="495300" y="11430"/>
                  </a:cubicBezTo>
                  <a:cubicBezTo>
                    <a:pt x="678180" y="16510"/>
                    <a:pt x="7875762" y="0"/>
                    <a:pt x="7983712" y="5080"/>
                  </a:cubicBezTo>
                  <a:cubicBezTo>
                    <a:pt x="8108172" y="11430"/>
                    <a:pt x="8244062" y="31750"/>
                    <a:pt x="8349472" y="102870"/>
                  </a:cubicBezTo>
                  <a:cubicBezTo>
                    <a:pt x="8388842" y="129540"/>
                    <a:pt x="8423132" y="163830"/>
                    <a:pt x="8443452" y="207010"/>
                  </a:cubicBezTo>
                  <a:cubicBezTo>
                    <a:pt x="8459962" y="241300"/>
                    <a:pt x="8463772" y="276860"/>
                    <a:pt x="8463772" y="314960"/>
                  </a:cubicBezTo>
                  <a:cubicBezTo>
                    <a:pt x="8461232" y="515620"/>
                    <a:pt x="8473932" y="1733121"/>
                    <a:pt x="8467582" y="1876631"/>
                  </a:cubicBezTo>
                  <a:cubicBezTo>
                    <a:pt x="8461232" y="1996011"/>
                    <a:pt x="8451072" y="2115391"/>
                    <a:pt x="8435832" y="2233501"/>
                  </a:cubicBezTo>
                  <a:cubicBezTo>
                    <a:pt x="8432022" y="2263981"/>
                    <a:pt x="8430752" y="2295731"/>
                    <a:pt x="8421862" y="2324941"/>
                  </a:cubicBezTo>
                  <a:cubicBezTo>
                    <a:pt x="8405352" y="2378281"/>
                    <a:pt x="8369792" y="2424001"/>
                    <a:pt x="8327882" y="2459561"/>
                  </a:cubicBezTo>
                  <a:cubicBezTo>
                    <a:pt x="8223742" y="2547191"/>
                    <a:pt x="8080232" y="2584021"/>
                    <a:pt x="7946882" y="2585291"/>
                  </a:cubicBezTo>
                  <a:cubicBezTo>
                    <a:pt x="7922752" y="2585291"/>
                    <a:pt x="7950692" y="2568781"/>
                    <a:pt x="7962122" y="2568781"/>
                  </a:cubicBezTo>
                  <a:cubicBezTo>
                    <a:pt x="8090392" y="2568781"/>
                    <a:pt x="8230092" y="2531951"/>
                    <a:pt x="8321532" y="2436701"/>
                  </a:cubicBezTo>
                  <a:cubicBezTo>
                    <a:pt x="8359632" y="2396061"/>
                    <a:pt x="8387572" y="2345261"/>
                    <a:pt x="8393922" y="2289381"/>
                  </a:cubicBezTo>
                  <a:cubicBezTo>
                    <a:pt x="8396462" y="2263981"/>
                    <a:pt x="8399002" y="2239851"/>
                    <a:pt x="8401542" y="2214451"/>
                  </a:cubicBezTo>
                  <a:cubicBezTo>
                    <a:pt x="8470122" y="1654381"/>
                    <a:pt x="8426942" y="382270"/>
                    <a:pt x="8426942" y="320040"/>
                  </a:cubicBezTo>
                  <a:cubicBezTo>
                    <a:pt x="8426942" y="275590"/>
                    <a:pt x="8419322" y="233680"/>
                    <a:pt x="8396462" y="195580"/>
                  </a:cubicBezTo>
                  <a:cubicBezTo>
                    <a:pt x="8371062" y="153670"/>
                    <a:pt x="8330422" y="121920"/>
                    <a:pt x="8287242" y="97790"/>
                  </a:cubicBezTo>
                  <a:cubicBezTo>
                    <a:pt x="8145002" y="19050"/>
                    <a:pt x="7977362" y="19050"/>
                    <a:pt x="7818612" y="20320"/>
                  </a:cubicBezTo>
                  <a:cubicBezTo>
                    <a:pt x="7648432" y="21590"/>
                    <a:pt x="1653540" y="41910"/>
                    <a:pt x="1437640" y="41910"/>
                  </a:cubicBezTo>
                  <a:cubicBezTo>
                    <a:pt x="1176020" y="41910"/>
                    <a:pt x="915670" y="38100"/>
                    <a:pt x="654050" y="31750"/>
                  </a:cubicBezTo>
                  <a:cubicBezTo>
                    <a:pt x="593090" y="31750"/>
                    <a:pt x="533400" y="29210"/>
                    <a:pt x="472440" y="27940"/>
                  </a:cubicBezTo>
                  <a:cubicBezTo>
                    <a:pt x="372110" y="25400"/>
                    <a:pt x="261620" y="24130"/>
                    <a:pt x="165100" y="55880"/>
                  </a:cubicBezTo>
                  <a:cubicBezTo>
                    <a:pt x="111760" y="73660"/>
                    <a:pt x="69850" y="106680"/>
                    <a:pt x="57150" y="163830"/>
                  </a:cubicBezTo>
                  <a:cubicBezTo>
                    <a:pt x="48260" y="205740"/>
                    <a:pt x="52070" y="251460"/>
                    <a:pt x="48260" y="294640"/>
                  </a:cubicBezTo>
                  <a:cubicBezTo>
                    <a:pt x="33020" y="482600"/>
                    <a:pt x="35560" y="671830"/>
                    <a:pt x="40640" y="1236128"/>
                  </a:cubicBezTo>
                  <a:cubicBezTo>
                    <a:pt x="45720" y="1589611"/>
                    <a:pt x="52070" y="1791541"/>
                    <a:pt x="57150" y="1992201"/>
                  </a:cubicBezTo>
                  <a:cubicBezTo>
                    <a:pt x="60960" y="2105231"/>
                    <a:pt x="63500" y="2218261"/>
                    <a:pt x="67310" y="2331291"/>
                  </a:cubicBezTo>
                  <a:cubicBezTo>
                    <a:pt x="71120" y="2446861"/>
                    <a:pt x="176530" y="2514171"/>
                    <a:pt x="275590" y="2548461"/>
                  </a:cubicBezTo>
                  <a:cubicBezTo>
                    <a:pt x="356870" y="2576401"/>
                    <a:pt x="441960" y="2585291"/>
                    <a:pt x="527050" y="2585291"/>
                  </a:cubicBezTo>
                  <a:cubicBezTo>
                    <a:pt x="615950" y="2585291"/>
                    <a:pt x="703580" y="2585291"/>
                    <a:pt x="792480" y="2585291"/>
                  </a:cubicBezTo>
                  <a:cubicBezTo>
                    <a:pt x="962660" y="2585291"/>
                    <a:pt x="1131570" y="2585291"/>
                    <a:pt x="1301750" y="2584021"/>
                  </a:cubicBezTo>
                  <a:cubicBezTo>
                    <a:pt x="1504950" y="2584021"/>
                    <a:pt x="1708150" y="2582751"/>
                    <a:pt x="4050278" y="2581481"/>
                  </a:cubicBezTo>
                  <a:cubicBezTo>
                    <a:pt x="6480506" y="2580211"/>
                    <a:pt x="6811502" y="2578941"/>
                    <a:pt x="6996922" y="2577671"/>
                  </a:cubicBezTo>
                  <a:cubicBezTo>
                    <a:pt x="7117572" y="2576401"/>
                    <a:pt x="7238222" y="2575131"/>
                    <a:pt x="7358872" y="2571321"/>
                  </a:cubicBezTo>
                  <a:cubicBezTo>
                    <a:pt x="7560802" y="2563701"/>
                    <a:pt x="7764002" y="2559891"/>
                    <a:pt x="7965932" y="2567511"/>
                  </a:cubicBezTo>
                  <a:cubicBezTo>
                    <a:pt x="7974822" y="2568781"/>
                    <a:pt x="7973552" y="2572591"/>
                    <a:pt x="7968472" y="2577671"/>
                  </a:cubicBezTo>
                  <a:close/>
                </a:path>
              </a:pathLst>
            </a:custGeom>
            <a:solidFill>
              <a:srgbClr val="000000"/>
            </a:solidFill>
          </p:spPr>
        </p:sp>
      </p:grpSp>
      <p:sp>
        <p:nvSpPr>
          <p:cNvPr id="8" name="TextBox 8"/>
          <p:cNvSpPr txBox="1"/>
          <p:nvPr/>
        </p:nvSpPr>
        <p:spPr>
          <a:xfrm>
            <a:off x="6773836" y="318247"/>
            <a:ext cx="4512793" cy="1107996"/>
          </a:xfrm>
          <a:prstGeom prst="rect">
            <a:avLst/>
          </a:prstGeom>
        </p:spPr>
        <p:txBody>
          <a:bodyPr wrap="square" lIns="0" tIns="0" rIns="0" bIns="0" rtlCol="0" anchor="t">
            <a:spAutoFit/>
          </a:bodyPr>
          <a:lstStyle/>
          <a:p>
            <a:r>
              <a:rPr lang="vi-VN" sz="2400" dirty="0"/>
              <a:t>1911, Nguyễn Tất Thành quyết định ra đi tìm đường cứu nước, giải phóng dân tộc</a:t>
            </a:r>
            <a:endParaRPr lang="en-US" sz="2400" dirty="0"/>
          </a:p>
        </p:txBody>
      </p:sp>
      <p:grpSp>
        <p:nvGrpSpPr>
          <p:cNvPr id="9" name="Group 9"/>
          <p:cNvGrpSpPr/>
          <p:nvPr/>
        </p:nvGrpSpPr>
        <p:grpSpPr>
          <a:xfrm>
            <a:off x="6203701" y="1718457"/>
            <a:ext cx="5732300" cy="1158199"/>
            <a:chOff x="0" y="0"/>
            <a:chExt cx="8471392" cy="2599261"/>
          </a:xfrm>
        </p:grpSpPr>
        <p:sp>
          <p:nvSpPr>
            <p:cNvPr id="10" name="Freeform 10"/>
            <p:cNvSpPr/>
            <p:nvPr/>
          </p:nvSpPr>
          <p:spPr>
            <a:xfrm>
              <a:off x="0" y="-2540"/>
              <a:ext cx="8473932" cy="2599261"/>
            </a:xfrm>
            <a:custGeom>
              <a:avLst/>
              <a:gdLst/>
              <a:ahLst/>
              <a:cxnLst/>
              <a:rect l="l" t="t" r="r" b="b"/>
              <a:pathLst>
                <a:path w="8473932" h="2599261">
                  <a:moveTo>
                    <a:pt x="7968472" y="2577671"/>
                  </a:moveTo>
                  <a:cubicBezTo>
                    <a:pt x="7962122" y="2584021"/>
                    <a:pt x="7950691" y="2585291"/>
                    <a:pt x="7943072" y="2584021"/>
                  </a:cubicBezTo>
                  <a:cubicBezTo>
                    <a:pt x="7887191" y="2581481"/>
                    <a:pt x="7832582" y="2581481"/>
                    <a:pt x="7776702" y="2580211"/>
                  </a:cubicBezTo>
                  <a:cubicBezTo>
                    <a:pt x="7581122" y="2578941"/>
                    <a:pt x="7385541" y="2587831"/>
                    <a:pt x="7189962" y="2590371"/>
                  </a:cubicBezTo>
                  <a:cubicBezTo>
                    <a:pt x="7026132" y="2592911"/>
                    <a:pt x="6861032" y="2594181"/>
                    <a:pt x="6697202" y="2595451"/>
                  </a:cubicBezTo>
                  <a:cubicBezTo>
                    <a:pt x="4761161" y="2596721"/>
                    <a:pt x="2099482" y="2597991"/>
                    <a:pt x="1555750" y="2597991"/>
                  </a:cubicBezTo>
                  <a:cubicBezTo>
                    <a:pt x="1362710" y="2597991"/>
                    <a:pt x="1168400" y="2599261"/>
                    <a:pt x="975360" y="2599261"/>
                  </a:cubicBezTo>
                  <a:cubicBezTo>
                    <a:pt x="844550" y="2599261"/>
                    <a:pt x="712470" y="2599261"/>
                    <a:pt x="581660" y="2599261"/>
                  </a:cubicBezTo>
                  <a:cubicBezTo>
                    <a:pt x="449580" y="2599261"/>
                    <a:pt x="317500" y="2596721"/>
                    <a:pt x="194310" y="2540841"/>
                  </a:cubicBezTo>
                  <a:cubicBezTo>
                    <a:pt x="109220" y="2501471"/>
                    <a:pt x="33020" y="2435431"/>
                    <a:pt x="29210" y="2336371"/>
                  </a:cubicBezTo>
                  <a:cubicBezTo>
                    <a:pt x="27940" y="2297001"/>
                    <a:pt x="26670" y="2256361"/>
                    <a:pt x="25400" y="2216991"/>
                  </a:cubicBezTo>
                  <a:cubicBezTo>
                    <a:pt x="21590" y="2029031"/>
                    <a:pt x="15240" y="1839801"/>
                    <a:pt x="10160" y="1650571"/>
                  </a:cubicBezTo>
                  <a:cubicBezTo>
                    <a:pt x="5080" y="1485471"/>
                    <a:pt x="0" y="965748"/>
                    <a:pt x="0" y="626110"/>
                  </a:cubicBezTo>
                  <a:cubicBezTo>
                    <a:pt x="0" y="509270"/>
                    <a:pt x="3810" y="391160"/>
                    <a:pt x="15240" y="274320"/>
                  </a:cubicBezTo>
                  <a:cubicBezTo>
                    <a:pt x="19050" y="231140"/>
                    <a:pt x="12700" y="186690"/>
                    <a:pt x="27940" y="144780"/>
                  </a:cubicBezTo>
                  <a:cubicBezTo>
                    <a:pt x="50800" y="83820"/>
                    <a:pt x="115570" y="54610"/>
                    <a:pt x="175260" y="38100"/>
                  </a:cubicBezTo>
                  <a:cubicBezTo>
                    <a:pt x="278130" y="10160"/>
                    <a:pt x="389890" y="8890"/>
                    <a:pt x="495300" y="11430"/>
                  </a:cubicBezTo>
                  <a:cubicBezTo>
                    <a:pt x="678180" y="16510"/>
                    <a:pt x="7875762" y="0"/>
                    <a:pt x="7983712" y="5080"/>
                  </a:cubicBezTo>
                  <a:cubicBezTo>
                    <a:pt x="8108172" y="11430"/>
                    <a:pt x="8244062" y="31750"/>
                    <a:pt x="8349472" y="102870"/>
                  </a:cubicBezTo>
                  <a:cubicBezTo>
                    <a:pt x="8388842" y="129540"/>
                    <a:pt x="8423132" y="163830"/>
                    <a:pt x="8443452" y="207010"/>
                  </a:cubicBezTo>
                  <a:cubicBezTo>
                    <a:pt x="8459962" y="241300"/>
                    <a:pt x="8463772" y="276860"/>
                    <a:pt x="8463772" y="314960"/>
                  </a:cubicBezTo>
                  <a:cubicBezTo>
                    <a:pt x="8461232" y="515620"/>
                    <a:pt x="8473932" y="1733121"/>
                    <a:pt x="8467582" y="1876631"/>
                  </a:cubicBezTo>
                  <a:cubicBezTo>
                    <a:pt x="8461232" y="1996011"/>
                    <a:pt x="8451072" y="2115391"/>
                    <a:pt x="8435832" y="2233501"/>
                  </a:cubicBezTo>
                  <a:cubicBezTo>
                    <a:pt x="8432022" y="2263981"/>
                    <a:pt x="8430752" y="2295731"/>
                    <a:pt x="8421862" y="2324941"/>
                  </a:cubicBezTo>
                  <a:cubicBezTo>
                    <a:pt x="8405352" y="2378281"/>
                    <a:pt x="8369792" y="2424001"/>
                    <a:pt x="8327882" y="2459561"/>
                  </a:cubicBezTo>
                  <a:cubicBezTo>
                    <a:pt x="8223742" y="2547191"/>
                    <a:pt x="8080232" y="2584021"/>
                    <a:pt x="7946882" y="2585291"/>
                  </a:cubicBezTo>
                  <a:cubicBezTo>
                    <a:pt x="7922752" y="2585291"/>
                    <a:pt x="7950692" y="2568781"/>
                    <a:pt x="7962122" y="2568781"/>
                  </a:cubicBezTo>
                  <a:cubicBezTo>
                    <a:pt x="8090392" y="2568781"/>
                    <a:pt x="8230092" y="2531951"/>
                    <a:pt x="8321532" y="2436701"/>
                  </a:cubicBezTo>
                  <a:cubicBezTo>
                    <a:pt x="8359632" y="2396061"/>
                    <a:pt x="8387572" y="2345261"/>
                    <a:pt x="8393922" y="2289381"/>
                  </a:cubicBezTo>
                  <a:cubicBezTo>
                    <a:pt x="8396462" y="2263981"/>
                    <a:pt x="8399002" y="2239851"/>
                    <a:pt x="8401542" y="2214451"/>
                  </a:cubicBezTo>
                  <a:cubicBezTo>
                    <a:pt x="8470122" y="1654381"/>
                    <a:pt x="8426942" y="382270"/>
                    <a:pt x="8426942" y="320040"/>
                  </a:cubicBezTo>
                  <a:cubicBezTo>
                    <a:pt x="8426942" y="275590"/>
                    <a:pt x="8419322" y="233680"/>
                    <a:pt x="8396462" y="195580"/>
                  </a:cubicBezTo>
                  <a:cubicBezTo>
                    <a:pt x="8371062" y="153670"/>
                    <a:pt x="8330422" y="121920"/>
                    <a:pt x="8287242" y="97790"/>
                  </a:cubicBezTo>
                  <a:cubicBezTo>
                    <a:pt x="8145002" y="19050"/>
                    <a:pt x="7977362" y="19050"/>
                    <a:pt x="7818612" y="20320"/>
                  </a:cubicBezTo>
                  <a:cubicBezTo>
                    <a:pt x="7648432" y="21590"/>
                    <a:pt x="1653540" y="41910"/>
                    <a:pt x="1437640" y="41910"/>
                  </a:cubicBezTo>
                  <a:cubicBezTo>
                    <a:pt x="1176020" y="41910"/>
                    <a:pt x="915670" y="38100"/>
                    <a:pt x="654050" y="31750"/>
                  </a:cubicBezTo>
                  <a:cubicBezTo>
                    <a:pt x="593090" y="31750"/>
                    <a:pt x="533400" y="29210"/>
                    <a:pt x="472440" y="27940"/>
                  </a:cubicBezTo>
                  <a:cubicBezTo>
                    <a:pt x="372110" y="25400"/>
                    <a:pt x="261620" y="24130"/>
                    <a:pt x="165100" y="55880"/>
                  </a:cubicBezTo>
                  <a:cubicBezTo>
                    <a:pt x="111760" y="73660"/>
                    <a:pt x="69850" y="106680"/>
                    <a:pt x="57150" y="163830"/>
                  </a:cubicBezTo>
                  <a:cubicBezTo>
                    <a:pt x="48260" y="205740"/>
                    <a:pt x="52070" y="251460"/>
                    <a:pt x="48260" y="294640"/>
                  </a:cubicBezTo>
                  <a:cubicBezTo>
                    <a:pt x="33020" y="482600"/>
                    <a:pt x="35560" y="671830"/>
                    <a:pt x="40640" y="1236128"/>
                  </a:cubicBezTo>
                  <a:cubicBezTo>
                    <a:pt x="45720" y="1589611"/>
                    <a:pt x="52070" y="1791541"/>
                    <a:pt x="57150" y="1992201"/>
                  </a:cubicBezTo>
                  <a:cubicBezTo>
                    <a:pt x="60960" y="2105231"/>
                    <a:pt x="63500" y="2218261"/>
                    <a:pt x="67310" y="2331291"/>
                  </a:cubicBezTo>
                  <a:cubicBezTo>
                    <a:pt x="71120" y="2446861"/>
                    <a:pt x="176530" y="2514171"/>
                    <a:pt x="275590" y="2548461"/>
                  </a:cubicBezTo>
                  <a:cubicBezTo>
                    <a:pt x="356870" y="2576401"/>
                    <a:pt x="441960" y="2585291"/>
                    <a:pt x="527050" y="2585291"/>
                  </a:cubicBezTo>
                  <a:cubicBezTo>
                    <a:pt x="615950" y="2585291"/>
                    <a:pt x="703580" y="2585291"/>
                    <a:pt x="792480" y="2585291"/>
                  </a:cubicBezTo>
                  <a:cubicBezTo>
                    <a:pt x="962660" y="2585291"/>
                    <a:pt x="1131570" y="2585291"/>
                    <a:pt x="1301750" y="2584021"/>
                  </a:cubicBezTo>
                  <a:cubicBezTo>
                    <a:pt x="1504950" y="2584021"/>
                    <a:pt x="1708150" y="2582751"/>
                    <a:pt x="4050278" y="2581481"/>
                  </a:cubicBezTo>
                  <a:cubicBezTo>
                    <a:pt x="6480506" y="2580211"/>
                    <a:pt x="6811502" y="2578941"/>
                    <a:pt x="6996922" y="2577671"/>
                  </a:cubicBezTo>
                  <a:cubicBezTo>
                    <a:pt x="7117572" y="2576401"/>
                    <a:pt x="7238222" y="2575131"/>
                    <a:pt x="7358872" y="2571321"/>
                  </a:cubicBezTo>
                  <a:cubicBezTo>
                    <a:pt x="7560802" y="2563701"/>
                    <a:pt x="7764002" y="2559891"/>
                    <a:pt x="7965932" y="2567511"/>
                  </a:cubicBezTo>
                  <a:cubicBezTo>
                    <a:pt x="7974822" y="2568781"/>
                    <a:pt x="7973552" y="2572591"/>
                    <a:pt x="7968472" y="2577671"/>
                  </a:cubicBezTo>
                  <a:close/>
                </a:path>
              </a:pathLst>
            </a:custGeom>
            <a:solidFill>
              <a:srgbClr val="000000"/>
            </a:solidFill>
          </p:spPr>
        </p:sp>
      </p:grpSp>
      <p:sp>
        <p:nvSpPr>
          <p:cNvPr id="12" name="TextBox 12"/>
          <p:cNvSpPr txBox="1"/>
          <p:nvPr/>
        </p:nvSpPr>
        <p:spPr>
          <a:xfrm>
            <a:off x="6307367" y="1871176"/>
            <a:ext cx="5509489" cy="961802"/>
          </a:xfrm>
          <a:prstGeom prst="rect">
            <a:avLst/>
          </a:prstGeom>
        </p:spPr>
        <p:txBody>
          <a:bodyPr wrap="square" lIns="0" tIns="0" rIns="0" bIns="0" rtlCol="0" anchor="t">
            <a:spAutoFit/>
          </a:bodyPr>
          <a:lstStyle/>
          <a:p>
            <a:pPr algn="ctr">
              <a:lnSpc>
                <a:spcPts val="2543"/>
              </a:lnSpc>
            </a:pPr>
            <a:r>
              <a:rPr lang="vi-VN" sz="2400" dirty="0"/>
              <a:t>Năm 1917, thắng lợi của Cách mạng tháng Mười Nga</a:t>
            </a:r>
            <a:r>
              <a:rPr lang="en-US" sz="2400" dirty="0"/>
              <a:t>, </a:t>
            </a:r>
            <a:r>
              <a:rPr lang="vi-VN" sz="2400" dirty="0"/>
              <a:t>Nguyễn Tất Thành </a:t>
            </a:r>
            <a:r>
              <a:rPr lang="en-US" sz="2400" dirty="0" err="1"/>
              <a:t>hiểu</a:t>
            </a:r>
            <a:r>
              <a:rPr lang="en-US" sz="2400" dirty="0"/>
              <a:t> </a:t>
            </a:r>
            <a:r>
              <a:rPr lang="vi-VN" sz="2400" dirty="0"/>
              <a:t>- đây là cuộc “cách mạng đến nơi”.  </a:t>
            </a:r>
            <a:endParaRPr lang="en-US" sz="2400" dirty="0"/>
          </a:p>
        </p:txBody>
      </p:sp>
      <p:grpSp>
        <p:nvGrpSpPr>
          <p:cNvPr id="14" name="Group 14"/>
          <p:cNvGrpSpPr/>
          <p:nvPr/>
        </p:nvGrpSpPr>
        <p:grpSpPr>
          <a:xfrm>
            <a:off x="6203699" y="4261840"/>
            <a:ext cx="5732301" cy="1435077"/>
            <a:chOff x="0" y="0"/>
            <a:chExt cx="8471392" cy="2599261"/>
          </a:xfrm>
        </p:grpSpPr>
        <p:sp>
          <p:nvSpPr>
            <p:cNvPr id="15" name="Freeform 15"/>
            <p:cNvSpPr/>
            <p:nvPr/>
          </p:nvSpPr>
          <p:spPr>
            <a:xfrm>
              <a:off x="0" y="-2540"/>
              <a:ext cx="8473932" cy="2599261"/>
            </a:xfrm>
            <a:custGeom>
              <a:avLst/>
              <a:gdLst/>
              <a:ahLst/>
              <a:cxnLst/>
              <a:rect l="l" t="t" r="r" b="b"/>
              <a:pathLst>
                <a:path w="8473932" h="2599261">
                  <a:moveTo>
                    <a:pt x="7968472" y="2577671"/>
                  </a:moveTo>
                  <a:cubicBezTo>
                    <a:pt x="7962122" y="2584021"/>
                    <a:pt x="7950691" y="2585291"/>
                    <a:pt x="7943072" y="2584021"/>
                  </a:cubicBezTo>
                  <a:cubicBezTo>
                    <a:pt x="7887191" y="2581481"/>
                    <a:pt x="7832582" y="2581481"/>
                    <a:pt x="7776702" y="2580211"/>
                  </a:cubicBezTo>
                  <a:cubicBezTo>
                    <a:pt x="7581122" y="2578941"/>
                    <a:pt x="7385541" y="2587831"/>
                    <a:pt x="7189962" y="2590371"/>
                  </a:cubicBezTo>
                  <a:cubicBezTo>
                    <a:pt x="7026132" y="2592911"/>
                    <a:pt x="6861032" y="2594181"/>
                    <a:pt x="6697202" y="2595451"/>
                  </a:cubicBezTo>
                  <a:cubicBezTo>
                    <a:pt x="4761161" y="2596721"/>
                    <a:pt x="2099482" y="2597991"/>
                    <a:pt x="1555750" y="2597991"/>
                  </a:cubicBezTo>
                  <a:cubicBezTo>
                    <a:pt x="1362710" y="2597991"/>
                    <a:pt x="1168400" y="2599261"/>
                    <a:pt x="975360" y="2599261"/>
                  </a:cubicBezTo>
                  <a:cubicBezTo>
                    <a:pt x="844550" y="2599261"/>
                    <a:pt x="712470" y="2599261"/>
                    <a:pt x="581660" y="2599261"/>
                  </a:cubicBezTo>
                  <a:cubicBezTo>
                    <a:pt x="449580" y="2599261"/>
                    <a:pt x="317500" y="2596721"/>
                    <a:pt x="194310" y="2540841"/>
                  </a:cubicBezTo>
                  <a:cubicBezTo>
                    <a:pt x="109220" y="2501471"/>
                    <a:pt x="33020" y="2435431"/>
                    <a:pt x="29210" y="2336371"/>
                  </a:cubicBezTo>
                  <a:cubicBezTo>
                    <a:pt x="27940" y="2297001"/>
                    <a:pt x="26670" y="2256361"/>
                    <a:pt x="25400" y="2216991"/>
                  </a:cubicBezTo>
                  <a:cubicBezTo>
                    <a:pt x="21590" y="2029031"/>
                    <a:pt x="15240" y="1839801"/>
                    <a:pt x="10160" y="1650571"/>
                  </a:cubicBezTo>
                  <a:cubicBezTo>
                    <a:pt x="5080" y="1485471"/>
                    <a:pt x="0" y="965748"/>
                    <a:pt x="0" y="626110"/>
                  </a:cubicBezTo>
                  <a:cubicBezTo>
                    <a:pt x="0" y="509270"/>
                    <a:pt x="3810" y="391160"/>
                    <a:pt x="15240" y="274320"/>
                  </a:cubicBezTo>
                  <a:cubicBezTo>
                    <a:pt x="19050" y="231140"/>
                    <a:pt x="12700" y="186690"/>
                    <a:pt x="27940" y="144780"/>
                  </a:cubicBezTo>
                  <a:cubicBezTo>
                    <a:pt x="50800" y="83820"/>
                    <a:pt x="115570" y="54610"/>
                    <a:pt x="175260" y="38100"/>
                  </a:cubicBezTo>
                  <a:cubicBezTo>
                    <a:pt x="278130" y="10160"/>
                    <a:pt x="389890" y="8890"/>
                    <a:pt x="495300" y="11430"/>
                  </a:cubicBezTo>
                  <a:cubicBezTo>
                    <a:pt x="678180" y="16510"/>
                    <a:pt x="7875762" y="0"/>
                    <a:pt x="7983712" y="5080"/>
                  </a:cubicBezTo>
                  <a:cubicBezTo>
                    <a:pt x="8108172" y="11430"/>
                    <a:pt x="8244062" y="31750"/>
                    <a:pt x="8349472" y="102870"/>
                  </a:cubicBezTo>
                  <a:cubicBezTo>
                    <a:pt x="8388842" y="129540"/>
                    <a:pt x="8423132" y="163830"/>
                    <a:pt x="8443452" y="207010"/>
                  </a:cubicBezTo>
                  <a:cubicBezTo>
                    <a:pt x="8459962" y="241300"/>
                    <a:pt x="8463772" y="276860"/>
                    <a:pt x="8463772" y="314960"/>
                  </a:cubicBezTo>
                  <a:cubicBezTo>
                    <a:pt x="8461232" y="515620"/>
                    <a:pt x="8473932" y="1733121"/>
                    <a:pt x="8467582" y="1876631"/>
                  </a:cubicBezTo>
                  <a:cubicBezTo>
                    <a:pt x="8461232" y="1996011"/>
                    <a:pt x="8451072" y="2115391"/>
                    <a:pt x="8435832" y="2233501"/>
                  </a:cubicBezTo>
                  <a:cubicBezTo>
                    <a:pt x="8432022" y="2263981"/>
                    <a:pt x="8430752" y="2295731"/>
                    <a:pt x="8421862" y="2324941"/>
                  </a:cubicBezTo>
                  <a:cubicBezTo>
                    <a:pt x="8405352" y="2378281"/>
                    <a:pt x="8369792" y="2424001"/>
                    <a:pt x="8327882" y="2459561"/>
                  </a:cubicBezTo>
                  <a:cubicBezTo>
                    <a:pt x="8223742" y="2547191"/>
                    <a:pt x="8080232" y="2584021"/>
                    <a:pt x="7946882" y="2585291"/>
                  </a:cubicBezTo>
                  <a:cubicBezTo>
                    <a:pt x="7922752" y="2585291"/>
                    <a:pt x="7950692" y="2568781"/>
                    <a:pt x="7962122" y="2568781"/>
                  </a:cubicBezTo>
                  <a:cubicBezTo>
                    <a:pt x="8090392" y="2568781"/>
                    <a:pt x="8230092" y="2531951"/>
                    <a:pt x="8321532" y="2436701"/>
                  </a:cubicBezTo>
                  <a:cubicBezTo>
                    <a:pt x="8359632" y="2396061"/>
                    <a:pt x="8387572" y="2345261"/>
                    <a:pt x="8393922" y="2289381"/>
                  </a:cubicBezTo>
                  <a:cubicBezTo>
                    <a:pt x="8396462" y="2263981"/>
                    <a:pt x="8399002" y="2239851"/>
                    <a:pt x="8401542" y="2214451"/>
                  </a:cubicBezTo>
                  <a:cubicBezTo>
                    <a:pt x="8470122" y="1654381"/>
                    <a:pt x="8426942" y="382270"/>
                    <a:pt x="8426942" y="320040"/>
                  </a:cubicBezTo>
                  <a:cubicBezTo>
                    <a:pt x="8426942" y="275590"/>
                    <a:pt x="8419322" y="233680"/>
                    <a:pt x="8396462" y="195580"/>
                  </a:cubicBezTo>
                  <a:cubicBezTo>
                    <a:pt x="8371062" y="153670"/>
                    <a:pt x="8330422" y="121920"/>
                    <a:pt x="8287242" y="97790"/>
                  </a:cubicBezTo>
                  <a:cubicBezTo>
                    <a:pt x="8145002" y="19050"/>
                    <a:pt x="7977362" y="19050"/>
                    <a:pt x="7818612" y="20320"/>
                  </a:cubicBezTo>
                  <a:cubicBezTo>
                    <a:pt x="7648432" y="21590"/>
                    <a:pt x="1653540" y="41910"/>
                    <a:pt x="1437640" y="41910"/>
                  </a:cubicBezTo>
                  <a:cubicBezTo>
                    <a:pt x="1176020" y="41910"/>
                    <a:pt x="915670" y="38100"/>
                    <a:pt x="654050" y="31750"/>
                  </a:cubicBezTo>
                  <a:cubicBezTo>
                    <a:pt x="593090" y="31750"/>
                    <a:pt x="533400" y="29210"/>
                    <a:pt x="472440" y="27940"/>
                  </a:cubicBezTo>
                  <a:cubicBezTo>
                    <a:pt x="372110" y="25400"/>
                    <a:pt x="261620" y="24130"/>
                    <a:pt x="165100" y="55880"/>
                  </a:cubicBezTo>
                  <a:cubicBezTo>
                    <a:pt x="111760" y="73660"/>
                    <a:pt x="69850" y="106680"/>
                    <a:pt x="57150" y="163830"/>
                  </a:cubicBezTo>
                  <a:cubicBezTo>
                    <a:pt x="48260" y="205740"/>
                    <a:pt x="52070" y="251460"/>
                    <a:pt x="48260" y="294640"/>
                  </a:cubicBezTo>
                  <a:cubicBezTo>
                    <a:pt x="33020" y="482600"/>
                    <a:pt x="35560" y="671830"/>
                    <a:pt x="40640" y="1236128"/>
                  </a:cubicBezTo>
                  <a:cubicBezTo>
                    <a:pt x="45720" y="1589611"/>
                    <a:pt x="52070" y="1791541"/>
                    <a:pt x="57150" y="1992201"/>
                  </a:cubicBezTo>
                  <a:cubicBezTo>
                    <a:pt x="60960" y="2105231"/>
                    <a:pt x="63500" y="2218261"/>
                    <a:pt x="67310" y="2331291"/>
                  </a:cubicBezTo>
                  <a:cubicBezTo>
                    <a:pt x="71120" y="2446861"/>
                    <a:pt x="176530" y="2514171"/>
                    <a:pt x="275590" y="2548461"/>
                  </a:cubicBezTo>
                  <a:cubicBezTo>
                    <a:pt x="356870" y="2576401"/>
                    <a:pt x="441960" y="2585291"/>
                    <a:pt x="527050" y="2585291"/>
                  </a:cubicBezTo>
                  <a:cubicBezTo>
                    <a:pt x="615950" y="2585291"/>
                    <a:pt x="703580" y="2585291"/>
                    <a:pt x="792480" y="2585291"/>
                  </a:cubicBezTo>
                  <a:cubicBezTo>
                    <a:pt x="962660" y="2585291"/>
                    <a:pt x="1131570" y="2585291"/>
                    <a:pt x="1301750" y="2584021"/>
                  </a:cubicBezTo>
                  <a:cubicBezTo>
                    <a:pt x="1504950" y="2584021"/>
                    <a:pt x="1708150" y="2582751"/>
                    <a:pt x="4050278" y="2581481"/>
                  </a:cubicBezTo>
                  <a:cubicBezTo>
                    <a:pt x="6480506" y="2580211"/>
                    <a:pt x="6811502" y="2578941"/>
                    <a:pt x="6996922" y="2577671"/>
                  </a:cubicBezTo>
                  <a:cubicBezTo>
                    <a:pt x="7117572" y="2576401"/>
                    <a:pt x="7238222" y="2575131"/>
                    <a:pt x="7358872" y="2571321"/>
                  </a:cubicBezTo>
                  <a:cubicBezTo>
                    <a:pt x="7560802" y="2563701"/>
                    <a:pt x="7764002" y="2559891"/>
                    <a:pt x="7965932" y="2567511"/>
                  </a:cubicBezTo>
                  <a:cubicBezTo>
                    <a:pt x="7974822" y="2568781"/>
                    <a:pt x="7973552" y="2572591"/>
                    <a:pt x="7968472" y="2577671"/>
                  </a:cubicBezTo>
                  <a:close/>
                </a:path>
              </a:pathLst>
            </a:custGeom>
            <a:solidFill>
              <a:srgbClr val="000000"/>
            </a:solidFill>
          </p:spPr>
        </p:sp>
      </p:grpSp>
      <p:sp>
        <p:nvSpPr>
          <p:cNvPr id="17" name="TextBox 17"/>
          <p:cNvSpPr txBox="1"/>
          <p:nvPr/>
        </p:nvSpPr>
        <p:spPr>
          <a:xfrm>
            <a:off x="6391973" y="4422614"/>
            <a:ext cx="5387348" cy="1282402"/>
          </a:xfrm>
          <a:prstGeom prst="rect">
            <a:avLst/>
          </a:prstGeom>
        </p:spPr>
        <p:txBody>
          <a:bodyPr wrap="square" lIns="0" tIns="0" rIns="0" bIns="0" rtlCol="0" anchor="t">
            <a:spAutoFit/>
          </a:bodyPr>
          <a:lstStyle/>
          <a:p>
            <a:pPr algn="ctr">
              <a:lnSpc>
                <a:spcPts val="2543"/>
              </a:lnSpc>
            </a:pPr>
            <a:r>
              <a:rPr lang="vi-VN" sz="2400" dirty="0"/>
              <a:t>Tháng 7-1920, Người đọc bản Sơ thảo lần thứ nhất những luận cương về vấn đề dân tộc và vấn đề thuộc địa </a:t>
            </a:r>
            <a:r>
              <a:rPr lang="en-US" sz="2400" dirty="0" err="1"/>
              <a:t>sau</a:t>
            </a:r>
            <a:r>
              <a:rPr lang="en-US" sz="2400" dirty="0"/>
              <a:t> </a:t>
            </a:r>
            <a:r>
              <a:rPr lang="en-US" sz="2400" dirty="0" err="1"/>
              <a:t>đó</a:t>
            </a:r>
            <a:r>
              <a:rPr lang="en-US" sz="2400" dirty="0"/>
              <a:t> </a:t>
            </a:r>
            <a:r>
              <a:rPr lang="vi-VN" sz="2400" dirty="0"/>
              <a:t>đã bỏ phiếu tán thành Quốc tế III</a:t>
            </a:r>
            <a:endParaRPr lang="en-US" sz="2400" dirty="0"/>
          </a:p>
        </p:txBody>
      </p:sp>
      <p:pic>
        <p:nvPicPr>
          <p:cNvPr id="19" name="Picture 1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4714161" y="5982333"/>
            <a:ext cx="1642808" cy="1547227"/>
          </a:xfrm>
          <a:prstGeom prst="rect">
            <a:avLst/>
          </a:prstGeom>
        </p:spPr>
      </p:pic>
      <p:pic>
        <p:nvPicPr>
          <p:cNvPr id="20" name="Picture 2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80106">
            <a:off x="5490224" y="531351"/>
            <a:ext cx="1051709" cy="562187"/>
          </a:xfrm>
          <a:prstGeom prst="rect">
            <a:avLst/>
          </a:prstGeom>
        </p:spPr>
      </p:pic>
      <p:pic>
        <p:nvPicPr>
          <p:cNvPr id="21" name="Picture 2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0283323" flipV="1">
            <a:off x="10755241" y="5646632"/>
            <a:ext cx="1160913" cy="352496"/>
          </a:xfrm>
          <a:prstGeom prst="rect">
            <a:avLst/>
          </a:prstGeom>
        </p:spPr>
      </p:pic>
      <p:sp>
        <p:nvSpPr>
          <p:cNvPr id="23" name="TextBox 23"/>
          <p:cNvSpPr txBox="1"/>
          <p:nvPr/>
        </p:nvSpPr>
        <p:spPr>
          <a:xfrm>
            <a:off x="1228846" y="2521570"/>
            <a:ext cx="3868820" cy="820738"/>
          </a:xfrm>
          <a:prstGeom prst="rect">
            <a:avLst/>
          </a:prstGeom>
        </p:spPr>
        <p:txBody>
          <a:bodyPr wrap="square" lIns="0" tIns="0" rIns="0" bIns="0" rtlCol="0" anchor="t">
            <a:spAutoFit/>
          </a:bodyPr>
          <a:lstStyle/>
          <a:p>
            <a:pPr>
              <a:lnSpc>
                <a:spcPts val="6400"/>
              </a:lnSpc>
            </a:pPr>
            <a:r>
              <a:rPr lang="en-US" sz="4267" dirty="0" err="1">
                <a:latin typeface="Times New Roman" panose="02020603050405020304" pitchFamily="18" charset="0"/>
                <a:cs typeface="Times New Roman" panose="02020603050405020304" pitchFamily="18" charset="0"/>
              </a:rPr>
              <a:t>Nguyễn</a:t>
            </a:r>
            <a:r>
              <a:rPr lang="en-US" sz="4267" dirty="0">
                <a:latin typeface="Times New Roman" panose="02020603050405020304" pitchFamily="18" charset="0"/>
                <a:cs typeface="Times New Roman" panose="02020603050405020304" pitchFamily="18" charset="0"/>
              </a:rPr>
              <a:t> </a:t>
            </a:r>
            <a:r>
              <a:rPr lang="en-US" sz="4267" dirty="0" err="1">
                <a:latin typeface="Times New Roman" panose="02020603050405020304" pitchFamily="18" charset="0"/>
                <a:cs typeface="Times New Roman" panose="02020603050405020304" pitchFamily="18" charset="0"/>
              </a:rPr>
              <a:t>Ái</a:t>
            </a:r>
            <a:r>
              <a:rPr lang="en-US" sz="4267" dirty="0">
                <a:latin typeface="Times New Roman" panose="02020603050405020304" pitchFamily="18" charset="0"/>
                <a:cs typeface="Times New Roman" panose="02020603050405020304" pitchFamily="18" charset="0"/>
              </a:rPr>
              <a:t> </a:t>
            </a:r>
            <a:r>
              <a:rPr lang="en-US" sz="4267" dirty="0" err="1">
                <a:latin typeface="Times New Roman" panose="02020603050405020304" pitchFamily="18" charset="0"/>
                <a:cs typeface="Times New Roman" panose="02020603050405020304" pitchFamily="18" charset="0"/>
              </a:rPr>
              <a:t>Quốc</a:t>
            </a:r>
            <a:endParaRPr lang="en-US" sz="4267" dirty="0">
              <a:latin typeface="Times New Roman" panose="02020603050405020304" pitchFamily="18" charset="0"/>
              <a:cs typeface="Times New Roman" panose="02020603050405020304" pitchFamily="18" charset="0"/>
            </a:endParaRPr>
          </a:p>
        </p:txBody>
      </p:sp>
      <p:sp>
        <p:nvSpPr>
          <p:cNvPr id="24" name="TextBox 24"/>
          <p:cNvSpPr txBox="1"/>
          <p:nvPr/>
        </p:nvSpPr>
        <p:spPr>
          <a:xfrm>
            <a:off x="756924" y="1061385"/>
            <a:ext cx="5130257" cy="1477328"/>
          </a:xfrm>
          <a:prstGeom prst="rect">
            <a:avLst/>
          </a:prstGeom>
        </p:spPr>
        <p:txBody>
          <a:bodyPr wrap="square" lIns="0" tIns="0" rIns="0" bIns="0" rtlCol="0" anchor="t">
            <a:spAutoFit/>
          </a:bodyPr>
          <a:lstStyle/>
          <a:p>
            <a:r>
              <a:rPr lang="en-US" sz="3200" dirty="0" err="1">
                <a:latin typeface="Lucida Handwriting" panose="03010101010101010101" pitchFamily="66" charset="0"/>
              </a:rPr>
              <a:t>Quá</a:t>
            </a:r>
            <a:r>
              <a:rPr lang="en-US" sz="3200" dirty="0">
                <a:latin typeface="Lucida Handwriting" panose="03010101010101010101" pitchFamily="66" charset="0"/>
              </a:rPr>
              <a:t> </a:t>
            </a:r>
            <a:r>
              <a:rPr lang="en-US" sz="3200" dirty="0" err="1">
                <a:latin typeface="Lucida Handwriting" panose="03010101010101010101" pitchFamily="66" charset="0"/>
              </a:rPr>
              <a:t>trình</a:t>
            </a:r>
            <a:r>
              <a:rPr lang="en-US" sz="3200" dirty="0">
                <a:latin typeface="Lucida Handwriting" panose="03010101010101010101" pitchFamily="66" charset="0"/>
              </a:rPr>
              <a:t> </a:t>
            </a:r>
            <a:r>
              <a:rPr lang="en-US" sz="3200" dirty="0" err="1">
                <a:latin typeface="Lucida Handwriting" panose="03010101010101010101" pitchFamily="66" charset="0"/>
              </a:rPr>
              <a:t>tìm</a:t>
            </a:r>
            <a:r>
              <a:rPr lang="en-US" sz="3200" dirty="0">
                <a:latin typeface="Lucida Handwriting" panose="03010101010101010101" pitchFamily="66" charset="0"/>
              </a:rPr>
              <a:t> </a:t>
            </a:r>
            <a:r>
              <a:rPr lang="en-US" sz="3200" dirty="0" err="1">
                <a:latin typeface="Lucida Handwriting" panose="03010101010101010101" pitchFamily="66" charset="0"/>
              </a:rPr>
              <a:t>tòi</a:t>
            </a:r>
            <a:r>
              <a:rPr lang="en-US" sz="3200" dirty="0">
                <a:latin typeface="Lucida Handwriting" panose="03010101010101010101" pitchFamily="66" charset="0"/>
              </a:rPr>
              <a:t>, </a:t>
            </a:r>
            <a:r>
              <a:rPr lang="en-US" sz="3200" dirty="0" err="1">
                <a:latin typeface="Lucida Handwriting" panose="03010101010101010101" pitchFamily="66" charset="0"/>
              </a:rPr>
              <a:t>xác</a:t>
            </a:r>
            <a:r>
              <a:rPr lang="en-US" sz="3200" dirty="0">
                <a:latin typeface="Lucida Handwriting" panose="03010101010101010101" pitchFamily="66" charset="0"/>
              </a:rPr>
              <a:t> </a:t>
            </a:r>
            <a:r>
              <a:rPr lang="en-US" sz="3200" dirty="0" err="1">
                <a:latin typeface="Lucida Handwriting" panose="03010101010101010101" pitchFamily="66" charset="0"/>
              </a:rPr>
              <a:t>định</a:t>
            </a:r>
            <a:r>
              <a:rPr lang="en-US" sz="3200" dirty="0">
                <a:latin typeface="Lucida Handwriting" panose="03010101010101010101" pitchFamily="66" charset="0"/>
              </a:rPr>
              <a:t> con </a:t>
            </a:r>
            <a:r>
              <a:rPr lang="en-US" sz="3200" dirty="0" err="1">
                <a:latin typeface="Lucida Handwriting" panose="03010101010101010101" pitchFamily="66" charset="0"/>
              </a:rPr>
              <a:t>đường</a:t>
            </a:r>
            <a:r>
              <a:rPr lang="en-US" sz="3200" dirty="0">
                <a:latin typeface="Lucida Handwriting" panose="03010101010101010101" pitchFamily="66" charset="0"/>
              </a:rPr>
              <a:t> </a:t>
            </a:r>
            <a:r>
              <a:rPr lang="en-US" sz="3200" dirty="0" err="1">
                <a:latin typeface="Lucida Handwriting" panose="03010101010101010101" pitchFamily="66" charset="0"/>
              </a:rPr>
              <a:t>cách</a:t>
            </a:r>
            <a:r>
              <a:rPr lang="en-US" sz="3200" dirty="0">
                <a:latin typeface="Lucida Handwriting" panose="03010101010101010101" pitchFamily="66" charset="0"/>
              </a:rPr>
              <a:t> </a:t>
            </a:r>
            <a:r>
              <a:rPr lang="en-US" sz="3200" dirty="0" err="1">
                <a:latin typeface="Lucida Handwriting" panose="03010101010101010101" pitchFamily="66" charset="0"/>
              </a:rPr>
              <a:t>mạng</a:t>
            </a:r>
            <a:endParaRPr lang="en-US" sz="3200" dirty="0">
              <a:latin typeface="Lucida Handwriting" panose="03010101010101010101" pitchFamily="66" charset="0"/>
            </a:endParaRPr>
          </a:p>
        </p:txBody>
      </p:sp>
      <p:pic>
        <p:nvPicPr>
          <p:cNvPr id="27" name="Picture 26">
            <a:extLst>
              <a:ext uri="{FF2B5EF4-FFF2-40B4-BE49-F238E27FC236}">
                <a16:creationId xmlns:a16="http://schemas.microsoft.com/office/drawing/2014/main" id="{FE5978E9-79C2-4D33-BE6A-E5A72715A901}"/>
              </a:ext>
            </a:extLst>
          </p:cNvPr>
          <p:cNvPicPr>
            <a:picLocks noChangeAspect="1"/>
          </p:cNvPicPr>
          <p:nvPr/>
        </p:nvPicPr>
        <p:blipFill>
          <a:blip r:embed="rId8"/>
          <a:stretch>
            <a:fillRect/>
          </a:stretch>
        </p:blipFill>
        <p:spPr>
          <a:xfrm>
            <a:off x="1134814" y="3495055"/>
            <a:ext cx="4611263" cy="2487835"/>
          </a:xfrm>
          <a:prstGeom prst="rect">
            <a:avLst/>
          </a:prstGeom>
        </p:spPr>
      </p:pic>
      <p:grpSp>
        <p:nvGrpSpPr>
          <p:cNvPr id="29" name="Group 4">
            <a:extLst>
              <a:ext uri="{FF2B5EF4-FFF2-40B4-BE49-F238E27FC236}">
                <a16:creationId xmlns:a16="http://schemas.microsoft.com/office/drawing/2014/main" id="{DC7A67F5-E2CA-4649-A607-B7852D0D996D}"/>
              </a:ext>
            </a:extLst>
          </p:cNvPr>
          <p:cNvGrpSpPr/>
          <p:nvPr/>
        </p:nvGrpSpPr>
        <p:grpSpPr>
          <a:xfrm>
            <a:off x="6219422" y="3150150"/>
            <a:ext cx="5755108" cy="839484"/>
            <a:chOff x="0" y="0"/>
            <a:chExt cx="8471392" cy="2599261"/>
          </a:xfrm>
        </p:grpSpPr>
        <p:sp>
          <p:nvSpPr>
            <p:cNvPr id="30" name="Freeform 5">
              <a:extLst>
                <a:ext uri="{FF2B5EF4-FFF2-40B4-BE49-F238E27FC236}">
                  <a16:creationId xmlns:a16="http://schemas.microsoft.com/office/drawing/2014/main" id="{FE9DD754-B40F-4A5A-9196-5E1C22239251}"/>
                </a:ext>
              </a:extLst>
            </p:cNvPr>
            <p:cNvSpPr/>
            <p:nvPr/>
          </p:nvSpPr>
          <p:spPr>
            <a:xfrm>
              <a:off x="0" y="-2540"/>
              <a:ext cx="8473932" cy="2599261"/>
            </a:xfrm>
            <a:custGeom>
              <a:avLst/>
              <a:gdLst/>
              <a:ahLst/>
              <a:cxnLst/>
              <a:rect l="l" t="t" r="r" b="b"/>
              <a:pathLst>
                <a:path w="8473932" h="2599261">
                  <a:moveTo>
                    <a:pt x="7968472" y="2577671"/>
                  </a:moveTo>
                  <a:cubicBezTo>
                    <a:pt x="7962122" y="2584021"/>
                    <a:pt x="7950691" y="2585291"/>
                    <a:pt x="7943072" y="2584021"/>
                  </a:cubicBezTo>
                  <a:cubicBezTo>
                    <a:pt x="7887191" y="2581481"/>
                    <a:pt x="7832582" y="2581481"/>
                    <a:pt x="7776702" y="2580211"/>
                  </a:cubicBezTo>
                  <a:cubicBezTo>
                    <a:pt x="7581122" y="2578941"/>
                    <a:pt x="7385541" y="2587831"/>
                    <a:pt x="7189962" y="2590371"/>
                  </a:cubicBezTo>
                  <a:cubicBezTo>
                    <a:pt x="7026132" y="2592911"/>
                    <a:pt x="6861032" y="2594181"/>
                    <a:pt x="6697202" y="2595451"/>
                  </a:cubicBezTo>
                  <a:cubicBezTo>
                    <a:pt x="4761161" y="2596721"/>
                    <a:pt x="2099482" y="2597991"/>
                    <a:pt x="1555750" y="2597991"/>
                  </a:cubicBezTo>
                  <a:cubicBezTo>
                    <a:pt x="1362710" y="2597991"/>
                    <a:pt x="1168400" y="2599261"/>
                    <a:pt x="975360" y="2599261"/>
                  </a:cubicBezTo>
                  <a:cubicBezTo>
                    <a:pt x="844550" y="2599261"/>
                    <a:pt x="712470" y="2599261"/>
                    <a:pt x="581660" y="2599261"/>
                  </a:cubicBezTo>
                  <a:cubicBezTo>
                    <a:pt x="449580" y="2599261"/>
                    <a:pt x="317500" y="2596721"/>
                    <a:pt x="194310" y="2540841"/>
                  </a:cubicBezTo>
                  <a:cubicBezTo>
                    <a:pt x="109220" y="2501471"/>
                    <a:pt x="33020" y="2435431"/>
                    <a:pt x="29210" y="2336371"/>
                  </a:cubicBezTo>
                  <a:cubicBezTo>
                    <a:pt x="27940" y="2297001"/>
                    <a:pt x="26670" y="2256361"/>
                    <a:pt x="25400" y="2216991"/>
                  </a:cubicBezTo>
                  <a:cubicBezTo>
                    <a:pt x="21590" y="2029031"/>
                    <a:pt x="15240" y="1839801"/>
                    <a:pt x="10160" y="1650571"/>
                  </a:cubicBezTo>
                  <a:cubicBezTo>
                    <a:pt x="5080" y="1485471"/>
                    <a:pt x="0" y="965748"/>
                    <a:pt x="0" y="626110"/>
                  </a:cubicBezTo>
                  <a:cubicBezTo>
                    <a:pt x="0" y="509270"/>
                    <a:pt x="3810" y="391160"/>
                    <a:pt x="15240" y="274320"/>
                  </a:cubicBezTo>
                  <a:cubicBezTo>
                    <a:pt x="19050" y="231140"/>
                    <a:pt x="12700" y="186690"/>
                    <a:pt x="27940" y="144780"/>
                  </a:cubicBezTo>
                  <a:cubicBezTo>
                    <a:pt x="50800" y="83820"/>
                    <a:pt x="115570" y="54610"/>
                    <a:pt x="175260" y="38100"/>
                  </a:cubicBezTo>
                  <a:cubicBezTo>
                    <a:pt x="278130" y="10160"/>
                    <a:pt x="389890" y="8890"/>
                    <a:pt x="495300" y="11430"/>
                  </a:cubicBezTo>
                  <a:cubicBezTo>
                    <a:pt x="678180" y="16510"/>
                    <a:pt x="7875762" y="0"/>
                    <a:pt x="7983712" y="5080"/>
                  </a:cubicBezTo>
                  <a:cubicBezTo>
                    <a:pt x="8108172" y="11430"/>
                    <a:pt x="8244062" y="31750"/>
                    <a:pt x="8349472" y="102870"/>
                  </a:cubicBezTo>
                  <a:cubicBezTo>
                    <a:pt x="8388842" y="129540"/>
                    <a:pt x="8423132" y="163830"/>
                    <a:pt x="8443452" y="207010"/>
                  </a:cubicBezTo>
                  <a:cubicBezTo>
                    <a:pt x="8459962" y="241300"/>
                    <a:pt x="8463772" y="276860"/>
                    <a:pt x="8463772" y="314960"/>
                  </a:cubicBezTo>
                  <a:cubicBezTo>
                    <a:pt x="8461232" y="515620"/>
                    <a:pt x="8473932" y="1733121"/>
                    <a:pt x="8467582" y="1876631"/>
                  </a:cubicBezTo>
                  <a:cubicBezTo>
                    <a:pt x="8461232" y="1996011"/>
                    <a:pt x="8451072" y="2115391"/>
                    <a:pt x="8435832" y="2233501"/>
                  </a:cubicBezTo>
                  <a:cubicBezTo>
                    <a:pt x="8432022" y="2263981"/>
                    <a:pt x="8430752" y="2295731"/>
                    <a:pt x="8421862" y="2324941"/>
                  </a:cubicBezTo>
                  <a:cubicBezTo>
                    <a:pt x="8405352" y="2378281"/>
                    <a:pt x="8369792" y="2424001"/>
                    <a:pt x="8327882" y="2459561"/>
                  </a:cubicBezTo>
                  <a:cubicBezTo>
                    <a:pt x="8223742" y="2547191"/>
                    <a:pt x="8080232" y="2584021"/>
                    <a:pt x="7946882" y="2585291"/>
                  </a:cubicBezTo>
                  <a:cubicBezTo>
                    <a:pt x="7922752" y="2585291"/>
                    <a:pt x="7950692" y="2568781"/>
                    <a:pt x="7962122" y="2568781"/>
                  </a:cubicBezTo>
                  <a:cubicBezTo>
                    <a:pt x="8090392" y="2568781"/>
                    <a:pt x="8230092" y="2531951"/>
                    <a:pt x="8321532" y="2436701"/>
                  </a:cubicBezTo>
                  <a:cubicBezTo>
                    <a:pt x="8359632" y="2396061"/>
                    <a:pt x="8387572" y="2345261"/>
                    <a:pt x="8393922" y="2289381"/>
                  </a:cubicBezTo>
                  <a:cubicBezTo>
                    <a:pt x="8396462" y="2263981"/>
                    <a:pt x="8399002" y="2239851"/>
                    <a:pt x="8401542" y="2214451"/>
                  </a:cubicBezTo>
                  <a:cubicBezTo>
                    <a:pt x="8470122" y="1654381"/>
                    <a:pt x="8426942" y="382270"/>
                    <a:pt x="8426942" y="320040"/>
                  </a:cubicBezTo>
                  <a:cubicBezTo>
                    <a:pt x="8426942" y="275590"/>
                    <a:pt x="8419322" y="233680"/>
                    <a:pt x="8396462" y="195580"/>
                  </a:cubicBezTo>
                  <a:cubicBezTo>
                    <a:pt x="8371062" y="153670"/>
                    <a:pt x="8330422" y="121920"/>
                    <a:pt x="8287242" y="97790"/>
                  </a:cubicBezTo>
                  <a:cubicBezTo>
                    <a:pt x="8145002" y="19050"/>
                    <a:pt x="7977362" y="19050"/>
                    <a:pt x="7818612" y="20320"/>
                  </a:cubicBezTo>
                  <a:cubicBezTo>
                    <a:pt x="7648432" y="21590"/>
                    <a:pt x="1653540" y="41910"/>
                    <a:pt x="1437640" y="41910"/>
                  </a:cubicBezTo>
                  <a:cubicBezTo>
                    <a:pt x="1176020" y="41910"/>
                    <a:pt x="915670" y="38100"/>
                    <a:pt x="654050" y="31750"/>
                  </a:cubicBezTo>
                  <a:cubicBezTo>
                    <a:pt x="593090" y="31750"/>
                    <a:pt x="533400" y="29210"/>
                    <a:pt x="472440" y="27940"/>
                  </a:cubicBezTo>
                  <a:cubicBezTo>
                    <a:pt x="372110" y="25400"/>
                    <a:pt x="261620" y="24130"/>
                    <a:pt x="165100" y="55880"/>
                  </a:cubicBezTo>
                  <a:cubicBezTo>
                    <a:pt x="111760" y="73660"/>
                    <a:pt x="69850" y="106680"/>
                    <a:pt x="57150" y="163830"/>
                  </a:cubicBezTo>
                  <a:cubicBezTo>
                    <a:pt x="48260" y="205740"/>
                    <a:pt x="52070" y="251460"/>
                    <a:pt x="48260" y="294640"/>
                  </a:cubicBezTo>
                  <a:cubicBezTo>
                    <a:pt x="33020" y="482600"/>
                    <a:pt x="35560" y="671830"/>
                    <a:pt x="40640" y="1236128"/>
                  </a:cubicBezTo>
                  <a:cubicBezTo>
                    <a:pt x="45720" y="1589611"/>
                    <a:pt x="52070" y="1791541"/>
                    <a:pt x="57150" y="1992201"/>
                  </a:cubicBezTo>
                  <a:cubicBezTo>
                    <a:pt x="60960" y="2105231"/>
                    <a:pt x="63500" y="2218261"/>
                    <a:pt x="67310" y="2331291"/>
                  </a:cubicBezTo>
                  <a:cubicBezTo>
                    <a:pt x="71120" y="2446861"/>
                    <a:pt x="176530" y="2514171"/>
                    <a:pt x="275590" y="2548461"/>
                  </a:cubicBezTo>
                  <a:cubicBezTo>
                    <a:pt x="356870" y="2576401"/>
                    <a:pt x="441960" y="2585291"/>
                    <a:pt x="527050" y="2585291"/>
                  </a:cubicBezTo>
                  <a:cubicBezTo>
                    <a:pt x="615950" y="2585291"/>
                    <a:pt x="703580" y="2585291"/>
                    <a:pt x="792480" y="2585291"/>
                  </a:cubicBezTo>
                  <a:cubicBezTo>
                    <a:pt x="962660" y="2585291"/>
                    <a:pt x="1131570" y="2585291"/>
                    <a:pt x="1301750" y="2584021"/>
                  </a:cubicBezTo>
                  <a:cubicBezTo>
                    <a:pt x="1504950" y="2584021"/>
                    <a:pt x="1708150" y="2582751"/>
                    <a:pt x="4050278" y="2581481"/>
                  </a:cubicBezTo>
                  <a:cubicBezTo>
                    <a:pt x="6480506" y="2580211"/>
                    <a:pt x="6811502" y="2578941"/>
                    <a:pt x="6996922" y="2577671"/>
                  </a:cubicBezTo>
                  <a:cubicBezTo>
                    <a:pt x="7117572" y="2576401"/>
                    <a:pt x="7238222" y="2575131"/>
                    <a:pt x="7358872" y="2571321"/>
                  </a:cubicBezTo>
                  <a:cubicBezTo>
                    <a:pt x="7560802" y="2563701"/>
                    <a:pt x="7764002" y="2559891"/>
                    <a:pt x="7965932" y="2567511"/>
                  </a:cubicBezTo>
                  <a:cubicBezTo>
                    <a:pt x="7974822" y="2568781"/>
                    <a:pt x="7973552" y="2572591"/>
                    <a:pt x="7968472" y="2577671"/>
                  </a:cubicBezTo>
                  <a:close/>
                </a:path>
              </a:pathLst>
            </a:custGeom>
            <a:solidFill>
              <a:srgbClr val="000000"/>
            </a:solidFill>
          </p:spPr>
        </p:sp>
      </p:grpSp>
      <p:sp>
        <p:nvSpPr>
          <p:cNvPr id="31" name="TextBox 8">
            <a:extLst>
              <a:ext uri="{FF2B5EF4-FFF2-40B4-BE49-F238E27FC236}">
                <a16:creationId xmlns:a16="http://schemas.microsoft.com/office/drawing/2014/main" id="{7547856A-B272-46D5-800E-1F7C66D351AC}"/>
              </a:ext>
            </a:extLst>
          </p:cNvPr>
          <p:cNvSpPr txBox="1"/>
          <p:nvPr/>
        </p:nvSpPr>
        <p:spPr>
          <a:xfrm>
            <a:off x="6356970" y="3261772"/>
            <a:ext cx="5722358" cy="738664"/>
          </a:xfrm>
          <a:prstGeom prst="rect">
            <a:avLst/>
          </a:prstGeom>
        </p:spPr>
        <p:txBody>
          <a:bodyPr wrap="square" lIns="0" tIns="0" rIns="0" bIns="0" rtlCol="0" anchor="t">
            <a:spAutoFit/>
          </a:bodyPr>
          <a:lstStyle/>
          <a:p>
            <a:r>
              <a:rPr lang="en-US" sz="2400" dirty="0" err="1"/>
              <a:t>Năm</a:t>
            </a:r>
            <a:r>
              <a:rPr lang="en-US" sz="2400" dirty="0"/>
              <a:t> 6/</a:t>
            </a:r>
            <a:r>
              <a:rPr lang="vi-VN" sz="2400" dirty="0"/>
              <a:t>191</a:t>
            </a:r>
            <a:r>
              <a:rPr lang="en-US" sz="2400" dirty="0"/>
              <a:t>9</a:t>
            </a:r>
            <a:r>
              <a:rPr lang="vi-VN" sz="2400" dirty="0"/>
              <a:t>, </a:t>
            </a:r>
            <a:r>
              <a:rPr lang="en-US" altLang="en-US" sz="2400" dirty="0" err="1"/>
              <a:t>Người</a:t>
            </a:r>
            <a:r>
              <a:rPr lang="en-US" altLang="en-US" sz="2400" dirty="0"/>
              <a:t> </a:t>
            </a:r>
            <a:r>
              <a:rPr lang="en-US" altLang="en-US" sz="2400" dirty="0" err="1"/>
              <a:t>đưa</a:t>
            </a:r>
            <a:r>
              <a:rPr lang="en-US" altLang="en-US" sz="2400" dirty="0"/>
              <a:t> </a:t>
            </a:r>
            <a:r>
              <a:rPr lang="en-US" altLang="en-US" sz="2400" dirty="0" err="1"/>
              <a:t>lên</a:t>
            </a:r>
            <a:r>
              <a:rPr lang="en-US" altLang="en-US" sz="2400" dirty="0"/>
              <a:t> </a:t>
            </a:r>
            <a:r>
              <a:rPr lang="en-US" altLang="en-US" sz="2400" dirty="0" err="1"/>
              <a:t>hội</a:t>
            </a:r>
            <a:r>
              <a:rPr lang="en-US" altLang="en-US" sz="2400" dirty="0"/>
              <a:t> </a:t>
            </a:r>
            <a:r>
              <a:rPr lang="en-US" altLang="en-US" sz="2400" dirty="0" err="1"/>
              <a:t>nghị</a:t>
            </a:r>
            <a:r>
              <a:rPr lang="en-US" altLang="en-US" sz="2400" dirty="0"/>
              <a:t> </a:t>
            </a:r>
            <a:r>
              <a:rPr lang="en-US" altLang="en-US" sz="2400" dirty="0" err="1"/>
              <a:t>Vecxay</a:t>
            </a:r>
            <a:r>
              <a:rPr lang="en-US" altLang="en-US" sz="2400" dirty="0"/>
              <a:t> </a:t>
            </a:r>
            <a:r>
              <a:rPr lang="en-US" altLang="en-US" sz="2400" dirty="0" err="1"/>
              <a:t>bản</a:t>
            </a:r>
            <a:r>
              <a:rPr lang="en-US" altLang="en-US" sz="2400" dirty="0"/>
              <a:t> </a:t>
            </a:r>
            <a:r>
              <a:rPr lang="en-US" altLang="en-US" sz="2400" dirty="0" err="1"/>
              <a:t>yêu</a:t>
            </a:r>
            <a:r>
              <a:rPr lang="en-US" altLang="en-US" sz="2400" dirty="0"/>
              <a:t> </a:t>
            </a:r>
            <a:r>
              <a:rPr lang="en-US" altLang="en-US" sz="2400" dirty="0" err="1"/>
              <a:t>sách</a:t>
            </a:r>
            <a:r>
              <a:rPr lang="en-US" altLang="en-US" sz="2400" dirty="0"/>
              <a:t> 8 </a:t>
            </a:r>
            <a:r>
              <a:rPr lang="en-US" altLang="en-US" sz="2400" dirty="0" err="1"/>
              <a:t>điểm</a:t>
            </a:r>
            <a:r>
              <a:rPr lang="en-US" altLang="en-US" sz="2400" dirty="0"/>
              <a:t> </a:t>
            </a:r>
            <a:r>
              <a:rPr lang="en-US" altLang="en-US" sz="2400" dirty="0" err="1"/>
              <a:t>của</a:t>
            </a:r>
            <a:r>
              <a:rPr lang="en-US" altLang="en-US" sz="2400" dirty="0"/>
              <a:t> </a:t>
            </a:r>
            <a:r>
              <a:rPr lang="en-US" altLang="en-US" sz="2400" dirty="0" err="1"/>
              <a:t>nhân</a:t>
            </a:r>
            <a:r>
              <a:rPr lang="en-US" altLang="en-US" sz="2400" dirty="0"/>
              <a:t> </a:t>
            </a:r>
            <a:r>
              <a:rPr lang="en-US" altLang="en-US" sz="2400" dirty="0" err="1"/>
              <a:t>dân</a:t>
            </a:r>
            <a:r>
              <a:rPr lang="en-US" altLang="en-US" sz="2400" dirty="0"/>
              <a:t> An Nam</a:t>
            </a:r>
          </a:p>
        </p:txBody>
      </p:sp>
    </p:spTree>
    <p:extLst>
      <p:ext uri="{BB962C8B-B14F-4D97-AF65-F5344CB8AC3E}">
        <p14:creationId xmlns:p14="http://schemas.microsoft.com/office/powerpoint/2010/main" val="22998522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2">
            <a:extLst>
              <a:ext uri="{FF2B5EF4-FFF2-40B4-BE49-F238E27FC236}">
                <a16:creationId xmlns:a16="http://schemas.microsoft.com/office/drawing/2014/main" id="{24918EC7-FA2E-4732-9EB3-F3D6F57948B7}"/>
              </a:ext>
            </a:extLst>
          </p:cNvPr>
          <p:cNvGrpSpPr/>
          <p:nvPr/>
        </p:nvGrpSpPr>
        <p:grpSpPr>
          <a:xfrm>
            <a:off x="715725" y="683363"/>
            <a:ext cx="6626127" cy="600293"/>
            <a:chOff x="0" y="0"/>
            <a:chExt cx="7660157" cy="1060682"/>
          </a:xfrm>
        </p:grpSpPr>
        <p:sp>
          <p:nvSpPr>
            <p:cNvPr id="21" name="Freeform 3">
              <a:extLst>
                <a:ext uri="{FF2B5EF4-FFF2-40B4-BE49-F238E27FC236}">
                  <a16:creationId xmlns:a16="http://schemas.microsoft.com/office/drawing/2014/main" id="{46356180-9B7A-402E-A3AA-1E587A704FAF}"/>
                </a:ext>
              </a:extLst>
            </p:cNvPr>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grpSp>
        <p:nvGrpSpPr>
          <p:cNvPr id="2" name="Group 2"/>
          <p:cNvGrpSpPr/>
          <p:nvPr/>
        </p:nvGrpSpPr>
        <p:grpSpPr>
          <a:xfrm>
            <a:off x="4021400" y="1576625"/>
            <a:ext cx="7422456" cy="1215639"/>
            <a:chOff x="0" y="0"/>
            <a:chExt cx="7660157" cy="1060682"/>
          </a:xfrm>
        </p:grpSpPr>
        <p:sp>
          <p:nvSpPr>
            <p:cNvPr id="3" name="Freeform 3"/>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sp>
        <p:nvSpPr>
          <p:cNvPr id="4" name="TextBox 4"/>
          <p:cNvSpPr txBox="1"/>
          <p:nvPr/>
        </p:nvSpPr>
        <p:spPr>
          <a:xfrm>
            <a:off x="4444133" y="1700244"/>
            <a:ext cx="6297759" cy="961802"/>
          </a:xfrm>
          <a:prstGeom prst="rect">
            <a:avLst/>
          </a:prstGeom>
        </p:spPr>
        <p:txBody>
          <a:bodyPr wrap="square" lIns="0" tIns="0" rIns="0" bIns="0" rtlCol="0" anchor="t">
            <a:spAutoFit/>
          </a:bodyPr>
          <a:lstStyle/>
          <a:p>
            <a:pPr algn="ctr">
              <a:lnSpc>
                <a:spcPts val="2543"/>
              </a:lnSpc>
            </a:pPr>
            <a:r>
              <a:rPr lang="vi-VN" sz="2400" dirty="0"/>
              <a:t>Từ giữa năm 1921</a:t>
            </a:r>
            <a:r>
              <a:rPr lang="en-US" sz="2400" dirty="0"/>
              <a:t>, </a:t>
            </a:r>
            <a:r>
              <a:rPr lang="en-US" sz="2400" dirty="0" err="1"/>
              <a:t>người</a:t>
            </a:r>
            <a:r>
              <a:rPr lang="en-US" sz="2400" dirty="0"/>
              <a:t> </a:t>
            </a:r>
            <a:r>
              <a:rPr lang="en-US" sz="2400" dirty="0" err="1"/>
              <a:t>tham</a:t>
            </a:r>
            <a:r>
              <a:rPr lang="en-US" sz="2400" dirty="0"/>
              <a:t> </a:t>
            </a:r>
            <a:r>
              <a:rPr lang="en-US" sz="2400" dirty="0" err="1"/>
              <a:t>gia</a:t>
            </a:r>
            <a:r>
              <a:rPr lang="en-US" sz="2400" dirty="0"/>
              <a:t> </a:t>
            </a:r>
            <a:r>
              <a:rPr lang="en-US" sz="2400" dirty="0" err="1"/>
              <a:t>viết</a:t>
            </a:r>
            <a:r>
              <a:rPr lang="en-US" sz="2400" dirty="0"/>
              <a:t> </a:t>
            </a:r>
            <a:r>
              <a:rPr lang="en-US" sz="2400" dirty="0" err="1"/>
              <a:t>nhiều</a:t>
            </a:r>
            <a:r>
              <a:rPr lang="en-US" sz="2400" dirty="0"/>
              <a:t> </a:t>
            </a:r>
            <a:r>
              <a:rPr lang="en-US" sz="2400" dirty="0" err="1"/>
              <a:t>bài</a:t>
            </a:r>
            <a:r>
              <a:rPr lang="en-US" sz="2400" dirty="0"/>
              <a:t> </a:t>
            </a:r>
            <a:r>
              <a:rPr lang="en-US" sz="2400" dirty="0" err="1"/>
              <a:t>trên</a:t>
            </a:r>
            <a:r>
              <a:rPr lang="en-US" sz="2400" dirty="0"/>
              <a:t> </a:t>
            </a:r>
            <a:r>
              <a:rPr lang="en-US" sz="2400" dirty="0" err="1"/>
              <a:t>các</a:t>
            </a:r>
            <a:r>
              <a:rPr lang="en-US" sz="2400" dirty="0"/>
              <a:t> </a:t>
            </a:r>
            <a:r>
              <a:rPr lang="en-US" sz="2400" dirty="0" err="1"/>
              <a:t>báo</a:t>
            </a:r>
            <a:r>
              <a:rPr lang="en-US" sz="2400" dirty="0"/>
              <a:t> </a:t>
            </a:r>
            <a:r>
              <a:rPr lang="vi-VN" sz="2400" dirty="0"/>
              <a:t>Nhân đạo, Đời sống công nhân, Tạp chí Cộng sản</a:t>
            </a:r>
            <a:r>
              <a:rPr lang="en-US" sz="2400" dirty="0"/>
              <a:t>.</a:t>
            </a:r>
          </a:p>
        </p:txBody>
      </p:sp>
      <p:grpSp>
        <p:nvGrpSpPr>
          <p:cNvPr id="11" name="Group 11"/>
          <p:cNvGrpSpPr/>
          <p:nvPr/>
        </p:nvGrpSpPr>
        <p:grpSpPr>
          <a:xfrm>
            <a:off x="3247855" y="3828112"/>
            <a:ext cx="981692" cy="189315"/>
            <a:chOff x="0" y="0"/>
            <a:chExt cx="2994890" cy="577549"/>
          </a:xfrm>
        </p:grpSpPr>
        <p:sp>
          <p:nvSpPr>
            <p:cNvPr id="12" name="Freeform 12"/>
            <p:cNvSpPr/>
            <p:nvPr/>
          </p:nvSpPr>
          <p:spPr>
            <a:xfrm>
              <a:off x="-32193" y="-26797"/>
              <a:ext cx="3033197" cy="642041"/>
            </a:xfrm>
            <a:custGeom>
              <a:avLst/>
              <a:gdLst/>
              <a:ahLst/>
              <a:cxnLst/>
              <a:rect l="l" t="t" r="r" b="b"/>
              <a:pathLst>
                <a:path w="3033197" h="642041">
                  <a:moveTo>
                    <a:pt x="3014086" y="368169"/>
                  </a:moveTo>
                  <a:cubicBezTo>
                    <a:pt x="3010930" y="378701"/>
                    <a:pt x="3005663" y="388638"/>
                    <a:pt x="2998185" y="397059"/>
                  </a:cubicBezTo>
                  <a:cubicBezTo>
                    <a:pt x="2931498" y="472176"/>
                    <a:pt x="2836975" y="522827"/>
                    <a:pt x="2763775" y="591867"/>
                  </a:cubicBezTo>
                  <a:cubicBezTo>
                    <a:pt x="2710575" y="642041"/>
                    <a:pt x="2663525" y="527415"/>
                    <a:pt x="2706916" y="486490"/>
                  </a:cubicBezTo>
                  <a:cubicBezTo>
                    <a:pt x="2743045" y="452415"/>
                    <a:pt x="2784379" y="422807"/>
                    <a:pt x="2824999" y="392527"/>
                  </a:cubicBezTo>
                  <a:cubicBezTo>
                    <a:pt x="2362933" y="384081"/>
                    <a:pt x="2016353" y="379346"/>
                    <a:pt x="1592345" y="378908"/>
                  </a:cubicBezTo>
                  <a:cubicBezTo>
                    <a:pt x="1095019" y="378438"/>
                    <a:pt x="596257" y="375898"/>
                    <a:pt x="100811" y="424981"/>
                  </a:cubicBezTo>
                  <a:cubicBezTo>
                    <a:pt x="28227" y="432172"/>
                    <a:pt x="0" y="337039"/>
                    <a:pt x="82377" y="328879"/>
                  </a:cubicBezTo>
                  <a:cubicBezTo>
                    <a:pt x="577823" y="279797"/>
                    <a:pt x="1076585" y="282336"/>
                    <a:pt x="1573912" y="282806"/>
                  </a:cubicBezTo>
                  <a:cubicBezTo>
                    <a:pt x="2016353" y="283254"/>
                    <a:pt x="2364985" y="288153"/>
                    <a:pt x="2837288" y="296965"/>
                  </a:cubicBezTo>
                  <a:cubicBezTo>
                    <a:pt x="2776337" y="238209"/>
                    <a:pt x="2709547" y="184033"/>
                    <a:pt x="2641499" y="137691"/>
                  </a:cubicBezTo>
                  <a:cubicBezTo>
                    <a:pt x="2584967" y="99191"/>
                    <a:pt x="2661474" y="0"/>
                    <a:pt x="2710886" y="33652"/>
                  </a:cubicBezTo>
                  <a:cubicBezTo>
                    <a:pt x="2821363" y="108890"/>
                    <a:pt x="2929555" y="199696"/>
                    <a:pt x="3016535" y="301696"/>
                  </a:cubicBezTo>
                  <a:cubicBezTo>
                    <a:pt x="3033197" y="321235"/>
                    <a:pt x="3028400" y="347199"/>
                    <a:pt x="3014086" y="368169"/>
                  </a:cubicBezTo>
                  <a:close/>
                </a:path>
              </a:pathLst>
            </a:custGeom>
            <a:solidFill>
              <a:srgbClr val="000000"/>
            </a:solidFill>
          </p:spPr>
        </p:sp>
      </p:grpSp>
      <p:pic>
        <p:nvPicPr>
          <p:cNvPr id="13" name="Picture 1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8388669" flipH="1">
            <a:off x="2711448" y="4979141"/>
            <a:ext cx="1051709" cy="562187"/>
          </a:xfrm>
          <a:prstGeom prst="rect">
            <a:avLst/>
          </a:prstGeom>
        </p:spPr>
      </p:pic>
      <p:pic>
        <p:nvPicPr>
          <p:cNvPr id="14" name="Picture 1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935153" flipV="1">
            <a:off x="2611656" y="1995987"/>
            <a:ext cx="1272401" cy="386348"/>
          </a:xfrm>
          <a:prstGeom prst="rect">
            <a:avLst/>
          </a:prstGeom>
        </p:spPr>
      </p:pic>
      <p:pic>
        <p:nvPicPr>
          <p:cNvPr id="15" name="Picture 1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5162885">
            <a:off x="878165" y="2557903"/>
            <a:ext cx="2183441" cy="1912852"/>
          </a:xfrm>
          <a:prstGeom prst="rect">
            <a:avLst/>
          </a:prstGeom>
        </p:spPr>
      </p:pic>
      <p:sp>
        <p:nvSpPr>
          <p:cNvPr id="17" name="TextBox 17"/>
          <p:cNvSpPr txBox="1"/>
          <p:nvPr/>
        </p:nvSpPr>
        <p:spPr>
          <a:xfrm>
            <a:off x="1488787" y="3184106"/>
            <a:ext cx="1241304" cy="738664"/>
          </a:xfrm>
          <a:prstGeom prst="rect">
            <a:avLst/>
          </a:prstGeom>
        </p:spPr>
        <p:txBody>
          <a:bodyPr lIns="0" tIns="0" rIns="0" bIns="0" rtlCol="0" anchor="t">
            <a:spAutoFit/>
          </a:bodyPr>
          <a:lstStyle/>
          <a:p>
            <a:r>
              <a:rPr lang="en-US" sz="2400" dirty="0" err="1"/>
              <a:t>Về</a:t>
            </a:r>
            <a:r>
              <a:rPr lang="en-US" sz="2400" dirty="0"/>
              <a:t> </a:t>
            </a:r>
            <a:r>
              <a:rPr lang="en-US" sz="2400" dirty="0" err="1"/>
              <a:t>tư</a:t>
            </a:r>
            <a:r>
              <a:rPr lang="en-US" sz="2400" dirty="0"/>
              <a:t> </a:t>
            </a:r>
            <a:r>
              <a:rPr lang="en-US" sz="2400" dirty="0" err="1"/>
              <a:t>tưởng</a:t>
            </a:r>
            <a:endParaRPr lang="en-US" sz="2400" dirty="0"/>
          </a:p>
        </p:txBody>
      </p:sp>
      <p:sp>
        <p:nvSpPr>
          <p:cNvPr id="19" name="TextBox 18">
            <a:extLst>
              <a:ext uri="{FF2B5EF4-FFF2-40B4-BE49-F238E27FC236}">
                <a16:creationId xmlns:a16="http://schemas.microsoft.com/office/drawing/2014/main" id="{1FF5D372-E71F-4645-ABD8-BB71B566D4DB}"/>
              </a:ext>
            </a:extLst>
          </p:cNvPr>
          <p:cNvSpPr txBox="1"/>
          <p:nvPr/>
        </p:nvSpPr>
        <p:spPr>
          <a:xfrm>
            <a:off x="864564" y="666717"/>
            <a:ext cx="6096000" cy="1200329"/>
          </a:xfrm>
          <a:prstGeom prst="rect">
            <a:avLst/>
          </a:prstGeom>
          <a:noFill/>
        </p:spPr>
        <p:txBody>
          <a:bodyPr wrap="square">
            <a:spAutoFit/>
          </a:bodyPr>
          <a:lstStyle/>
          <a:p>
            <a:r>
              <a:rPr lang="en-US" sz="2400" dirty="0" err="1">
                <a:latin typeface="Lucida Handwriting" panose="03010101010101010101" pitchFamily="66" charset="0"/>
              </a:rPr>
              <a:t>Nguyễn</a:t>
            </a:r>
            <a:r>
              <a:rPr lang="en-US" sz="2400" dirty="0">
                <a:latin typeface="Lucida Handwriting" panose="03010101010101010101" pitchFamily="66" charset="0"/>
              </a:rPr>
              <a:t> </a:t>
            </a:r>
            <a:r>
              <a:rPr lang="en-US" sz="2400" dirty="0" err="1">
                <a:latin typeface="Lucida Handwriting" panose="03010101010101010101" pitchFamily="66" charset="0"/>
              </a:rPr>
              <a:t>Ái</a:t>
            </a:r>
            <a:r>
              <a:rPr lang="en-US" sz="2400" dirty="0">
                <a:latin typeface="Lucida Handwriting" panose="03010101010101010101" pitchFamily="66" charset="0"/>
              </a:rPr>
              <a:t> </a:t>
            </a:r>
            <a:r>
              <a:rPr lang="en-US" sz="2400" dirty="0" err="1">
                <a:latin typeface="Lucida Handwriting" panose="03010101010101010101" pitchFamily="66" charset="0"/>
              </a:rPr>
              <a:t>Quốc</a:t>
            </a:r>
            <a:r>
              <a:rPr lang="en-US" sz="2400" dirty="0">
                <a:latin typeface="Lucida Handwriting" panose="03010101010101010101" pitchFamily="66" charset="0"/>
              </a:rPr>
              <a:t> </a:t>
            </a:r>
            <a:r>
              <a:rPr lang="vi-VN" sz="2400" dirty="0"/>
              <a:t>Chuẩn bị về tư tưởng, chính trị và tổ chức cho sự ra đời của Đảng.</a:t>
            </a:r>
            <a:endParaRPr lang="en-US" sz="2400" dirty="0">
              <a:latin typeface="Lucida Handwriting" panose="03010101010101010101" pitchFamily="66" charset="0"/>
            </a:endParaRPr>
          </a:p>
        </p:txBody>
      </p:sp>
      <p:sp>
        <p:nvSpPr>
          <p:cNvPr id="22" name="Freeform 3">
            <a:extLst>
              <a:ext uri="{FF2B5EF4-FFF2-40B4-BE49-F238E27FC236}">
                <a16:creationId xmlns:a16="http://schemas.microsoft.com/office/drawing/2014/main" id="{2BCCA21A-DFCE-49BE-8496-6857010DFCC3}"/>
              </a:ext>
            </a:extLst>
          </p:cNvPr>
          <p:cNvSpPr/>
          <p:nvPr/>
        </p:nvSpPr>
        <p:spPr>
          <a:xfrm>
            <a:off x="4058432" y="2625463"/>
            <a:ext cx="7588916" cy="2257654"/>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sp>
        <p:nvSpPr>
          <p:cNvPr id="23" name="TextBox 4">
            <a:extLst>
              <a:ext uri="{FF2B5EF4-FFF2-40B4-BE49-F238E27FC236}">
                <a16:creationId xmlns:a16="http://schemas.microsoft.com/office/drawing/2014/main" id="{E9D92289-72AB-4E1A-B875-212A9865B581}"/>
              </a:ext>
            </a:extLst>
          </p:cNvPr>
          <p:cNvSpPr txBox="1"/>
          <p:nvPr/>
        </p:nvSpPr>
        <p:spPr>
          <a:xfrm>
            <a:off x="4536497" y="2756110"/>
            <a:ext cx="6914740" cy="1923604"/>
          </a:xfrm>
          <a:prstGeom prst="rect">
            <a:avLst/>
          </a:prstGeom>
        </p:spPr>
        <p:txBody>
          <a:bodyPr wrap="square" lIns="0" tIns="0" rIns="0" bIns="0" rtlCol="0" anchor="t">
            <a:spAutoFit/>
          </a:bodyPr>
          <a:lstStyle/>
          <a:p>
            <a:pPr algn="ctr">
              <a:lnSpc>
                <a:spcPts val="2543"/>
              </a:lnSpc>
            </a:pPr>
            <a:r>
              <a:rPr lang="vi-VN" sz="2400" dirty="0"/>
              <a:t>Năm 1922</a:t>
            </a:r>
            <a:r>
              <a:rPr lang="en-US" sz="2400" dirty="0"/>
              <a:t>, </a:t>
            </a:r>
            <a:r>
              <a:rPr lang="vi-VN" sz="2400" dirty="0"/>
              <a:t>Nguyễn Ái Quốc được cử làm Trưởng Tiểu ban Nghiên cứu về Đông Dương. </a:t>
            </a:r>
            <a:r>
              <a:rPr lang="en-US" sz="2400" dirty="0" err="1"/>
              <a:t>Người</a:t>
            </a:r>
            <a:r>
              <a:rPr lang="en-US" sz="2400" dirty="0"/>
              <a:t> </a:t>
            </a:r>
            <a:r>
              <a:rPr lang="vi-VN" sz="2400" dirty="0"/>
              <a:t>tích cực tố cáo, lên án bản chất áp bức, bóc lột, nô dịch của chủ nghĩa thực dân đối với nhân dân các nước thuộc địa và kêu gọi, thức tỉnh nhân dân bị áp bức đấu tranh giải phóng</a:t>
            </a:r>
            <a:endParaRPr lang="en-US" sz="2400" dirty="0"/>
          </a:p>
        </p:txBody>
      </p:sp>
      <p:grpSp>
        <p:nvGrpSpPr>
          <p:cNvPr id="24" name="Group 2">
            <a:extLst>
              <a:ext uri="{FF2B5EF4-FFF2-40B4-BE49-F238E27FC236}">
                <a16:creationId xmlns:a16="http://schemas.microsoft.com/office/drawing/2014/main" id="{D38B8BF4-5F74-4B45-A23E-A29C79DDFE2E}"/>
              </a:ext>
            </a:extLst>
          </p:cNvPr>
          <p:cNvGrpSpPr/>
          <p:nvPr/>
        </p:nvGrpSpPr>
        <p:grpSpPr>
          <a:xfrm>
            <a:off x="4231551" y="4922959"/>
            <a:ext cx="7299581" cy="1108147"/>
            <a:chOff x="0" y="0"/>
            <a:chExt cx="7660157" cy="1060682"/>
          </a:xfrm>
        </p:grpSpPr>
        <p:sp>
          <p:nvSpPr>
            <p:cNvPr id="25" name="Freeform 3">
              <a:extLst>
                <a:ext uri="{FF2B5EF4-FFF2-40B4-BE49-F238E27FC236}">
                  <a16:creationId xmlns:a16="http://schemas.microsoft.com/office/drawing/2014/main" id="{B914DAA1-8BED-4D6F-B0ED-A570DE470202}"/>
                </a:ext>
              </a:extLst>
            </p:cNvPr>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sp>
        <p:nvSpPr>
          <p:cNvPr id="26" name="TextBox 4">
            <a:extLst>
              <a:ext uri="{FF2B5EF4-FFF2-40B4-BE49-F238E27FC236}">
                <a16:creationId xmlns:a16="http://schemas.microsoft.com/office/drawing/2014/main" id="{3B831B95-258C-4ABC-BF55-2879A134DF07}"/>
              </a:ext>
            </a:extLst>
          </p:cNvPr>
          <p:cNvSpPr txBox="1"/>
          <p:nvPr/>
        </p:nvSpPr>
        <p:spPr>
          <a:xfrm>
            <a:off x="4340385" y="5036238"/>
            <a:ext cx="7110852" cy="961802"/>
          </a:xfrm>
          <a:prstGeom prst="rect">
            <a:avLst/>
          </a:prstGeom>
        </p:spPr>
        <p:txBody>
          <a:bodyPr wrap="square" lIns="0" tIns="0" rIns="0" bIns="0" rtlCol="0" anchor="t">
            <a:spAutoFit/>
          </a:bodyPr>
          <a:lstStyle/>
          <a:p>
            <a:pPr algn="ctr">
              <a:lnSpc>
                <a:spcPts val="2543"/>
              </a:lnSpc>
            </a:pPr>
            <a:r>
              <a:rPr lang="en-US" sz="2400" dirty="0"/>
              <a:t>N</a:t>
            </a:r>
            <a:r>
              <a:rPr lang="vi-VN" sz="2400" dirty="0"/>
              <a:t>ăm 1927, Nguyễn Ái Quốc khẳng định: “Đảng muốn vững phải có chủ nghĩa làm cốt, trong đảng ai cũng phải hiểu, ai cũng phải theo chủ nghĩa ấy”</a:t>
            </a:r>
            <a:endParaRPr lang="en-US" sz="2400" dirty="0"/>
          </a:p>
        </p:txBody>
      </p:sp>
      <p:pic>
        <p:nvPicPr>
          <p:cNvPr id="27" name="Picture 26">
            <a:extLst>
              <a:ext uri="{FF2B5EF4-FFF2-40B4-BE49-F238E27FC236}">
                <a16:creationId xmlns:a16="http://schemas.microsoft.com/office/drawing/2014/main" id="{D5DBB4A3-C285-4E96-BC15-1181A0147D80}"/>
              </a:ext>
            </a:extLst>
          </p:cNvPr>
          <p:cNvPicPr>
            <a:picLocks noChangeAspect="1"/>
          </p:cNvPicPr>
          <p:nvPr/>
        </p:nvPicPr>
        <p:blipFill>
          <a:blip r:embed="rId8"/>
          <a:stretch>
            <a:fillRect/>
          </a:stretch>
        </p:blipFill>
        <p:spPr>
          <a:xfrm>
            <a:off x="10735500" y="250272"/>
            <a:ext cx="906077" cy="790552"/>
          </a:xfrm>
          <a:prstGeom prst="rect">
            <a:avLst/>
          </a:prstGeom>
        </p:spPr>
      </p:pic>
    </p:spTree>
    <p:extLst>
      <p:ext uri="{BB962C8B-B14F-4D97-AF65-F5344CB8AC3E}">
        <p14:creationId xmlns:p14="http://schemas.microsoft.com/office/powerpoint/2010/main" val="30753535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2">
            <a:extLst>
              <a:ext uri="{FF2B5EF4-FFF2-40B4-BE49-F238E27FC236}">
                <a16:creationId xmlns:a16="http://schemas.microsoft.com/office/drawing/2014/main" id="{24918EC7-FA2E-4732-9EB3-F3D6F57948B7}"/>
              </a:ext>
            </a:extLst>
          </p:cNvPr>
          <p:cNvGrpSpPr/>
          <p:nvPr/>
        </p:nvGrpSpPr>
        <p:grpSpPr>
          <a:xfrm>
            <a:off x="715725" y="683363"/>
            <a:ext cx="6626127" cy="600293"/>
            <a:chOff x="0" y="0"/>
            <a:chExt cx="7660157" cy="1060682"/>
          </a:xfrm>
        </p:grpSpPr>
        <p:sp>
          <p:nvSpPr>
            <p:cNvPr id="21" name="Freeform 3">
              <a:extLst>
                <a:ext uri="{FF2B5EF4-FFF2-40B4-BE49-F238E27FC236}">
                  <a16:creationId xmlns:a16="http://schemas.microsoft.com/office/drawing/2014/main" id="{46356180-9B7A-402E-A3AA-1E587A704FAF}"/>
                </a:ext>
              </a:extLst>
            </p:cNvPr>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grpSp>
        <p:nvGrpSpPr>
          <p:cNvPr id="2" name="Group 2"/>
          <p:cNvGrpSpPr/>
          <p:nvPr/>
        </p:nvGrpSpPr>
        <p:grpSpPr>
          <a:xfrm>
            <a:off x="4144274" y="1576626"/>
            <a:ext cx="7299581" cy="889484"/>
            <a:chOff x="0" y="0"/>
            <a:chExt cx="7660157" cy="1060682"/>
          </a:xfrm>
        </p:grpSpPr>
        <p:sp>
          <p:nvSpPr>
            <p:cNvPr id="3" name="Freeform 3"/>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sp>
        <p:nvSpPr>
          <p:cNvPr id="4" name="TextBox 4"/>
          <p:cNvSpPr txBox="1"/>
          <p:nvPr/>
        </p:nvSpPr>
        <p:spPr>
          <a:xfrm>
            <a:off x="4444133" y="1700244"/>
            <a:ext cx="6297759" cy="961802"/>
          </a:xfrm>
          <a:prstGeom prst="rect">
            <a:avLst/>
          </a:prstGeom>
        </p:spPr>
        <p:txBody>
          <a:bodyPr wrap="square" lIns="0" tIns="0" rIns="0" bIns="0" rtlCol="0" anchor="t">
            <a:spAutoFit/>
          </a:bodyPr>
          <a:lstStyle/>
          <a:p>
            <a:pPr algn="ctr">
              <a:lnSpc>
                <a:spcPts val="2543"/>
              </a:lnSpc>
            </a:pPr>
            <a:r>
              <a:rPr lang="vi-VN" sz="2400" dirty="0"/>
              <a:t>Người khẳng định rằng, con đường cách mạng của các dân tộc bị áp bức là giải phóng giai cấp, giải phóng dân tộc;</a:t>
            </a:r>
            <a:endParaRPr lang="en-US" sz="2400" dirty="0"/>
          </a:p>
        </p:txBody>
      </p:sp>
      <p:grpSp>
        <p:nvGrpSpPr>
          <p:cNvPr id="11" name="Group 11"/>
          <p:cNvGrpSpPr/>
          <p:nvPr/>
        </p:nvGrpSpPr>
        <p:grpSpPr>
          <a:xfrm>
            <a:off x="3247855" y="3828112"/>
            <a:ext cx="981692" cy="189315"/>
            <a:chOff x="0" y="0"/>
            <a:chExt cx="2994890" cy="577549"/>
          </a:xfrm>
        </p:grpSpPr>
        <p:sp>
          <p:nvSpPr>
            <p:cNvPr id="12" name="Freeform 12"/>
            <p:cNvSpPr/>
            <p:nvPr/>
          </p:nvSpPr>
          <p:spPr>
            <a:xfrm>
              <a:off x="-32193" y="-26797"/>
              <a:ext cx="3033197" cy="642041"/>
            </a:xfrm>
            <a:custGeom>
              <a:avLst/>
              <a:gdLst/>
              <a:ahLst/>
              <a:cxnLst/>
              <a:rect l="l" t="t" r="r" b="b"/>
              <a:pathLst>
                <a:path w="3033197" h="642041">
                  <a:moveTo>
                    <a:pt x="3014086" y="368169"/>
                  </a:moveTo>
                  <a:cubicBezTo>
                    <a:pt x="3010930" y="378701"/>
                    <a:pt x="3005663" y="388638"/>
                    <a:pt x="2998185" y="397059"/>
                  </a:cubicBezTo>
                  <a:cubicBezTo>
                    <a:pt x="2931498" y="472176"/>
                    <a:pt x="2836975" y="522827"/>
                    <a:pt x="2763775" y="591867"/>
                  </a:cubicBezTo>
                  <a:cubicBezTo>
                    <a:pt x="2710575" y="642041"/>
                    <a:pt x="2663525" y="527415"/>
                    <a:pt x="2706916" y="486490"/>
                  </a:cubicBezTo>
                  <a:cubicBezTo>
                    <a:pt x="2743045" y="452415"/>
                    <a:pt x="2784379" y="422807"/>
                    <a:pt x="2824999" y="392527"/>
                  </a:cubicBezTo>
                  <a:cubicBezTo>
                    <a:pt x="2362933" y="384081"/>
                    <a:pt x="2016353" y="379346"/>
                    <a:pt x="1592345" y="378908"/>
                  </a:cubicBezTo>
                  <a:cubicBezTo>
                    <a:pt x="1095019" y="378438"/>
                    <a:pt x="596257" y="375898"/>
                    <a:pt x="100811" y="424981"/>
                  </a:cubicBezTo>
                  <a:cubicBezTo>
                    <a:pt x="28227" y="432172"/>
                    <a:pt x="0" y="337039"/>
                    <a:pt x="82377" y="328879"/>
                  </a:cubicBezTo>
                  <a:cubicBezTo>
                    <a:pt x="577823" y="279797"/>
                    <a:pt x="1076585" y="282336"/>
                    <a:pt x="1573912" y="282806"/>
                  </a:cubicBezTo>
                  <a:cubicBezTo>
                    <a:pt x="2016353" y="283254"/>
                    <a:pt x="2364985" y="288153"/>
                    <a:pt x="2837288" y="296965"/>
                  </a:cubicBezTo>
                  <a:cubicBezTo>
                    <a:pt x="2776337" y="238209"/>
                    <a:pt x="2709547" y="184033"/>
                    <a:pt x="2641499" y="137691"/>
                  </a:cubicBezTo>
                  <a:cubicBezTo>
                    <a:pt x="2584967" y="99191"/>
                    <a:pt x="2661474" y="0"/>
                    <a:pt x="2710886" y="33652"/>
                  </a:cubicBezTo>
                  <a:cubicBezTo>
                    <a:pt x="2821363" y="108890"/>
                    <a:pt x="2929555" y="199696"/>
                    <a:pt x="3016535" y="301696"/>
                  </a:cubicBezTo>
                  <a:cubicBezTo>
                    <a:pt x="3033197" y="321235"/>
                    <a:pt x="3028400" y="347199"/>
                    <a:pt x="3014086" y="368169"/>
                  </a:cubicBezTo>
                  <a:close/>
                </a:path>
              </a:pathLst>
            </a:custGeom>
            <a:solidFill>
              <a:srgbClr val="000000"/>
            </a:solidFill>
          </p:spPr>
        </p:sp>
      </p:grpSp>
      <p:pic>
        <p:nvPicPr>
          <p:cNvPr id="13" name="Picture 1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8388669" flipH="1">
            <a:off x="2711448" y="4979141"/>
            <a:ext cx="1051709" cy="562187"/>
          </a:xfrm>
          <a:prstGeom prst="rect">
            <a:avLst/>
          </a:prstGeom>
        </p:spPr>
      </p:pic>
      <p:pic>
        <p:nvPicPr>
          <p:cNvPr id="14" name="Picture 1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935153" flipV="1">
            <a:off x="2611656" y="1995987"/>
            <a:ext cx="1272401" cy="386348"/>
          </a:xfrm>
          <a:prstGeom prst="rect">
            <a:avLst/>
          </a:prstGeom>
        </p:spPr>
      </p:pic>
      <p:pic>
        <p:nvPicPr>
          <p:cNvPr id="15" name="Picture 1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5162885">
            <a:off x="878165" y="2557903"/>
            <a:ext cx="2183441" cy="1912852"/>
          </a:xfrm>
          <a:prstGeom prst="rect">
            <a:avLst/>
          </a:prstGeom>
        </p:spPr>
      </p:pic>
      <p:sp>
        <p:nvSpPr>
          <p:cNvPr id="17" name="TextBox 17"/>
          <p:cNvSpPr txBox="1"/>
          <p:nvPr/>
        </p:nvSpPr>
        <p:spPr>
          <a:xfrm>
            <a:off x="1488787" y="3184105"/>
            <a:ext cx="1241304" cy="738664"/>
          </a:xfrm>
          <a:prstGeom prst="rect">
            <a:avLst/>
          </a:prstGeom>
        </p:spPr>
        <p:txBody>
          <a:bodyPr lIns="0" tIns="0" rIns="0" bIns="0" rtlCol="0" anchor="t">
            <a:spAutoFit/>
          </a:bodyPr>
          <a:lstStyle/>
          <a:p>
            <a:pPr algn="ctr"/>
            <a:r>
              <a:rPr lang="en-US" sz="2400" dirty="0" err="1"/>
              <a:t>Về</a:t>
            </a:r>
            <a:r>
              <a:rPr lang="en-US" sz="2400" dirty="0"/>
              <a:t> </a:t>
            </a:r>
            <a:r>
              <a:rPr lang="en-US" sz="2400" dirty="0" err="1"/>
              <a:t>chính</a:t>
            </a:r>
            <a:r>
              <a:rPr lang="en-US" sz="2400" dirty="0"/>
              <a:t> </a:t>
            </a:r>
            <a:r>
              <a:rPr lang="en-US" sz="2400" dirty="0" err="1"/>
              <a:t>trị</a:t>
            </a:r>
            <a:endParaRPr lang="en-US" sz="2400" dirty="0"/>
          </a:p>
        </p:txBody>
      </p:sp>
      <p:sp>
        <p:nvSpPr>
          <p:cNvPr id="19" name="TextBox 18">
            <a:extLst>
              <a:ext uri="{FF2B5EF4-FFF2-40B4-BE49-F238E27FC236}">
                <a16:creationId xmlns:a16="http://schemas.microsoft.com/office/drawing/2014/main" id="{1FF5D372-E71F-4645-ABD8-BB71B566D4DB}"/>
              </a:ext>
            </a:extLst>
          </p:cNvPr>
          <p:cNvSpPr txBox="1"/>
          <p:nvPr/>
        </p:nvSpPr>
        <p:spPr>
          <a:xfrm>
            <a:off x="864564" y="666717"/>
            <a:ext cx="6096000" cy="1200329"/>
          </a:xfrm>
          <a:prstGeom prst="rect">
            <a:avLst/>
          </a:prstGeom>
          <a:noFill/>
        </p:spPr>
        <p:txBody>
          <a:bodyPr wrap="square">
            <a:spAutoFit/>
          </a:bodyPr>
          <a:lstStyle/>
          <a:p>
            <a:r>
              <a:rPr lang="en-US" sz="2400" dirty="0" err="1">
                <a:latin typeface="Lucida Handwriting" panose="03010101010101010101" pitchFamily="66" charset="0"/>
              </a:rPr>
              <a:t>Nguyễn</a:t>
            </a:r>
            <a:r>
              <a:rPr lang="en-US" sz="2400" dirty="0">
                <a:latin typeface="Lucida Handwriting" panose="03010101010101010101" pitchFamily="66" charset="0"/>
              </a:rPr>
              <a:t> </a:t>
            </a:r>
            <a:r>
              <a:rPr lang="en-US" sz="2400" dirty="0" err="1">
                <a:latin typeface="Lucida Handwriting" panose="03010101010101010101" pitchFamily="66" charset="0"/>
              </a:rPr>
              <a:t>Ái</a:t>
            </a:r>
            <a:r>
              <a:rPr lang="en-US" sz="2400" dirty="0">
                <a:latin typeface="Lucida Handwriting" panose="03010101010101010101" pitchFamily="66" charset="0"/>
              </a:rPr>
              <a:t> </a:t>
            </a:r>
            <a:r>
              <a:rPr lang="en-US" sz="2400" dirty="0" err="1">
                <a:latin typeface="Lucida Handwriting" panose="03010101010101010101" pitchFamily="66" charset="0"/>
              </a:rPr>
              <a:t>Quốc</a:t>
            </a:r>
            <a:r>
              <a:rPr lang="en-US" sz="2400" dirty="0">
                <a:latin typeface="Lucida Handwriting" panose="03010101010101010101" pitchFamily="66" charset="0"/>
              </a:rPr>
              <a:t> </a:t>
            </a:r>
            <a:r>
              <a:rPr lang="vi-VN" sz="2400" dirty="0"/>
              <a:t>Chuẩn bị về tư tưởng, chính trị và tổ chức cho sự ra đời của Đảng.</a:t>
            </a:r>
            <a:endParaRPr lang="en-US" sz="2400" dirty="0">
              <a:latin typeface="Lucida Handwriting" panose="03010101010101010101" pitchFamily="66" charset="0"/>
            </a:endParaRPr>
          </a:p>
        </p:txBody>
      </p:sp>
      <p:sp>
        <p:nvSpPr>
          <p:cNvPr id="22" name="Freeform 3">
            <a:extLst>
              <a:ext uri="{FF2B5EF4-FFF2-40B4-BE49-F238E27FC236}">
                <a16:creationId xmlns:a16="http://schemas.microsoft.com/office/drawing/2014/main" id="{2BCCA21A-DFCE-49BE-8496-6857010DFCC3}"/>
              </a:ext>
            </a:extLst>
          </p:cNvPr>
          <p:cNvSpPr/>
          <p:nvPr/>
        </p:nvSpPr>
        <p:spPr>
          <a:xfrm>
            <a:off x="4340384" y="2625463"/>
            <a:ext cx="7306963" cy="1855949"/>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sp>
        <p:nvSpPr>
          <p:cNvPr id="23" name="TextBox 4">
            <a:extLst>
              <a:ext uri="{FF2B5EF4-FFF2-40B4-BE49-F238E27FC236}">
                <a16:creationId xmlns:a16="http://schemas.microsoft.com/office/drawing/2014/main" id="{E9D92289-72AB-4E1A-B875-212A9865B581}"/>
              </a:ext>
            </a:extLst>
          </p:cNvPr>
          <p:cNvSpPr txBox="1"/>
          <p:nvPr/>
        </p:nvSpPr>
        <p:spPr>
          <a:xfrm>
            <a:off x="4536497" y="2756110"/>
            <a:ext cx="6914740" cy="2244204"/>
          </a:xfrm>
          <a:prstGeom prst="rect">
            <a:avLst/>
          </a:prstGeom>
        </p:spPr>
        <p:txBody>
          <a:bodyPr wrap="square" lIns="0" tIns="0" rIns="0" bIns="0" rtlCol="0" anchor="t">
            <a:spAutoFit/>
          </a:bodyPr>
          <a:lstStyle/>
          <a:p>
            <a:pPr algn="ctr">
              <a:lnSpc>
                <a:spcPts val="2543"/>
              </a:lnSpc>
            </a:pPr>
            <a:r>
              <a:rPr lang="vi-VN" sz="2400" dirty="0"/>
              <a:t>Nguyễn Ái Quốc xác định cách mạng giải phóng dân tộc ở các nước thuộc địa là một bộ phận của cách mạng vô sản thế giới; </a:t>
            </a:r>
            <a:r>
              <a:rPr lang="en-US" sz="2400" dirty="0" err="1"/>
              <a:t>Tuy</a:t>
            </a:r>
            <a:r>
              <a:rPr lang="en-US" sz="2400" dirty="0"/>
              <a:t> </a:t>
            </a:r>
            <a:r>
              <a:rPr lang="en-US" sz="2400" dirty="0" err="1"/>
              <a:t>nhiên</a:t>
            </a:r>
            <a:r>
              <a:rPr lang="en-US" sz="2400" dirty="0"/>
              <a:t>, </a:t>
            </a:r>
            <a:r>
              <a:rPr lang="vi-VN" sz="2400" dirty="0"/>
              <a:t>cách mạng giải phóng dân tộc ở nước thuộc địa không phụ thuộc vào cách mạng vô sản ở “chính quốc” mà có thể thành công trước cách mạng vô sản ở “chính quốc”</a:t>
            </a:r>
            <a:r>
              <a:rPr lang="en-US" sz="2400" dirty="0"/>
              <a:t>..</a:t>
            </a:r>
          </a:p>
        </p:txBody>
      </p:sp>
      <p:grpSp>
        <p:nvGrpSpPr>
          <p:cNvPr id="24" name="Group 2">
            <a:extLst>
              <a:ext uri="{FF2B5EF4-FFF2-40B4-BE49-F238E27FC236}">
                <a16:creationId xmlns:a16="http://schemas.microsoft.com/office/drawing/2014/main" id="{D38B8BF4-5F74-4B45-A23E-A29C79DDFE2E}"/>
              </a:ext>
            </a:extLst>
          </p:cNvPr>
          <p:cNvGrpSpPr/>
          <p:nvPr/>
        </p:nvGrpSpPr>
        <p:grpSpPr>
          <a:xfrm>
            <a:off x="4231551" y="4922959"/>
            <a:ext cx="7299581" cy="1108147"/>
            <a:chOff x="0" y="0"/>
            <a:chExt cx="7660157" cy="1060682"/>
          </a:xfrm>
        </p:grpSpPr>
        <p:sp>
          <p:nvSpPr>
            <p:cNvPr id="25" name="Freeform 3">
              <a:extLst>
                <a:ext uri="{FF2B5EF4-FFF2-40B4-BE49-F238E27FC236}">
                  <a16:creationId xmlns:a16="http://schemas.microsoft.com/office/drawing/2014/main" id="{B914DAA1-8BED-4D6F-B0ED-A570DE470202}"/>
                </a:ext>
              </a:extLst>
            </p:cNvPr>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sp>
        <p:nvSpPr>
          <p:cNvPr id="26" name="TextBox 4">
            <a:extLst>
              <a:ext uri="{FF2B5EF4-FFF2-40B4-BE49-F238E27FC236}">
                <a16:creationId xmlns:a16="http://schemas.microsoft.com/office/drawing/2014/main" id="{3B831B95-258C-4ABC-BF55-2879A134DF07}"/>
              </a:ext>
            </a:extLst>
          </p:cNvPr>
          <p:cNvSpPr txBox="1"/>
          <p:nvPr/>
        </p:nvSpPr>
        <p:spPr>
          <a:xfrm>
            <a:off x="4340385" y="5036238"/>
            <a:ext cx="7110852" cy="961802"/>
          </a:xfrm>
          <a:prstGeom prst="rect">
            <a:avLst/>
          </a:prstGeom>
        </p:spPr>
        <p:txBody>
          <a:bodyPr wrap="square" lIns="0" tIns="0" rIns="0" bIns="0" rtlCol="0" anchor="t">
            <a:spAutoFit/>
          </a:bodyPr>
          <a:lstStyle/>
          <a:p>
            <a:pPr algn="ctr">
              <a:lnSpc>
                <a:spcPts val="2543"/>
              </a:lnSpc>
            </a:pPr>
            <a:r>
              <a:rPr lang="en-US" sz="2400" dirty="0"/>
              <a:t>N</a:t>
            </a:r>
            <a:r>
              <a:rPr lang="vi-VN" sz="2400" dirty="0"/>
              <a:t>ăm 1927, Nguyễn Ái Quốc khẳng định: “Đảng muốn vững phải có chủ nghĩa làm cốt, trong đảng ai cũng phải hiểu, ai cũng phải theo chủ nghĩa ấy”</a:t>
            </a:r>
            <a:endParaRPr lang="en-US" sz="2400" dirty="0"/>
          </a:p>
        </p:txBody>
      </p:sp>
      <p:pic>
        <p:nvPicPr>
          <p:cNvPr id="27" name="Picture 26">
            <a:extLst>
              <a:ext uri="{FF2B5EF4-FFF2-40B4-BE49-F238E27FC236}">
                <a16:creationId xmlns:a16="http://schemas.microsoft.com/office/drawing/2014/main" id="{DA9C5FF3-E1C2-4F7B-BEBD-AF083AE56CFE}"/>
              </a:ext>
            </a:extLst>
          </p:cNvPr>
          <p:cNvPicPr>
            <a:picLocks noChangeAspect="1"/>
          </p:cNvPicPr>
          <p:nvPr/>
        </p:nvPicPr>
        <p:blipFill>
          <a:blip r:embed="rId8"/>
          <a:stretch>
            <a:fillRect/>
          </a:stretch>
        </p:blipFill>
        <p:spPr>
          <a:xfrm>
            <a:off x="10735500" y="250272"/>
            <a:ext cx="906077" cy="790552"/>
          </a:xfrm>
          <a:prstGeom prst="rect">
            <a:avLst/>
          </a:prstGeom>
        </p:spPr>
      </p:pic>
    </p:spTree>
    <p:extLst>
      <p:ext uri="{BB962C8B-B14F-4D97-AF65-F5344CB8AC3E}">
        <p14:creationId xmlns:p14="http://schemas.microsoft.com/office/powerpoint/2010/main" val="38210571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2">
            <a:extLst>
              <a:ext uri="{FF2B5EF4-FFF2-40B4-BE49-F238E27FC236}">
                <a16:creationId xmlns:a16="http://schemas.microsoft.com/office/drawing/2014/main" id="{24918EC7-FA2E-4732-9EB3-F3D6F57948B7}"/>
              </a:ext>
            </a:extLst>
          </p:cNvPr>
          <p:cNvGrpSpPr/>
          <p:nvPr/>
        </p:nvGrpSpPr>
        <p:grpSpPr>
          <a:xfrm>
            <a:off x="715725" y="683363"/>
            <a:ext cx="6626127" cy="600293"/>
            <a:chOff x="0" y="0"/>
            <a:chExt cx="7660157" cy="1060682"/>
          </a:xfrm>
        </p:grpSpPr>
        <p:sp>
          <p:nvSpPr>
            <p:cNvPr id="21" name="Freeform 3">
              <a:extLst>
                <a:ext uri="{FF2B5EF4-FFF2-40B4-BE49-F238E27FC236}">
                  <a16:creationId xmlns:a16="http://schemas.microsoft.com/office/drawing/2014/main" id="{46356180-9B7A-402E-A3AA-1E587A704FAF}"/>
                </a:ext>
              </a:extLst>
            </p:cNvPr>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grpSp>
        <p:nvGrpSpPr>
          <p:cNvPr id="2" name="Group 2"/>
          <p:cNvGrpSpPr/>
          <p:nvPr/>
        </p:nvGrpSpPr>
        <p:grpSpPr>
          <a:xfrm>
            <a:off x="4144274" y="1576626"/>
            <a:ext cx="7342234" cy="1253904"/>
            <a:chOff x="0" y="0"/>
            <a:chExt cx="7660157" cy="1060682"/>
          </a:xfrm>
        </p:grpSpPr>
        <p:sp>
          <p:nvSpPr>
            <p:cNvPr id="3" name="Freeform 3"/>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sp>
        <p:nvSpPr>
          <p:cNvPr id="4" name="TextBox 4"/>
          <p:cNvSpPr txBox="1"/>
          <p:nvPr/>
        </p:nvSpPr>
        <p:spPr>
          <a:xfrm>
            <a:off x="4444133" y="1700244"/>
            <a:ext cx="6297759" cy="961802"/>
          </a:xfrm>
          <a:prstGeom prst="rect">
            <a:avLst/>
          </a:prstGeom>
        </p:spPr>
        <p:txBody>
          <a:bodyPr wrap="square" lIns="0" tIns="0" rIns="0" bIns="0" rtlCol="0" anchor="t">
            <a:spAutoFit/>
          </a:bodyPr>
          <a:lstStyle/>
          <a:p>
            <a:pPr algn="ctr">
              <a:lnSpc>
                <a:spcPts val="2543"/>
              </a:lnSpc>
            </a:pPr>
            <a:r>
              <a:rPr lang="en-US" sz="2400" dirty="0"/>
              <a:t>T</a:t>
            </a:r>
            <a:r>
              <a:rPr lang="vi-VN" sz="2400" dirty="0"/>
              <a:t>háng 11-1924, Người đến Quảng Châu (Trung Quốc) để xúc tiến các công việc tổ chức thành lập Đảng Cộng sản</a:t>
            </a:r>
            <a:endParaRPr lang="en-US" sz="2400" dirty="0"/>
          </a:p>
        </p:txBody>
      </p:sp>
      <p:grpSp>
        <p:nvGrpSpPr>
          <p:cNvPr id="11" name="Group 11"/>
          <p:cNvGrpSpPr/>
          <p:nvPr/>
        </p:nvGrpSpPr>
        <p:grpSpPr>
          <a:xfrm>
            <a:off x="3247855" y="3828112"/>
            <a:ext cx="981692" cy="189315"/>
            <a:chOff x="0" y="0"/>
            <a:chExt cx="2994890" cy="577549"/>
          </a:xfrm>
        </p:grpSpPr>
        <p:sp>
          <p:nvSpPr>
            <p:cNvPr id="12" name="Freeform 12"/>
            <p:cNvSpPr/>
            <p:nvPr/>
          </p:nvSpPr>
          <p:spPr>
            <a:xfrm>
              <a:off x="-32193" y="-26797"/>
              <a:ext cx="3033197" cy="642041"/>
            </a:xfrm>
            <a:custGeom>
              <a:avLst/>
              <a:gdLst/>
              <a:ahLst/>
              <a:cxnLst/>
              <a:rect l="l" t="t" r="r" b="b"/>
              <a:pathLst>
                <a:path w="3033197" h="642041">
                  <a:moveTo>
                    <a:pt x="3014086" y="368169"/>
                  </a:moveTo>
                  <a:cubicBezTo>
                    <a:pt x="3010930" y="378701"/>
                    <a:pt x="3005663" y="388638"/>
                    <a:pt x="2998185" y="397059"/>
                  </a:cubicBezTo>
                  <a:cubicBezTo>
                    <a:pt x="2931498" y="472176"/>
                    <a:pt x="2836975" y="522827"/>
                    <a:pt x="2763775" y="591867"/>
                  </a:cubicBezTo>
                  <a:cubicBezTo>
                    <a:pt x="2710575" y="642041"/>
                    <a:pt x="2663525" y="527415"/>
                    <a:pt x="2706916" y="486490"/>
                  </a:cubicBezTo>
                  <a:cubicBezTo>
                    <a:pt x="2743045" y="452415"/>
                    <a:pt x="2784379" y="422807"/>
                    <a:pt x="2824999" y="392527"/>
                  </a:cubicBezTo>
                  <a:cubicBezTo>
                    <a:pt x="2362933" y="384081"/>
                    <a:pt x="2016353" y="379346"/>
                    <a:pt x="1592345" y="378908"/>
                  </a:cubicBezTo>
                  <a:cubicBezTo>
                    <a:pt x="1095019" y="378438"/>
                    <a:pt x="596257" y="375898"/>
                    <a:pt x="100811" y="424981"/>
                  </a:cubicBezTo>
                  <a:cubicBezTo>
                    <a:pt x="28227" y="432172"/>
                    <a:pt x="0" y="337039"/>
                    <a:pt x="82377" y="328879"/>
                  </a:cubicBezTo>
                  <a:cubicBezTo>
                    <a:pt x="577823" y="279797"/>
                    <a:pt x="1076585" y="282336"/>
                    <a:pt x="1573912" y="282806"/>
                  </a:cubicBezTo>
                  <a:cubicBezTo>
                    <a:pt x="2016353" y="283254"/>
                    <a:pt x="2364985" y="288153"/>
                    <a:pt x="2837288" y="296965"/>
                  </a:cubicBezTo>
                  <a:cubicBezTo>
                    <a:pt x="2776337" y="238209"/>
                    <a:pt x="2709547" y="184033"/>
                    <a:pt x="2641499" y="137691"/>
                  </a:cubicBezTo>
                  <a:cubicBezTo>
                    <a:pt x="2584967" y="99191"/>
                    <a:pt x="2661474" y="0"/>
                    <a:pt x="2710886" y="33652"/>
                  </a:cubicBezTo>
                  <a:cubicBezTo>
                    <a:pt x="2821363" y="108890"/>
                    <a:pt x="2929555" y="199696"/>
                    <a:pt x="3016535" y="301696"/>
                  </a:cubicBezTo>
                  <a:cubicBezTo>
                    <a:pt x="3033197" y="321235"/>
                    <a:pt x="3028400" y="347199"/>
                    <a:pt x="3014086" y="368169"/>
                  </a:cubicBezTo>
                  <a:close/>
                </a:path>
              </a:pathLst>
            </a:custGeom>
            <a:solidFill>
              <a:srgbClr val="000000"/>
            </a:solidFill>
          </p:spPr>
        </p:sp>
      </p:grpSp>
      <p:pic>
        <p:nvPicPr>
          <p:cNvPr id="14" name="Picture 1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935153" flipV="1">
            <a:off x="2611656" y="1995987"/>
            <a:ext cx="1272401" cy="386348"/>
          </a:xfrm>
          <a:prstGeom prst="rect">
            <a:avLst/>
          </a:prstGeom>
        </p:spPr>
      </p:pic>
      <p:pic>
        <p:nvPicPr>
          <p:cNvPr id="15" name="Picture 1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162885">
            <a:off x="878165" y="2557903"/>
            <a:ext cx="2183441" cy="1912852"/>
          </a:xfrm>
          <a:prstGeom prst="rect">
            <a:avLst/>
          </a:prstGeom>
        </p:spPr>
      </p:pic>
      <p:sp>
        <p:nvSpPr>
          <p:cNvPr id="17" name="TextBox 17"/>
          <p:cNvSpPr txBox="1"/>
          <p:nvPr/>
        </p:nvSpPr>
        <p:spPr>
          <a:xfrm>
            <a:off x="1488787" y="3184106"/>
            <a:ext cx="1241304" cy="738664"/>
          </a:xfrm>
          <a:prstGeom prst="rect">
            <a:avLst/>
          </a:prstGeom>
        </p:spPr>
        <p:txBody>
          <a:bodyPr lIns="0" tIns="0" rIns="0" bIns="0" rtlCol="0" anchor="t">
            <a:spAutoFit/>
          </a:bodyPr>
          <a:lstStyle/>
          <a:p>
            <a:pPr algn="ctr"/>
            <a:r>
              <a:rPr lang="en-US" sz="2400" dirty="0" err="1"/>
              <a:t>Về</a:t>
            </a:r>
            <a:r>
              <a:rPr lang="en-US" sz="2400" dirty="0"/>
              <a:t> </a:t>
            </a:r>
            <a:r>
              <a:rPr lang="en-US" sz="2400" dirty="0" err="1"/>
              <a:t>tổ</a:t>
            </a:r>
            <a:r>
              <a:rPr lang="en-US" sz="2400" dirty="0"/>
              <a:t> </a:t>
            </a:r>
            <a:r>
              <a:rPr lang="en-US" sz="2400" dirty="0" err="1"/>
              <a:t>chức</a:t>
            </a:r>
            <a:endParaRPr lang="en-US" sz="2400" dirty="0"/>
          </a:p>
        </p:txBody>
      </p:sp>
      <p:sp>
        <p:nvSpPr>
          <p:cNvPr id="19" name="TextBox 18">
            <a:extLst>
              <a:ext uri="{FF2B5EF4-FFF2-40B4-BE49-F238E27FC236}">
                <a16:creationId xmlns:a16="http://schemas.microsoft.com/office/drawing/2014/main" id="{1FF5D372-E71F-4645-ABD8-BB71B566D4DB}"/>
              </a:ext>
            </a:extLst>
          </p:cNvPr>
          <p:cNvSpPr txBox="1"/>
          <p:nvPr/>
        </p:nvSpPr>
        <p:spPr>
          <a:xfrm>
            <a:off x="864564" y="666717"/>
            <a:ext cx="6096000" cy="1200329"/>
          </a:xfrm>
          <a:prstGeom prst="rect">
            <a:avLst/>
          </a:prstGeom>
          <a:noFill/>
        </p:spPr>
        <p:txBody>
          <a:bodyPr wrap="square">
            <a:spAutoFit/>
          </a:bodyPr>
          <a:lstStyle/>
          <a:p>
            <a:r>
              <a:rPr lang="en-US" sz="2400" dirty="0" err="1">
                <a:latin typeface="Lucida Handwriting" panose="03010101010101010101" pitchFamily="66" charset="0"/>
              </a:rPr>
              <a:t>Nguyễn</a:t>
            </a:r>
            <a:r>
              <a:rPr lang="en-US" sz="2400" dirty="0">
                <a:latin typeface="Lucida Handwriting" panose="03010101010101010101" pitchFamily="66" charset="0"/>
              </a:rPr>
              <a:t> </a:t>
            </a:r>
            <a:r>
              <a:rPr lang="en-US" sz="2400" dirty="0" err="1">
                <a:latin typeface="Lucida Handwriting" panose="03010101010101010101" pitchFamily="66" charset="0"/>
              </a:rPr>
              <a:t>Ái</a:t>
            </a:r>
            <a:r>
              <a:rPr lang="en-US" sz="2400" dirty="0">
                <a:latin typeface="Lucida Handwriting" panose="03010101010101010101" pitchFamily="66" charset="0"/>
              </a:rPr>
              <a:t> </a:t>
            </a:r>
            <a:r>
              <a:rPr lang="en-US" sz="2400" dirty="0" err="1">
                <a:latin typeface="Lucida Handwriting" panose="03010101010101010101" pitchFamily="66" charset="0"/>
              </a:rPr>
              <a:t>Quốc</a:t>
            </a:r>
            <a:r>
              <a:rPr lang="en-US" sz="2400" dirty="0">
                <a:latin typeface="Lucida Handwriting" panose="03010101010101010101" pitchFamily="66" charset="0"/>
              </a:rPr>
              <a:t> </a:t>
            </a:r>
            <a:r>
              <a:rPr lang="vi-VN" sz="2400" dirty="0"/>
              <a:t>Chuẩn bị về tư tưởng, chính trị và tổ chức cho sự ra đời của Đảng.</a:t>
            </a:r>
            <a:endParaRPr lang="en-US" sz="2400" dirty="0">
              <a:latin typeface="Lucida Handwriting" panose="03010101010101010101" pitchFamily="66" charset="0"/>
            </a:endParaRPr>
          </a:p>
        </p:txBody>
      </p:sp>
      <p:sp>
        <p:nvSpPr>
          <p:cNvPr id="22" name="Freeform 3">
            <a:extLst>
              <a:ext uri="{FF2B5EF4-FFF2-40B4-BE49-F238E27FC236}">
                <a16:creationId xmlns:a16="http://schemas.microsoft.com/office/drawing/2014/main" id="{2BCCA21A-DFCE-49BE-8496-6857010DFCC3}"/>
              </a:ext>
            </a:extLst>
          </p:cNvPr>
          <p:cNvSpPr/>
          <p:nvPr/>
        </p:nvSpPr>
        <p:spPr>
          <a:xfrm>
            <a:off x="4306971" y="3248312"/>
            <a:ext cx="7292553" cy="142105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sp>
        <p:nvSpPr>
          <p:cNvPr id="23" name="TextBox 4">
            <a:extLst>
              <a:ext uri="{FF2B5EF4-FFF2-40B4-BE49-F238E27FC236}">
                <a16:creationId xmlns:a16="http://schemas.microsoft.com/office/drawing/2014/main" id="{E9D92289-72AB-4E1A-B875-212A9865B581}"/>
              </a:ext>
            </a:extLst>
          </p:cNvPr>
          <p:cNvSpPr txBox="1"/>
          <p:nvPr/>
        </p:nvSpPr>
        <p:spPr>
          <a:xfrm>
            <a:off x="4503083" y="3526532"/>
            <a:ext cx="6914740" cy="961802"/>
          </a:xfrm>
          <a:prstGeom prst="rect">
            <a:avLst/>
          </a:prstGeom>
        </p:spPr>
        <p:txBody>
          <a:bodyPr wrap="square" lIns="0" tIns="0" rIns="0" bIns="0" rtlCol="0" anchor="t">
            <a:spAutoFit/>
          </a:bodyPr>
          <a:lstStyle/>
          <a:p>
            <a:pPr algn="ctr">
              <a:lnSpc>
                <a:spcPts val="2543"/>
              </a:lnSpc>
            </a:pPr>
            <a:r>
              <a:rPr lang="vi-VN" sz="2400" dirty="0"/>
              <a:t>Tháng 6-1925, Nguyễn Ái Quốc thành lập Hội Việt Nam Cách mạng Thanh niên tại Quảng Châu (Trung Quốc)</a:t>
            </a:r>
            <a:endParaRPr lang="en-US" sz="2400" dirty="0"/>
          </a:p>
        </p:txBody>
      </p:sp>
      <p:pic>
        <p:nvPicPr>
          <p:cNvPr id="27" name="Picture 26">
            <a:extLst>
              <a:ext uri="{FF2B5EF4-FFF2-40B4-BE49-F238E27FC236}">
                <a16:creationId xmlns:a16="http://schemas.microsoft.com/office/drawing/2014/main" id="{B69F79BA-A5CB-4EA7-AC62-34A1A495BE5C}"/>
              </a:ext>
            </a:extLst>
          </p:cNvPr>
          <p:cNvPicPr>
            <a:picLocks noChangeAspect="1"/>
          </p:cNvPicPr>
          <p:nvPr/>
        </p:nvPicPr>
        <p:blipFill>
          <a:blip r:embed="rId6"/>
          <a:stretch>
            <a:fillRect/>
          </a:stretch>
        </p:blipFill>
        <p:spPr>
          <a:xfrm>
            <a:off x="10735500" y="250272"/>
            <a:ext cx="906077" cy="790552"/>
          </a:xfrm>
          <a:prstGeom prst="rect">
            <a:avLst/>
          </a:prstGeom>
        </p:spPr>
      </p:pic>
    </p:spTree>
    <p:extLst>
      <p:ext uri="{BB962C8B-B14F-4D97-AF65-F5344CB8AC3E}">
        <p14:creationId xmlns:p14="http://schemas.microsoft.com/office/powerpoint/2010/main" val="32892451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1"/>
          <p:cNvSpPr txBox="1">
            <a:spLocks noGrp="1"/>
          </p:cNvSpPr>
          <p:nvPr>
            <p:ph type="title"/>
          </p:nvPr>
        </p:nvSpPr>
        <p:spPr>
          <a:xfrm>
            <a:off x="793237" y="921006"/>
            <a:ext cx="8284088" cy="677095"/>
          </a:xfrm>
          <a:prstGeom prst="rect">
            <a:avLst/>
          </a:prstGeom>
        </p:spPr>
        <p:txBody>
          <a:bodyPr spcFirstLastPara="1" vert="horz" wrap="square" lIns="121900" tIns="121900" rIns="121900" bIns="121900" rtlCol="0" anchor="t" anchorCtr="0">
            <a:noAutofit/>
          </a:bodyPr>
          <a:lstStyle/>
          <a:p>
            <a:pPr algn="just">
              <a:lnSpc>
                <a:spcPct val="107000"/>
              </a:lnSpc>
              <a:spcBef>
                <a:spcPts val="400"/>
              </a:spcBef>
              <a:spcAft>
                <a:spcPts val="400"/>
              </a:spcAft>
              <a:tabLst>
                <a:tab pos="5280528" algn="l"/>
              </a:tabLst>
            </a:pPr>
            <a:r>
              <a:rPr lang="en-US" sz="2667" dirty="0" err="1">
                <a:solidFill>
                  <a:schemeClr val="tx1">
                    <a:lumMod val="50000"/>
                  </a:schemeClr>
                </a:solidFill>
                <a:latin typeface="Lucida Handwriting" panose="03010101010101010101" pitchFamily="66" charset="0"/>
              </a:rPr>
              <a:t>Về</a:t>
            </a:r>
            <a:r>
              <a:rPr lang="en-US" sz="2667" dirty="0">
                <a:solidFill>
                  <a:schemeClr val="tx1">
                    <a:lumMod val="50000"/>
                  </a:schemeClr>
                </a:solidFill>
                <a:latin typeface="Lucida Handwriting" panose="03010101010101010101" pitchFamily="66" charset="0"/>
              </a:rPr>
              <a:t> </a:t>
            </a:r>
            <a:r>
              <a:rPr lang="en-US" sz="2667" dirty="0" err="1">
                <a:solidFill>
                  <a:schemeClr val="tx1">
                    <a:lumMod val="50000"/>
                  </a:schemeClr>
                </a:solidFill>
                <a:latin typeface="Lucida Handwriting" panose="03010101010101010101" pitchFamily="66" charset="0"/>
              </a:rPr>
              <a:t>hội</a:t>
            </a:r>
            <a:r>
              <a:rPr lang="en-US" sz="2667" dirty="0">
                <a:solidFill>
                  <a:schemeClr val="tx1">
                    <a:lumMod val="50000"/>
                  </a:schemeClr>
                </a:solidFill>
                <a:latin typeface="Lucida Handwriting" panose="03010101010101010101" pitchFamily="66" charset="0"/>
              </a:rPr>
              <a:t> </a:t>
            </a:r>
            <a:r>
              <a:rPr lang="en-US" sz="2667" dirty="0" err="1">
                <a:solidFill>
                  <a:schemeClr val="tx1">
                    <a:lumMod val="50000"/>
                  </a:schemeClr>
                </a:solidFill>
                <a:latin typeface="Lucida Handwriting" panose="03010101010101010101" pitchFamily="66" charset="0"/>
              </a:rPr>
              <a:t>Việt</a:t>
            </a:r>
            <a:r>
              <a:rPr lang="en-US" sz="2667" dirty="0">
                <a:solidFill>
                  <a:schemeClr val="tx1">
                    <a:lumMod val="50000"/>
                  </a:schemeClr>
                </a:solidFill>
                <a:latin typeface="Lucida Handwriting" panose="03010101010101010101" pitchFamily="66" charset="0"/>
              </a:rPr>
              <a:t> Nam </a:t>
            </a:r>
            <a:r>
              <a:rPr lang="en-US" sz="2667" dirty="0" err="1">
                <a:solidFill>
                  <a:schemeClr val="tx1">
                    <a:lumMod val="50000"/>
                  </a:schemeClr>
                </a:solidFill>
                <a:latin typeface="Lucida Handwriting" panose="03010101010101010101" pitchFamily="66" charset="0"/>
              </a:rPr>
              <a:t>Cách</a:t>
            </a:r>
            <a:r>
              <a:rPr lang="en-US" sz="2667" dirty="0">
                <a:solidFill>
                  <a:schemeClr val="tx1">
                    <a:lumMod val="50000"/>
                  </a:schemeClr>
                </a:solidFill>
                <a:latin typeface="Lucida Handwriting" panose="03010101010101010101" pitchFamily="66" charset="0"/>
              </a:rPr>
              <a:t> </a:t>
            </a:r>
            <a:r>
              <a:rPr lang="en-US" sz="2667" dirty="0" err="1">
                <a:solidFill>
                  <a:schemeClr val="tx1">
                    <a:lumMod val="50000"/>
                  </a:schemeClr>
                </a:solidFill>
                <a:latin typeface="Lucida Handwriting" panose="03010101010101010101" pitchFamily="66" charset="0"/>
              </a:rPr>
              <a:t>mạng</a:t>
            </a:r>
            <a:r>
              <a:rPr lang="en-US" sz="2667" dirty="0">
                <a:solidFill>
                  <a:schemeClr val="tx1">
                    <a:lumMod val="50000"/>
                  </a:schemeClr>
                </a:solidFill>
                <a:latin typeface="Lucida Handwriting" panose="03010101010101010101" pitchFamily="66" charset="0"/>
              </a:rPr>
              <a:t> Thanh </a:t>
            </a:r>
            <a:r>
              <a:rPr lang="en-US" sz="2667" dirty="0" err="1">
                <a:solidFill>
                  <a:schemeClr val="tx1">
                    <a:lumMod val="50000"/>
                  </a:schemeClr>
                </a:solidFill>
                <a:latin typeface="Lucida Handwriting" panose="03010101010101010101" pitchFamily="66" charset="0"/>
              </a:rPr>
              <a:t>niên</a:t>
            </a:r>
            <a:endParaRPr lang="en-US" sz="2667" dirty="0">
              <a:solidFill>
                <a:schemeClr val="tx1">
                  <a:lumMod val="50000"/>
                </a:schemeClr>
              </a:solidFill>
              <a:latin typeface="Lucida Handwriting" panose="03010101010101010101" pitchFamily="66" charset="0"/>
            </a:endParaRPr>
          </a:p>
        </p:txBody>
      </p:sp>
      <p:sp>
        <p:nvSpPr>
          <p:cNvPr id="148" name="Google Shape;148;p21"/>
          <p:cNvSpPr txBox="1">
            <a:spLocks noGrp="1"/>
          </p:cNvSpPr>
          <p:nvPr>
            <p:ph type="body" idx="1"/>
          </p:nvPr>
        </p:nvSpPr>
        <p:spPr>
          <a:xfrm>
            <a:off x="462337" y="2232207"/>
            <a:ext cx="3440500" cy="2728000"/>
          </a:xfrm>
          <a:prstGeom prst="rect">
            <a:avLst/>
          </a:prstGeom>
        </p:spPr>
        <p:txBody>
          <a:bodyPr spcFirstLastPara="1" vert="horz" wrap="square" lIns="121900" tIns="121900" rIns="121900" bIns="121900" rtlCol="0" anchor="t" anchorCtr="0">
            <a:noAutofit/>
          </a:bodyPr>
          <a:lstStyle/>
          <a:p>
            <a:pPr marL="0" indent="0" algn="just">
              <a:buNone/>
            </a:pPr>
            <a:r>
              <a:rPr lang="vi-VN" sz="2133" dirty="0">
                <a:solidFill>
                  <a:schemeClr val="tx1">
                    <a:lumMod val="50000"/>
                  </a:schemeClr>
                </a:solidFill>
              </a:rPr>
              <a:t>Hội đã công bố chương trình, điều lệ của Hội, mục đích: để làm cách mệnh dân tộc rồi sau đó làm cách mạng thế giới</a:t>
            </a:r>
            <a:endParaRPr sz="2133" dirty="0">
              <a:solidFill>
                <a:schemeClr val="tx1">
                  <a:lumMod val="50000"/>
                </a:schemeClr>
              </a:solidFill>
            </a:endParaRPr>
          </a:p>
        </p:txBody>
      </p:sp>
      <p:sp>
        <p:nvSpPr>
          <p:cNvPr id="149" name="Google Shape;149;p21"/>
          <p:cNvSpPr txBox="1">
            <a:spLocks noGrp="1"/>
          </p:cNvSpPr>
          <p:nvPr>
            <p:ph type="body" idx="2"/>
          </p:nvPr>
        </p:nvSpPr>
        <p:spPr>
          <a:xfrm>
            <a:off x="4280319" y="2232206"/>
            <a:ext cx="3296871" cy="3888193"/>
          </a:xfrm>
          <a:prstGeom prst="rect">
            <a:avLst/>
          </a:prstGeom>
        </p:spPr>
        <p:txBody>
          <a:bodyPr spcFirstLastPara="1" vert="horz" wrap="square" lIns="121900" tIns="121900" rIns="121900" bIns="121900" rtlCol="0" anchor="t" anchorCtr="0">
            <a:noAutofit/>
          </a:bodyPr>
          <a:lstStyle/>
          <a:p>
            <a:pPr marL="0" indent="0" algn="just">
              <a:buNone/>
            </a:pPr>
            <a:r>
              <a:rPr lang="vi-VN" sz="2133" dirty="0">
                <a:solidFill>
                  <a:schemeClr val="tx1">
                    <a:lumMod val="50000"/>
                  </a:schemeClr>
                </a:solidFill>
              </a:rPr>
              <a:t>Hội xuất bản tờ báo Thanh niên (tuyên truyền tôn chỉ, mục đích của Hội, tuyên truyền chủ nghĩa Mác-Lênin và về phương hướng phát triển của cuộc vận động giải phóng dân tộc Việt Nam</a:t>
            </a:r>
            <a:endParaRPr sz="2133" dirty="0">
              <a:solidFill>
                <a:schemeClr val="tx1">
                  <a:lumMod val="50000"/>
                </a:schemeClr>
              </a:solidFill>
            </a:endParaRPr>
          </a:p>
        </p:txBody>
      </p:sp>
      <p:sp>
        <p:nvSpPr>
          <p:cNvPr id="150" name="Google Shape;150;p21"/>
          <p:cNvSpPr txBox="1">
            <a:spLocks noGrp="1"/>
          </p:cNvSpPr>
          <p:nvPr>
            <p:ph type="body" idx="3"/>
          </p:nvPr>
        </p:nvSpPr>
        <p:spPr>
          <a:xfrm>
            <a:off x="7898571" y="2232206"/>
            <a:ext cx="3109600" cy="4006669"/>
          </a:xfrm>
          <a:prstGeom prst="rect">
            <a:avLst/>
          </a:prstGeom>
        </p:spPr>
        <p:txBody>
          <a:bodyPr spcFirstLastPara="1" vert="horz" wrap="square" lIns="121900" tIns="121900" rIns="121900" bIns="121900" rtlCol="0" anchor="t" anchorCtr="0">
            <a:noAutofit/>
          </a:bodyPr>
          <a:lstStyle/>
          <a:p>
            <a:pPr marL="0" indent="0" algn="just">
              <a:buNone/>
            </a:pPr>
            <a:r>
              <a:rPr lang="vi-VN" sz="2133" dirty="0">
                <a:solidFill>
                  <a:schemeClr val="tx1">
                    <a:lumMod val="50000"/>
                  </a:schemeClr>
                </a:solidFill>
              </a:rPr>
              <a:t>Hội tổ chức các lớp huấn luyện chính trị do Nguyễn Ái Quốc trực tiếp phụ trách, phái người về nước vận động, lựa chọn và đưa một số thanh niên tích cực sang Quảng Châu để đào tạo, bồi dưỡng về lý luận chính trị. </a:t>
            </a:r>
            <a:endParaRPr sz="2133" dirty="0">
              <a:solidFill>
                <a:schemeClr val="tx1">
                  <a:lumMod val="50000"/>
                </a:schemeClr>
              </a:solidFill>
            </a:endParaRPr>
          </a:p>
        </p:txBody>
      </p:sp>
      <p:sp>
        <p:nvSpPr>
          <p:cNvPr id="151" name="Google Shape;151;p21"/>
          <p:cNvSpPr txBox="1">
            <a:spLocks noGrp="1"/>
          </p:cNvSpPr>
          <p:nvPr>
            <p:ph type="sldNum"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solidFill>
                  <a:schemeClr val="tx1">
                    <a:lumMod val="50000"/>
                  </a:schemeClr>
                </a:solidFill>
              </a:rPr>
              <a:pPr algn="ctr"/>
              <a:t>64</a:t>
            </a:fld>
            <a:endParaRPr>
              <a:solidFill>
                <a:schemeClr val="tx1">
                  <a:lumMod val="50000"/>
                </a:schemeClr>
              </a:solidFill>
            </a:endParaRPr>
          </a:p>
        </p:txBody>
      </p:sp>
      <p:pic>
        <p:nvPicPr>
          <p:cNvPr id="10" name="Picture 9">
            <a:extLst>
              <a:ext uri="{FF2B5EF4-FFF2-40B4-BE49-F238E27FC236}">
                <a16:creationId xmlns:a16="http://schemas.microsoft.com/office/drawing/2014/main" id="{87076091-A5BC-448A-A91B-0270D43E75FB}"/>
              </a:ext>
            </a:extLst>
          </p:cNvPr>
          <p:cNvPicPr>
            <a:picLocks noChangeAspect="1"/>
          </p:cNvPicPr>
          <p:nvPr/>
        </p:nvPicPr>
        <p:blipFill>
          <a:blip r:embed="rId3"/>
          <a:stretch>
            <a:fillRect/>
          </a:stretch>
        </p:blipFill>
        <p:spPr>
          <a:xfrm>
            <a:off x="10735500" y="250272"/>
            <a:ext cx="906077" cy="790552"/>
          </a:xfrm>
          <a:prstGeom prst="rect">
            <a:avLst/>
          </a:prstGeom>
        </p:spPr>
      </p:pic>
    </p:spTree>
    <p:extLst>
      <p:ext uri="{BB962C8B-B14F-4D97-AF65-F5344CB8AC3E}">
        <p14:creationId xmlns:p14="http://schemas.microsoft.com/office/powerpoint/2010/main" val="32894557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a:extLst>
              <a:ext uri="{FF2B5EF4-FFF2-40B4-BE49-F238E27FC236}">
                <a16:creationId xmlns:a16="http://schemas.microsoft.com/office/drawing/2014/main" id="{B3A9BD38-A9BD-4629-9170-E5BDD36F30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1" y="609601"/>
            <a:ext cx="4533900" cy="552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5992131" y="1036320"/>
            <a:ext cx="4876800" cy="1554480"/>
          </a:xfrm>
          <a:prstGeom prst="rect">
            <a:avLst/>
          </a:prstGeom>
        </p:spPr>
      </p:pic>
      <p:grpSp>
        <p:nvGrpSpPr>
          <p:cNvPr id="5" name="Group 5"/>
          <p:cNvGrpSpPr/>
          <p:nvPr/>
        </p:nvGrpSpPr>
        <p:grpSpPr>
          <a:xfrm rot="8967874">
            <a:off x="4462138" y="924060"/>
            <a:ext cx="1080841" cy="208435"/>
            <a:chOff x="0" y="0"/>
            <a:chExt cx="2994890" cy="577549"/>
          </a:xfrm>
        </p:grpSpPr>
        <p:sp>
          <p:nvSpPr>
            <p:cNvPr id="6" name="Freeform 6"/>
            <p:cNvSpPr/>
            <p:nvPr/>
          </p:nvSpPr>
          <p:spPr>
            <a:xfrm>
              <a:off x="-32193" y="-26797"/>
              <a:ext cx="3033197" cy="642041"/>
            </a:xfrm>
            <a:custGeom>
              <a:avLst/>
              <a:gdLst/>
              <a:ahLst/>
              <a:cxnLst/>
              <a:rect l="l" t="t" r="r" b="b"/>
              <a:pathLst>
                <a:path w="3033197" h="642041">
                  <a:moveTo>
                    <a:pt x="3014086" y="368169"/>
                  </a:moveTo>
                  <a:cubicBezTo>
                    <a:pt x="3010930" y="378701"/>
                    <a:pt x="3005663" y="388638"/>
                    <a:pt x="2998185" y="397059"/>
                  </a:cubicBezTo>
                  <a:cubicBezTo>
                    <a:pt x="2931498" y="472176"/>
                    <a:pt x="2836975" y="522827"/>
                    <a:pt x="2763775" y="591867"/>
                  </a:cubicBezTo>
                  <a:cubicBezTo>
                    <a:pt x="2710575" y="642041"/>
                    <a:pt x="2663525" y="527415"/>
                    <a:pt x="2706916" y="486490"/>
                  </a:cubicBezTo>
                  <a:cubicBezTo>
                    <a:pt x="2743045" y="452415"/>
                    <a:pt x="2784379" y="422807"/>
                    <a:pt x="2824999" y="392527"/>
                  </a:cubicBezTo>
                  <a:cubicBezTo>
                    <a:pt x="2362933" y="384081"/>
                    <a:pt x="2016353" y="379346"/>
                    <a:pt x="1592345" y="378908"/>
                  </a:cubicBezTo>
                  <a:cubicBezTo>
                    <a:pt x="1095019" y="378438"/>
                    <a:pt x="596257" y="375898"/>
                    <a:pt x="100811" y="424981"/>
                  </a:cubicBezTo>
                  <a:cubicBezTo>
                    <a:pt x="28227" y="432172"/>
                    <a:pt x="0" y="337039"/>
                    <a:pt x="82377" y="328879"/>
                  </a:cubicBezTo>
                  <a:cubicBezTo>
                    <a:pt x="577823" y="279797"/>
                    <a:pt x="1076585" y="282336"/>
                    <a:pt x="1573912" y="282806"/>
                  </a:cubicBezTo>
                  <a:cubicBezTo>
                    <a:pt x="2016353" y="283254"/>
                    <a:pt x="2364985" y="288153"/>
                    <a:pt x="2837288" y="296965"/>
                  </a:cubicBezTo>
                  <a:cubicBezTo>
                    <a:pt x="2776337" y="238209"/>
                    <a:pt x="2709547" y="184033"/>
                    <a:pt x="2641499" y="137691"/>
                  </a:cubicBezTo>
                  <a:cubicBezTo>
                    <a:pt x="2584967" y="99191"/>
                    <a:pt x="2661474" y="0"/>
                    <a:pt x="2710886" y="33652"/>
                  </a:cubicBezTo>
                  <a:cubicBezTo>
                    <a:pt x="2821363" y="108890"/>
                    <a:pt x="2929555" y="199696"/>
                    <a:pt x="3016535" y="301696"/>
                  </a:cubicBezTo>
                  <a:cubicBezTo>
                    <a:pt x="3033197" y="321235"/>
                    <a:pt x="3028400" y="347199"/>
                    <a:pt x="3014086" y="368169"/>
                  </a:cubicBezTo>
                  <a:close/>
                </a:path>
              </a:pathLst>
            </a:custGeom>
            <a:solidFill>
              <a:srgbClr val="000000"/>
            </a:solidFill>
          </p:spPr>
        </p:sp>
      </p:grpSp>
      <p:grpSp>
        <p:nvGrpSpPr>
          <p:cNvPr id="7" name="Group 7"/>
          <p:cNvGrpSpPr/>
          <p:nvPr/>
        </p:nvGrpSpPr>
        <p:grpSpPr>
          <a:xfrm rot="-969351">
            <a:off x="-254729" y="3324783"/>
            <a:ext cx="1080841" cy="208435"/>
            <a:chOff x="0" y="0"/>
            <a:chExt cx="2994890" cy="577549"/>
          </a:xfrm>
        </p:grpSpPr>
        <p:sp>
          <p:nvSpPr>
            <p:cNvPr id="8" name="Freeform 8"/>
            <p:cNvSpPr/>
            <p:nvPr/>
          </p:nvSpPr>
          <p:spPr>
            <a:xfrm>
              <a:off x="-32193" y="-26797"/>
              <a:ext cx="3033197" cy="642041"/>
            </a:xfrm>
            <a:custGeom>
              <a:avLst/>
              <a:gdLst/>
              <a:ahLst/>
              <a:cxnLst/>
              <a:rect l="l" t="t" r="r" b="b"/>
              <a:pathLst>
                <a:path w="3033197" h="642041">
                  <a:moveTo>
                    <a:pt x="3014086" y="368169"/>
                  </a:moveTo>
                  <a:cubicBezTo>
                    <a:pt x="3010930" y="378701"/>
                    <a:pt x="3005663" y="388638"/>
                    <a:pt x="2998185" y="397059"/>
                  </a:cubicBezTo>
                  <a:cubicBezTo>
                    <a:pt x="2931498" y="472176"/>
                    <a:pt x="2836975" y="522827"/>
                    <a:pt x="2763775" y="591867"/>
                  </a:cubicBezTo>
                  <a:cubicBezTo>
                    <a:pt x="2710575" y="642041"/>
                    <a:pt x="2663525" y="527415"/>
                    <a:pt x="2706916" y="486490"/>
                  </a:cubicBezTo>
                  <a:cubicBezTo>
                    <a:pt x="2743045" y="452415"/>
                    <a:pt x="2784379" y="422807"/>
                    <a:pt x="2824999" y="392527"/>
                  </a:cubicBezTo>
                  <a:cubicBezTo>
                    <a:pt x="2362933" y="384081"/>
                    <a:pt x="2016353" y="379346"/>
                    <a:pt x="1592345" y="378908"/>
                  </a:cubicBezTo>
                  <a:cubicBezTo>
                    <a:pt x="1095019" y="378438"/>
                    <a:pt x="596257" y="375898"/>
                    <a:pt x="100811" y="424981"/>
                  </a:cubicBezTo>
                  <a:cubicBezTo>
                    <a:pt x="28227" y="432172"/>
                    <a:pt x="0" y="337039"/>
                    <a:pt x="82377" y="328879"/>
                  </a:cubicBezTo>
                  <a:cubicBezTo>
                    <a:pt x="577823" y="279797"/>
                    <a:pt x="1076585" y="282336"/>
                    <a:pt x="1573912" y="282806"/>
                  </a:cubicBezTo>
                  <a:cubicBezTo>
                    <a:pt x="2016353" y="283254"/>
                    <a:pt x="2364985" y="288153"/>
                    <a:pt x="2837288" y="296965"/>
                  </a:cubicBezTo>
                  <a:cubicBezTo>
                    <a:pt x="2776337" y="238209"/>
                    <a:pt x="2709547" y="184033"/>
                    <a:pt x="2641499" y="137691"/>
                  </a:cubicBezTo>
                  <a:cubicBezTo>
                    <a:pt x="2584967" y="99191"/>
                    <a:pt x="2661474" y="0"/>
                    <a:pt x="2710886" y="33652"/>
                  </a:cubicBezTo>
                  <a:cubicBezTo>
                    <a:pt x="2821363" y="108890"/>
                    <a:pt x="2929555" y="199696"/>
                    <a:pt x="3016535" y="301696"/>
                  </a:cubicBezTo>
                  <a:cubicBezTo>
                    <a:pt x="3033197" y="321235"/>
                    <a:pt x="3028400" y="347199"/>
                    <a:pt x="3014086" y="368169"/>
                  </a:cubicBezTo>
                  <a:close/>
                </a:path>
              </a:pathLst>
            </a:custGeom>
            <a:solidFill>
              <a:srgbClr val="000000"/>
            </a:solidFill>
          </p:spPr>
        </p:sp>
      </p:grpSp>
      <p:pic>
        <p:nvPicPr>
          <p:cNvPr id="9" name="Picture 9"/>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10104353">
            <a:off x="4452570" y="3337447"/>
            <a:ext cx="1129215" cy="603616"/>
          </a:xfrm>
          <a:prstGeom prst="rect">
            <a:avLst/>
          </a:prstGeom>
        </p:spPr>
      </p:pic>
      <p:pic>
        <p:nvPicPr>
          <p:cNvPr id="10" name="Picture 10"/>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rot="3394556">
            <a:off x="49601" y="835105"/>
            <a:ext cx="1272401" cy="386348"/>
          </a:xfrm>
          <a:prstGeom prst="rect">
            <a:avLst/>
          </a:prstGeom>
        </p:spPr>
      </p:pic>
      <p:sp>
        <p:nvSpPr>
          <p:cNvPr id="13" name="TextBox 13"/>
          <p:cNvSpPr txBox="1"/>
          <p:nvPr/>
        </p:nvSpPr>
        <p:spPr>
          <a:xfrm>
            <a:off x="6375358" y="1402064"/>
            <a:ext cx="3763900" cy="984885"/>
          </a:xfrm>
          <a:prstGeom prst="rect">
            <a:avLst/>
          </a:prstGeom>
        </p:spPr>
        <p:txBody>
          <a:bodyPr lIns="0" tIns="0" rIns="0" bIns="0" rtlCol="0" anchor="t">
            <a:spAutoFit/>
          </a:bodyPr>
          <a:lstStyle/>
          <a:p>
            <a:pPr algn="ctr"/>
            <a:r>
              <a:rPr lang="en-US" sz="3200" dirty="0" err="1">
                <a:latin typeface="Lucida Handwriting" panose="03010101010101010101" pitchFamily="66" charset="0"/>
              </a:rPr>
              <a:t>Tác</a:t>
            </a:r>
            <a:r>
              <a:rPr lang="en-US" sz="3200" dirty="0">
                <a:latin typeface="Lucida Handwriting" panose="03010101010101010101" pitchFamily="66" charset="0"/>
              </a:rPr>
              <a:t> </a:t>
            </a:r>
            <a:r>
              <a:rPr lang="en-US" sz="3200" dirty="0" err="1">
                <a:latin typeface="Lucida Handwriting" panose="03010101010101010101" pitchFamily="66" charset="0"/>
              </a:rPr>
              <a:t>phẩm</a:t>
            </a:r>
            <a:r>
              <a:rPr lang="en-US" sz="3200" dirty="0">
                <a:latin typeface="Lucida Handwriting" panose="03010101010101010101" pitchFamily="66" charset="0"/>
              </a:rPr>
              <a:t> </a:t>
            </a:r>
            <a:r>
              <a:rPr lang="en-US" sz="3200" dirty="0" err="1">
                <a:latin typeface="Lucida Handwriting" panose="03010101010101010101" pitchFamily="66" charset="0"/>
              </a:rPr>
              <a:t>Đường</a:t>
            </a:r>
            <a:r>
              <a:rPr lang="en-US" sz="3200" dirty="0">
                <a:latin typeface="Lucida Handwriting" panose="03010101010101010101" pitchFamily="66" charset="0"/>
              </a:rPr>
              <a:t> </a:t>
            </a:r>
            <a:r>
              <a:rPr lang="en-US" sz="3200" dirty="0" err="1">
                <a:latin typeface="Lucida Handwriting" panose="03010101010101010101" pitchFamily="66" charset="0"/>
              </a:rPr>
              <a:t>Cách</a:t>
            </a:r>
            <a:r>
              <a:rPr lang="en-US" sz="3200" dirty="0">
                <a:latin typeface="Lucida Handwriting" panose="03010101010101010101" pitchFamily="66" charset="0"/>
              </a:rPr>
              <a:t> </a:t>
            </a:r>
            <a:r>
              <a:rPr lang="en-US" sz="3200" dirty="0" err="1">
                <a:latin typeface="Lucida Handwriting" panose="03010101010101010101" pitchFamily="66" charset="0"/>
              </a:rPr>
              <a:t>Mệnh</a:t>
            </a:r>
            <a:endParaRPr lang="en-US" sz="3200" dirty="0">
              <a:latin typeface="Lucida Handwriting" panose="03010101010101010101" pitchFamily="66" charset="0"/>
            </a:endParaRPr>
          </a:p>
        </p:txBody>
      </p:sp>
      <p:sp>
        <p:nvSpPr>
          <p:cNvPr id="15" name="Google Shape;148;p21">
            <a:extLst>
              <a:ext uri="{FF2B5EF4-FFF2-40B4-BE49-F238E27FC236}">
                <a16:creationId xmlns:a16="http://schemas.microsoft.com/office/drawing/2014/main" id="{2CFEFE42-FD95-4AE8-938D-3B89C60B4623}"/>
              </a:ext>
            </a:extLst>
          </p:cNvPr>
          <p:cNvSpPr txBox="1">
            <a:spLocks/>
          </p:cNvSpPr>
          <p:nvPr/>
        </p:nvSpPr>
        <p:spPr>
          <a:xfrm>
            <a:off x="6096000" y="2903201"/>
            <a:ext cx="4876800" cy="27280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2133" dirty="0" err="1">
                <a:latin typeface="Raleway Light" pitchFamily="2" charset="0"/>
              </a:rPr>
              <a:t>Chỉ</a:t>
            </a:r>
            <a:r>
              <a:rPr lang="en-US" sz="2133" dirty="0">
                <a:latin typeface="Raleway Light" pitchFamily="2" charset="0"/>
              </a:rPr>
              <a:t> </a:t>
            </a:r>
            <a:r>
              <a:rPr lang="en-US" sz="2133" dirty="0" err="1">
                <a:latin typeface="Raleway Light" pitchFamily="2" charset="0"/>
              </a:rPr>
              <a:t>rõ</a:t>
            </a:r>
            <a:r>
              <a:rPr lang="en-US" sz="2133" dirty="0">
                <a:latin typeface="Raleway Light" pitchFamily="2" charset="0"/>
              </a:rPr>
              <a:t> </a:t>
            </a:r>
            <a:r>
              <a:rPr lang="en-US" sz="2133" dirty="0" err="1">
                <a:latin typeface="Raleway Light" pitchFamily="2" charset="0"/>
              </a:rPr>
              <a:t>tính</a:t>
            </a:r>
            <a:r>
              <a:rPr lang="en-US" sz="2133" dirty="0">
                <a:latin typeface="Raleway Light" pitchFamily="2" charset="0"/>
              </a:rPr>
              <a:t> </a:t>
            </a:r>
            <a:r>
              <a:rPr lang="en-US" sz="2133" dirty="0" err="1">
                <a:latin typeface="Raleway Light" pitchFamily="2" charset="0"/>
              </a:rPr>
              <a:t>chất</a:t>
            </a:r>
            <a:r>
              <a:rPr lang="en-US" sz="2133" dirty="0">
                <a:latin typeface="Raleway Light" pitchFamily="2" charset="0"/>
              </a:rPr>
              <a:t> </a:t>
            </a:r>
            <a:r>
              <a:rPr lang="en-US" sz="2133" dirty="0" err="1">
                <a:latin typeface="Raleway Light" pitchFamily="2" charset="0"/>
              </a:rPr>
              <a:t>và</a:t>
            </a:r>
            <a:r>
              <a:rPr lang="en-US" sz="2133" dirty="0">
                <a:latin typeface="Raleway Light" pitchFamily="2" charset="0"/>
              </a:rPr>
              <a:t> </a:t>
            </a:r>
            <a:r>
              <a:rPr lang="en-US" sz="2133" dirty="0" err="1">
                <a:latin typeface="Raleway Light" pitchFamily="2" charset="0"/>
              </a:rPr>
              <a:t>nhiệm</a:t>
            </a:r>
            <a:r>
              <a:rPr lang="en-US" sz="2133" dirty="0">
                <a:latin typeface="Raleway Light" pitchFamily="2" charset="0"/>
              </a:rPr>
              <a:t> </a:t>
            </a:r>
            <a:r>
              <a:rPr lang="en-US" sz="2133" dirty="0" err="1">
                <a:latin typeface="Raleway Light" pitchFamily="2" charset="0"/>
              </a:rPr>
              <a:t>vụ</a:t>
            </a:r>
            <a:r>
              <a:rPr lang="en-US" sz="2133" dirty="0">
                <a:latin typeface="Raleway Light" pitchFamily="2" charset="0"/>
              </a:rPr>
              <a:t> </a:t>
            </a:r>
            <a:r>
              <a:rPr lang="en-US" sz="2133" dirty="0" err="1">
                <a:latin typeface="Raleway Light" pitchFamily="2" charset="0"/>
              </a:rPr>
              <a:t>của</a:t>
            </a:r>
            <a:r>
              <a:rPr lang="en-US" sz="2133" dirty="0">
                <a:latin typeface="Raleway Light" pitchFamily="2" charset="0"/>
              </a:rPr>
              <a:t> </a:t>
            </a:r>
            <a:r>
              <a:rPr lang="en-US" sz="2133" dirty="0" err="1">
                <a:latin typeface="Raleway Light" pitchFamily="2" charset="0"/>
              </a:rPr>
              <a:t>cách</a:t>
            </a:r>
            <a:r>
              <a:rPr lang="en-US" sz="2133" dirty="0">
                <a:latin typeface="Raleway Light" pitchFamily="2" charset="0"/>
              </a:rPr>
              <a:t> </a:t>
            </a:r>
            <a:r>
              <a:rPr lang="en-US" sz="2133" dirty="0" err="1">
                <a:latin typeface="Raleway Light" pitchFamily="2" charset="0"/>
              </a:rPr>
              <a:t>mạng</a:t>
            </a:r>
            <a:r>
              <a:rPr lang="en-US" sz="2133" dirty="0">
                <a:latin typeface="Raleway Light" pitchFamily="2" charset="0"/>
              </a:rPr>
              <a:t> </a:t>
            </a:r>
            <a:r>
              <a:rPr lang="en-US" sz="2133" dirty="0" err="1">
                <a:latin typeface="Raleway Light" pitchFamily="2" charset="0"/>
              </a:rPr>
              <a:t>Việt</a:t>
            </a:r>
            <a:r>
              <a:rPr lang="en-US" sz="2133" dirty="0">
                <a:latin typeface="Raleway Light" pitchFamily="2" charset="0"/>
              </a:rPr>
              <a:t> Nam là </a:t>
            </a:r>
            <a:r>
              <a:rPr lang="en-US" sz="2133" dirty="0" err="1">
                <a:latin typeface="Raleway Light" pitchFamily="2" charset="0"/>
              </a:rPr>
              <a:t>cách</a:t>
            </a:r>
            <a:r>
              <a:rPr lang="en-US" sz="2133" dirty="0">
                <a:latin typeface="Raleway Light" pitchFamily="2" charset="0"/>
              </a:rPr>
              <a:t> </a:t>
            </a:r>
            <a:r>
              <a:rPr lang="en-US" sz="2133" dirty="0" err="1">
                <a:latin typeface="Raleway Light" pitchFamily="2" charset="0"/>
              </a:rPr>
              <a:t>mạng</a:t>
            </a:r>
            <a:r>
              <a:rPr lang="en-US" sz="2133" dirty="0">
                <a:latin typeface="Raleway Light" pitchFamily="2" charset="0"/>
              </a:rPr>
              <a:t> </a:t>
            </a:r>
            <a:r>
              <a:rPr lang="en-US" sz="2133" dirty="0" err="1">
                <a:latin typeface="Raleway Light" pitchFamily="2" charset="0"/>
              </a:rPr>
              <a:t>giải</a:t>
            </a:r>
            <a:r>
              <a:rPr lang="en-US" sz="2133" dirty="0">
                <a:latin typeface="Raleway Light" pitchFamily="2" charset="0"/>
              </a:rPr>
              <a:t> </a:t>
            </a:r>
            <a:r>
              <a:rPr lang="en-US" sz="2133" dirty="0" err="1">
                <a:latin typeface="Raleway Light" pitchFamily="2" charset="0"/>
              </a:rPr>
              <a:t>phóng</a:t>
            </a:r>
            <a:r>
              <a:rPr lang="en-US" sz="2133" dirty="0">
                <a:latin typeface="Raleway Light" pitchFamily="2" charset="0"/>
              </a:rPr>
              <a:t> </a:t>
            </a:r>
            <a:r>
              <a:rPr lang="en-US" sz="2133" dirty="0" err="1">
                <a:latin typeface="Raleway Light" pitchFamily="2" charset="0"/>
              </a:rPr>
              <a:t>dân</a:t>
            </a:r>
            <a:r>
              <a:rPr lang="en-US" sz="2133" dirty="0">
                <a:latin typeface="Raleway Light" pitchFamily="2" charset="0"/>
              </a:rPr>
              <a:t> </a:t>
            </a:r>
            <a:r>
              <a:rPr lang="en-US" sz="2133" dirty="0" err="1">
                <a:latin typeface="Raleway Light" pitchFamily="2" charset="0"/>
              </a:rPr>
              <a:t>tộc</a:t>
            </a:r>
            <a:r>
              <a:rPr lang="en-US" sz="2133" dirty="0">
                <a:latin typeface="Raleway Light" pitchFamily="2" charset="0"/>
              </a:rPr>
              <a:t> </a:t>
            </a:r>
            <a:r>
              <a:rPr lang="en-US" sz="2133" dirty="0" err="1">
                <a:latin typeface="Raleway Light" pitchFamily="2" charset="0"/>
              </a:rPr>
              <a:t>mở</a:t>
            </a:r>
            <a:r>
              <a:rPr lang="en-US" sz="2133" dirty="0">
                <a:latin typeface="Raleway Light" pitchFamily="2" charset="0"/>
              </a:rPr>
              <a:t> </a:t>
            </a:r>
            <a:r>
              <a:rPr lang="en-US" sz="2133" dirty="0" err="1">
                <a:latin typeface="Raleway Light" pitchFamily="2" charset="0"/>
              </a:rPr>
              <a:t>đường</a:t>
            </a:r>
            <a:r>
              <a:rPr lang="en-US" sz="2133" dirty="0">
                <a:latin typeface="Raleway Light" pitchFamily="2" charset="0"/>
              </a:rPr>
              <a:t> </a:t>
            </a:r>
            <a:r>
              <a:rPr lang="en-US" sz="2133" dirty="0" err="1">
                <a:latin typeface="Raleway Light" pitchFamily="2" charset="0"/>
              </a:rPr>
              <a:t>tiến</a:t>
            </a:r>
            <a:r>
              <a:rPr lang="en-US" sz="2133" dirty="0">
                <a:latin typeface="Raleway Light" pitchFamily="2" charset="0"/>
              </a:rPr>
              <a:t> </a:t>
            </a:r>
            <a:r>
              <a:rPr lang="en-US" sz="2133" dirty="0" err="1">
                <a:latin typeface="Raleway Light" pitchFamily="2" charset="0"/>
              </a:rPr>
              <a:t>lên</a:t>
            </a:r>
            <a:r>
              <a:rPr lang="en-US" sz="2133" dirty="0">
                <a:latin typeface="Raleway Light" pitchFamily="2" charset="0"/>
              </a:rPr>
              <a:t> </a:t>
            </a:r>
            <a:r>
              <a:rPr lang="en-US" sz="2133" dirty="0" err="1">
                <a:latin typeface="Raleway Light" pitchFamily="2" charset="0"/>
              </a:rPr>
              <a:t>chủ</a:t>
            </a:r>
            <a:r>
              <a:rPr lang="en-US" sz="2133" dirty="0">
                <a:latin typeface="Raleway Light" pitchFamily="2" charset="0"/>
              </a:rPr>
              <a:t> </a:t>
            </a:r>
            <a:r>
              <a:rPr lang="en-US" sz="2133" dirty="0" err="1">
                <a:latin typeface="Raleway Light" pitchFamily="2" charset="0"/>
              </a:rPr>
              <a:t>nghĩa</a:t>
            </a:r>
            <a:r>
              <a:rPr lang="en-US" sz="2133" dirty="0">
                <a:latin typeface="Raleway Light" pitchFamily="2" charset="0"/>
              </a:rPr>
              <a:t> </a:t>
            </a:r>
            <a:r>
              <a:rPr lang="en-US" sz="2133" dirty="0" err="1">
                <a:latin typeface="Raleway Light" pitchFamily="2" charset="0"/>
              </a:rPr>
              <a:t>xã</a:t>
            </a:r>
            <a:r>
              <a:rPr lang="en-US" sz="2133" dirty="0">
                <a:latin typeface="Raleway Light" pitchFamily="2" charset="0"/>
              </a:rPr>
              <a:t> </a:t>
            </a:r>
            <a:r>
              <a:rPr lang="en-US" sz="2133" dirty="0" err="1">
                <a:latin typeface="Raleway Light" pitchFamily="2" charset="0"/>
              </a:rPr>
              <a:t>hội</a:t>
            </a:r>
            <a:endParaRPr lang="en-US" sz="2133" dirty="0">
              <a:latin typeface="Raleway Light" pitchFamily="2" charset="0"/>
            </a:endParaRPr>
          </a:p>
        </p:txBody>
      </p:sp>
      <p:pic>
        <p:nvPicPr>
          <p:cNvPr id="17" name="Picture 16">
            <a:extLst>
              <a:ext uri="{FF2B5EF4-FFF2-40B4-BE49-F238E27FC236}">
                <a16:creationId xmlns:a16="http://schemas.microsoft.com/office/drawing/2014/main" id="{0429DAEE-6347-4482-8ECA-6EC61CE02C7B}"/>
              </a:ext>
            </a:extLst>
          </p:cNvPr>
          <p:cNvPicPr>
            <a:picLocks noChangeAspect="1"/>
          </p:cNvPicPr>
          <p:nvPr/>
        </p:nvPicPr>
        <p:blipFill>
          <a:blip r:embed="rId9"/>
          <a:stretch>
            <a:fillRect/>
          </a:stretch>
        </p:blipFill>
        <p:spPr>
          <a:xfrm>
            <a:off x="10735500" y="250272"/>
            <a:ext cx="906077" cy="790552"/>
          </a:xfrm>
          <a:prstGeom prst="rect">
            <a:avLst/>
          </a:prstGeom>
        </p:spPr>
      </p:pic>
    </p:spTree>
    <p:extLst>
      <p:ext uri="{BB962C8B-B14F-4D97-AF65-F5344CB8AC3E}">
        <p14:creationId xmlns:p14="http://schemas.microsoft.com/office/powerpoint/2010/main" val="641928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6"/>
          <p:cNvSpPr txBox="1">
            <a:spLocks noGrp="1"/>
          </p:cNvSpPr>
          <p:nvPr>
            <p:ph type="ctrTitle"/>
          </p:nvPr>
        </p:nvSpPr>
        <p:spPr>
          <a:xfrm>
            <a:off x="1058238" y="1947717"/>
            <a:ext cx="10363200" cy="1546400"/>
          </a:xfrm>
          <a:prstGeom prst="rect">
            <a:avLst/>
          </a:prstGeom>
        </p:spPr>
        <p:txBody>
          <a:bodyPr spcFirstLastPara="1" vert="horz" wrap="square" lIns="121900" tIns="121900" rIns="121900" bIns="121900" rtlCol="0" anchor="b" anchorCtr="0">
            <a:noAutofit/>
          </a:bodyPr>
          <a:lstStyle/>
          <a:p>
            <a:pPr>
              <a:spcBef>
                <a:spcPts val="800"/>
              </a:spcBef>
            </a:pPr>
            <a:r>
              <a:rPr lang="vi-VN" sz="4267" dirty="0"/>
              <a:t>Đảng Cộng sản Việt Nam ra đời và Cương lĩnh chính trị đầu tiên của Đảng</a:t>
            </a:r>
            <a:endParaRPr lang="en-US" sz="4267" dirty="0"/>
          </a:p>
        </p:txBody>
      </p:sp>
      <p:sp>
        <p:nvSpPr>
          <p:cNvPr id="93" name="Google Shape;93;p16"/>
          <p:cNvSpPr txBox="1">
            <a:spLocks noGrp="1"/>
          </p:cNvSpPr>
          <p:nvPr>
            <p:ph type="subTitle" idx="1"/>
          </p:nvPr>
        </p:nvSpPr>
        <p:spPr>
          <a:xfrm>
            <a:off x="1155843" y="3628058"/>
            <a:ext cx="10363200" cy="1046400"/>
          </a:xfrm>
          <a:prstGeom prst="rect">
            <a:avLst/>
          </a:prstGeom>
        </p:spPr>
        <p:txBody>
          <a:bodyPr spcFirstLastPara="1" vert="horz" wrap="square" lIns="121900" tIns="121900" rIns="121900" bIns="121900" rtlCol="0" anchor="t" anchorCtr="0">
            <a:noAutofit/>
          </a:bodyPr>
          <a:lstStyle/>
          <a:p>
            <a:pPr marL="0" indent="0" algn="just">
              <a:lnSpc>
                <a:spcPct val="107000"/>
              </a:lnSpc>
              <a:spcBef>
                <a:spcPts val="400"/>
              </a:spcBef>
              <a:spcAft>
                <a:spcPts val="400"/>
              </a:spcAft>
            </a:pPr>
            <a:r>
              <a:rPr lang="en-US" sz="2667" b="1" dirty="0"/>
              <a:t>2.1.</a:t>
            </a:r>
            <a:r>
              <a:rPr lang="vi-VN" sz="2667" b="1" dirty="0"/>
              <a:t>3. Thành lập Đảng Cộng sản Việt Nam và Cương lĩnh chính trị đầu tiên của Đảng</a:t>
            </a:r>
            <a:endParaRPr lang="en-US" sz="2667" b="1" dirty="0"/>
          </a:p>
          <a:p>
            <a:pPr marL="0" indent="0"/>
            <a:endParaRPr dirty="0"/>
          </a:p>
        </p:txBody>
      </p:sp>
      <p:sp>
        <p:nvSpPr>
          <p:cNvPr id="94" name="Google Shape;94;p16"/>
          <p:cNvSpPr txBox="1"/>
          <p:nvPr/>
        </p:nvSpPr>
        <p:spPr>
          <a:xfrm>
            <a:off x="9940486" y="26697"/>
            <a:ext cx="2360965" cy="1854000"/>
          </a:xfrm>
          <a:prstGeom prst="rect">
            <a:avLst/>
          </a:prstGeom>
          <a:noFill/>
          <a:ln>
            <a:noFill/>
          </a:ln>
        </p:spPr>
        <p:txBody>
          <a:bodyPr spcFirstLastPara="1" wrap="square" lIns="121900" tIns="121900" rIns="121900" bIns="121900" anchor="ctr" anchorCtr="0">
            <a:noAutofit/>
          </a:bodyPr>
          <a:lstStyle/>
          <a:p>
            <a:pPr algn="ctr"/>
            <a:r>
              <a:rPr lang="en" sz="10666" dirty="0">
                <a:latin typeface="Raleway ExtraBold"/>
                <a:ea typeface="Raleway ExtraBold"/>
                <a:cs typeface="Raleway ExtraBold"/>
                <a:sym typeface="Raleway ExtraBold"/>
              </a:rPr>
              <a:t>2.1</a:t>
            </a:r>
            <a:endParaRPr sz="10666" dirty="0">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2722665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3077319" y="735522"/>
            <a:ext cx="6574592" cy="951263"/>
            <a:chOff x="0" y="0"/>
            <a:chExt cx="3952468" cy="386602"/>
          </a:xfrm>
          <a:solidFill>
            <a:schemeClr val="accent1">
              <a:lumMod val="60000"/>
              <a:lumOff val="40000"/>
            </a:schemeClr>
          </a:solidFill>
        </p:grpSpPr>
        <p:sp>
          <p:nvSpPr>
            <p:cNvPr id="12" name="Freeform 12"/>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grpFill/>
          </p:spPr>
        </p:sp>
      </p:grpSp>
      <p:sp>
        <p:nvSpPr>
          <p:cNvPr id="13" name="TextBox 13"/>
          <p:cNvSpPr txBox="1"/>
          <p:nvPr/>
        </p:nvSpPr>
        <p:spPr>
          <a:xfrm>
            <a:off x="3199589" y="1002573"/>
            <a:ext cx="6189023" cy="492443"/>
          </a:xfrm>
          <a:prstGeom prst="rect">
            <a:avLst/>
          </a:prstGeom>
        </p:spPr>
        <p:txBody>
          <a:bodyPr wrap="square" lIns="0" tIns="0" rIns="0" bIns="0" rtlCol="0" anchor="t">
            <a:spAutoFit/>
          </a:bodyPr>
          <a:lstStyle/>
          <a:p>
            <a:pPr algn="ctr"/>
            <a:r>
              <a:rPr lang="en-US" sz="3200" dirty="0" err="1">
                <a:latin typeface="Lucida Handwriting" panose="03010101010101010101" pitchFamily="66" charset="0"/>
              </a:rPr>
              <a:t>Các</a:t>
            </a:r>
            <a:r>
              <a:rPr lang="en-US" sz="3200" dirty="0">
                <a:latin typeface="Lucida Handwriting" panose="03010101010101010101" pitchFamily="66" charset="0"/>
              </a:rPr>
              <a:t> </a:t>
            </a:r>
            <a:r>
              <a:rPr lang="en-US" sz="3200" dirty="0" err="1">
                <a:latin typeface="Lucida Handwriting" panose="03010101010101010101" pitchFamily="66" charset="0"/>
              </a:rPr>
              <a:t>tổ</a:t>
            </a:r>
            <a:r>
              <a:rPr lang="en-US" sz="3200" dirty="0">
                <a:latin typeface="Lucida Handwriting" panose="03010101010101010101" pitchFamily="66" charset="0"/>
              </a:rPr>
              <a:t> </a:t>
            </a:r>
            <a:r>
              <a:rPr lang="en-US" sz="3200" dirty="0" err="1">
                <a:latin typeface="Lucida Handwriting" panose="03010101010101010101" pitchFamily="66" charset="0"/>
              </a:rPr>
              <a:t>chức</a:t>
            </a:r>
            <a:r>
              <a:rPr lang="en-US" sz="3200" dirty="0">
                <a:latin typeface="Lucida Handwriting" panose="03010101010101010101" pitchFamily="66" charset="0"/>
              </a:rPr>
              <a:t> </a:t>
            </a:r>
            <a:r>
              <a:rPr lang="en-US" sz="3200" dirty="0" err="1">
                <a:latin typeface="Lucida Handwriting" panose="03010101010101010101" pitchFamily="66" charset="0"/>
              </a:rPr>
              <a:t>cộng</a:t>
            </a:r>
            <a:r>
              <a:rPr lang="en-US" sz="3200" dirty="0">
                <a:latin typeface="Lucida Handwriting" panose="03010101010101010101" pitchFamily="66" charset="0"/>
              </a:rPr>
              <a:t> </a:t>
            </a:r>
            <a:r>
              <a:rPr lang="en-US" sz="3200" dirty="0" err="1">
                <a:latin typeface="Lucida Handwriting" panose="03010101010101010101" pitchFamily="66" charset="0"/>
              </a:rPr>
              <a:t>sản</a:t>
            </a:r>
            <a:r>
              <a:rPr lang="en-US" sz="3200" dirty="0">
                <a:latin typeface="Lucida Handwriting" panose="03010101010101010101" pitchFamily="66" charset="0"/>
              </a:rPr>
              <a:t> ra </a:t>
            </a:r>
            <a:r>
              <a:rPr lang="en-US" sz="3200" dirty="0" err="1">
                <a:latin typeface="Lucida Handwriting" panose="03010101010101010101" pitchFamily="66" charset="0"/>
              </a:rPr>
              <a:t>đời</a:t>
            </a:r>
            <a:endParaRPr lang="en-US" sz="3200" dirty="0">
              <a:latin typeface="Lucida Handwriting" panose="03010101010101010101" pitchFamily="66" charset="0"/>
            </a:endParaRPr>
          </a:p>
        </p:txBody>
      </p:sp>
      <p:pic>
        <p:nvPicPr>
          <p:cNvPr id="24" name="Picture 2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102714">
            <a:off x="573815" y="38603"/>
            <a:ext cx="1765952" cy="700645"/>
          </a:xfrm>
          <a:prstGeom prst="rect">
            <a:avLst/>
          </a:prstGeom>
        </p:spPr>
      </p:pic>
      <p:pic>
        <p:nvPicPr>
          <p:cNvPr id="27" name="Picture 26">
            <a:extLst>
              <a:ext uri="{FF2B5EF4-FFF2-40B4-BE49-F238E27FC236}">
                <a16:creationId xmlns:a16="http://schemas.microsoft.com/office/drawing/2014/main" id="{14F34149-7D7D-4B5A-9C92-FF2E1597B46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5796" b="6594"/>
          <a:stretch/>
        </p:blipFill>
        <p:spPr>
          <a:xfrm>
            <a:off x="1541496" y="3709744"/>
            <a:ext cx="9144000" cy="25424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2">
            <a:extLst>
              <a:ext uri="{FF2B5EF4-FFF2-40B4-BE49-F238E27FC236}">
                <a16:creationId xmlns:a16="http://schemas.microsoft.com/office/drawing/2014/main" id="{DD593E28-A777-4B1A-BAF0-C265082280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5291" y="1809147"/>
            <a:ext cx="3298575" cy="1900597"/>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3">
            <a:extLst>
              <a:ext uri="{FF2B5EF4-FFF2-40B4-BE49-F238E27FC236}">
                <a16:creationId xmlns:a16="http://schemas.microsoft.com/office/drawing/2014/main" id="{C3A11280-F9F4-44E4-AB6E-0E26561ED3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5186" y="1963651"/>
            <a:ext cx="3458476" cy="1873448"/>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29">
            <a:extLst>
              <a:ext uri="{FF2B5EF4-FFF2-40B4-BE49-F238E27FC236}">
                <a16:creationId xmlns:a16="http://schemas.microsoft.com/office/drawing/2014/main" id="{0FDA5EEE-5D98-48AA-AAE9-B6F1BED5DEC5}"/>
              </a:ext>
            </a:extLst>
          </p:cNvPr>
          <p:cNvPicPr>
            <a:picLocks noChangeAspect="1"/>
          </p:cNvPicPr>
          <p:nvPr/>
        </p:nvPicPr>
        <p:blipFill>
          <a:blip r:embed="rId7"/>
          <a:stretch>
            <a:fillRect/>
          </a:stretch>
        </p:blipFill>
        <p:spPr>
          <a:xfrm>
            <a:off x="10735500" y="250272"/>
            <a:ext cx="906077" cy="790552"/>
          </a:xfrm>
          <a:prstGeom prst="rect">
            <a:avLst/>
          </a:prstGeom>
        </p:spPr>
      </p:pic>
    </p:spTree>
    <p:extLst>
      <p:ext uri="{BB962C8B-B14F-4D97-AF65-F5344CB8AC3E}">
        <p14:creationId xmlns:p14="http://schemas.microsoft.com/office/powerpoint/2010/main" val="78069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ppt_x"/>
                                          </p:val>
                                        </p:tav>
                                        <p:tav tm="100000">
                                          <p:val>
                                            <p:strVal val="#ppt_x"/>
                                          </p:val>
                                        </p:tav>
                                      </p:tavLst>
                                    </p:anim>
                                    <p:anim calcmode="lin" valueType="num">
                                      <p:cBhvr additive="base">
                                        <p:cTn id="1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78" descr="TRINH DINH CUU">
            <a:extLst>
              <a:ext uri="{FF2B5EF4-FFF2-40B4-BE49-F238E27FC236}">
                <a16:creationId xmlns:a16="http://schemas.microsoft.com/office/drawing/2014/main" id="{74549C02-6A03-47A9-9849-70C7F2F64E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800" y="2286001"/>
            <a:ext cx="1727200" cy="1884363"/>
          </a:xfrm>
          <a:prstGeom prst="rect">
            <a:avLst/>
          </a:prstGeom>
          <a:noFill/>
          <a:ln w="50800">
            <a:solidFill>
              <a:srgbClr val="000080"/>
            </a:solidFill>
            <a:miter lim="800000"/>
            <a:headEnd/>
            <a:tailEnd/>
          </a:ln>
          <a:extLst>
            <a:ext uri="{909E8E84-426E-40DD-AFC4-6F175D3DCCD1}">
              <a14:hiddenFill xmlns:a14="http://schemas.microsoft.com/office/drawing/2010/main">
                <a:solidFill>
                  <a:srgbClr val="FFFFFF"/>
                </a:solidFill>
              </a14:hiddenFill>
            </a:ext>
          </a:extLst>
        </p:spPr>
      </p:pic>
      <p:pic>
        <p:nvPicPr>
          <p:cNvPr id="46084" name="Picture 79" descr="NGUYEN DUC CANH">
            <a:extLst>
              <a:ext uri="{FF2B5EF4-FFF2-40B4-BE49-F238E27FC236}">
                <a16:creationId xmlns:a16="http://schemas.microsoft.com/office/drawing/2014/main" id="{6E479253-9C7D-427C-9D9C-98CCEA722E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4648200"/>
            <a:ext cx="1792288" cy="1889125"/>
          </a:xfrm>
          <a:prstGeom prst="rect">
            <a:avLst/>
          </a:prstGeom>
          <a:noFill/>
          <a:ln w="50800">
            <a:solidFill>
              <a:srgbClr val="000080"/>
            </a:solidFill>
            <a:miter lim="800000"/>
            <a:headEnd/>
            <a:tailEnd/>
          </a:ln>
          <a:extLst>
            <a:ext uri="{909E8E84-426E-40DD-AFC4-6F175D3DCCD1}">
              <a14:hiddenFill xmlns:a14="http://schemas.microsoft.com/office/drawing/2010/main">
                <a:solidFill>
                  <a:srgbClr val="FFFFFF"/>
                </a:solidFill>
              </a14:hiddenFill>
            </a:ext>
          </a:extLst>
        </p:spPr>
      </p:pic>
      <p:pic>
        <p:nvPicPr>
          <p:cNvPr id="46085" name="Picture 80" descr="CHAU VAN LIEM">
            <a:extLst>
              <a:ext uri="{FF2B5EF4-FFF2-40B4-BE49-F238E27FC236}">
                <a16:creationId xmlns:a16="http://schemas.microsoft.com/office/drawing/2014/main" id="{87E7A712-D211-4B75-B3CC-4BC56C28026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34401" y="4648201"/>
            <a:ext cx="1560513" cy="1876425"/>
          </a:xfrm>
          <a:prstGeom prst="rect">
            <a:avLst/>
          </a:prstGeom>
          <a:noFill/>
          <a:ln w="50800">
            <a:solidFill>
              <a:srgbClr val="000080"/>
            </a:solidFill>
            <a:miter lim="800000"/>
            <a:headEnd/>
            <a:tailEnd/>
          </a:ln>
          <a:extLst>
            <a:ext uri="{909E8E84-426E-40DD-AFC4-6F175D3DCCD1}">
              <a14:hiddenFill xmlns:a14="http://schemas.microsoft.com/office/drawing/2010/main">
                <a:solidFill>
                  <a:srgbClr val="FFFFFF"/>
                </a:solidFill>
              </a14:hiddenFill>
            </a:ext>
          </a:extLst>
        </p:spPr>
      </p:pic>
      <p:pic>
        <p:nvPicPr>
          <p:cNvPr id="46086" name="Picture 81" descr="NGUYEN THIEU">
            <a:extLst>
              <a:ext uri="{FF2B5EF4-FFF2-40B4-BE49-F238E27FC236}">
                <a16:creationId xmlns:a16="http://schemas.microsoft.com/office/drawing/2014/main" id="{BDEA67FB-0609-4A51-922D-0A5AF7D2C42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55201" y="2286000"/>
            <a:ext cx="1611313" cy="1828800"/>
          </a:xfrm>
          <a:prstGeom prst="rect">
            <a:avLst/>
          </a:prstGeom>
          <a:noFill/>
          <a:ln w="57150">
            <a:solidFill>
              <a:srgbClr val="000080"/>
            </a:solidFill>
            <a:miter lim="800000"/>
            <a:headEnd/>
            <a:tailEnd/>
          </a:ln>
          <a:extLst>
            <a:ext uri="{909E8E84-426E-40DD-AFC4-6F175D3DCCD1}">
              <a14:hiddenFill xmlns:a14="http://schemas.microsoft.com/office/drawing/2010/main">
                <a:solidFill>
                  <a:srgbClr val="FFFFFF"/>
                </a:solidFill>
              </a14:hiddenFill>
            </a:ext>
          </a:extLst>
        </p:spPr>
      </p:pic>
      <p:pic>
        <p:nvPicPr>
          <p:cNvPr id="46087" name="Picture 82" descr="HOI NGHI THANH LAP DANG">
            <a:extLst>
              <a:ext uri="{FF2B5EF4-FFF2-40B4-BE49-F238E27FC236}">
                <a16:creationId xmlns:a16="http://schemas.microsoft.com/office/drawing/2014/main" id="{00C84F54-D07F-4758-A265-83A89CEB13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b="6290"/>
          <a:stretch>
            <a:fillRect/>
          </a:stretch>
        </p:blipFill>
        <p:spPr bwMode="auto">
          <a:xfrm>
            <a:off x="4572000" y="2133600"/>
            <a:ext cx="3962400" cy="2168525"/>
          </a:xfrm>
          <a:prstGeom prst="rect">
            <a:avLst/>
          </a:prstGeom>
          <a:noFill/>
          <a:ln w="57150">
            <a:solidFill>
              <a:srgbClr val="CC0000"/>
            </a:solidFill>
            <a:miter lim="800000"/>
            <a:headEnd/>
            <a:tailEnd/>
          </a:ln>
          <a:extLst>
            <a:ext uri="{909E8E84-426E-40DD-AFC4-6F175D3DCCD1}">
              <a14:hiddenFill xmlns:a14="http://schemas.microsoft.com/office/drawing/2010/main">
                <a:solidFill>
                  <a:srgbClr val="FFFFFF"/>
                </a:solidFill>
              </a14:hiddenFill>
            </a:ext>
          </a:extLst>
        </p:spPr>
      </p:pic>
      <p:pic>
        <p:nvPicPr>
          <p:cNvPr id="46088" name="Picture 83" descr="NAQ o TQ">
            <a:extLst>
              <a:ext uri="{FF2B5EF4-FFF2-40B4-BE49-F238E27FC236}">
                <a16:creationId xmlns:a16="http://schemas.microsoft.com/office/drawing/2014/main" id="{6237BB4F-B4C0-42E0-8D0C-5F3BC52B40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83201" y="4495800"/>
            <a:ext cx="2586039" cy="2362200"/>
          </a:xfrm>
          <a:prstGeom prst="rect">
            <a:avLst/>
          </a:prstGeom>
          <a:noFill/>
          <a:ln w="50800">
            <a:solidFill>
              <a:srgbClr val="000080"/>
            </a:solidFill>
            <a:miter lim="800000"/>
            <a:headEnd/>
            <a:tailEnd/>
          </a:ln>
          <a:extLst>
            <a:ext uri="{909E8E84-426E-40DD-AFC4-6F175D3DCCD1}">
              <a14:hiddenFill xmlns:a14="http://schemas.microsoft.com/office/drawing/2010/main">
                <a:solidFill>
                  <a:srgbClr val="FFFFFF"/>
                </a:solidFill>
              </a14:hiddenFill>
            </a:ext>
          </a:extLst>
        </p:spPr>
      </p:pic>
      <p:grpSp>
        <p:nvGrpSpPr>
          <p:cNvPr id="11" name="Group 11">
            <a:extLst>
              <a:ext uri="{FF2B5EF4-FFF2-40B4-BE49-F238E27FC236}">
                <a16:creationId xmlns:a16="http://schemas.microsoft.com/office/drawing/2014/main" id="{FA0BF0D8-A58D-4CFD-89CD-2FFE83FAD887}"/>
              </a:ext>
            </a:extLst>
          </p:cNvPr>
          <p:cNvGrpSpPr/>
          <p:nvPr/>
        </p:nvGrpSpPr>
        <p:grpSpPr>
          <a:xfrm>
            <a:off x="3077319" y="735522"/>
            <a:ext cx="6574592" cy="951263"/>
            <a:chOff x="0" y="0"/>
            <a:chExt cx="3952468" cy="386602"/>
          </a:xfrm>
          <a:solidFill>
            <a:schemeClr val="accent1">
              <a:lumMod val="60000"/>
              <a:lumOff val="40000"/>
            </a:schemeClr>
          </a:solidFill>
        </p:grpSpPr>
        <p:sp>
          <p:nvSpPr>
            <p:cNvPr id="12" name="Freeform 12">
              <a:extLst>
                <a:ext uri="{FF2B5EF4-FFF2-40B4-BE49-F238E27FC236}">
                  <a16:creationId xmlns:a16="http://schemas.microsoft.com/office/drawing/2014/main" id="{86D4F711-B4D0-4CA3-AF31-379847AF1D80}"/>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grpFill/>
          </p:spPr>
        </p:sp>
      </p:grpSp>
      <p:sp>
        <p:nvSpPr>
          <p:cNvPr id="13" name="TextBox 13">
            <a:extLst>
              <a:ext uri="{FF2B5EF4-FFF2-40B4-BE49-F238E27FC236}">
                <a16:creationId xmlns:a16="http://schemas.microsoft.com/office/drawing/2014/main" id="{31ED0429-91ED-4D91-AF31-5960D7F20D33}"/>
              </a:ext>
            </a:extLst>
          </p:cNvPr>
          <p:cNvSpPr txBox="1"/>
          <p:nvPr/>
        </p:nvSpPr>
        <p:spPr>
          <a:xfrm>
            <a:off x="3199589" y="1002573"/>
            <a:ext cx="6189023" cy="492443"/>
          </a:xfrm>
          <a:prstGeom prst="rect">
            <a:avLst/>
          </a:prstGeom>
        </p:spPr>
        <p:txBody>
          <a:bodyPr wrap="square" lIns="0" tIns="0" rIns="0" bIns="0" rtlCol="0" anchor="t">
            <a:spAutoFit/>
          </a:bodyPr>
          <a:lstStyle/>
          <a:p>
            <a:pPr algn="ctr"/>
            <a:r>
              <a:rPr lang="en-US" sz="3200" dirty="0" err="1">
                <a:latin typeface="Lucida Handwriting" panose="03010101010101010101" pitchFamily="66" charset="0"/>
              </a:rPr>
              <a:t>Hội</a:t>
            </a:r>
            <a:r>
              <a:rPr lang="en-US" sz="3200" dirty="0">
                <a:latin typeface="Lucida Handwriting" panose="03010101010101010101" pitchFamily="66" charset="0"/>
              </a:rPr>
              <a:t> </a:t>
            </a:r>
            <a:r>
              <a:rPr lang="en-US" sz="3200" dirty="0" err="1">
                <a:latin typeface="Lucida Handwriting" panose="03010101010101010101" pitchFamily="66" charset="0"/>
              </a:rPr>
              <a:t>nghị</a:t>
            </a:r>
            <a:r>
              <a:rPr lang="en-US" sz="3200" dirty="0">
                <a:latin typeface="Lucida Handwriting" panose="03010101010101010101" pitchFamily="66" charset="0"/>
              </a:rPr>
              <a:t> </a:t>
            </a:r>
            <a:r>
              <a:rPr lang="en-US" sz="3200" dirty="0" err="1">
                <a:latin typeface="Lucida Handwriting" panose="03010101010101010101" pitchFamily="66" charset="0"/>
              </a:rPr>
              <a:t>thành</a:t>
            </a:r>
            <a:r>
              <a:rPr lang="en-US" sz="3200" dirty="0">
                <a:latin typeface="Lucida Handwriting" panose="03010101010101010101" pitchFamily="66" charset="0"/>
              </a:rPr>
              <a:t> </a:t>
            </a:r>
            <a:r>
              <a:rPr lang="en-US" sz="3200" dirty="0" err="1">
                <a:latin typeface="Lucida Handwriting" panose="03010101010101010101" pitchFamily="66" charset="0"/>
              </a:rPr>
              <a:t>lập</a:t>
            </a:r>
            <a:r>
              <a:rPr lang="en-US" sz="3200" dirty="0">
                <a:latin typeface="Lucida Handwriting" panose="03010101010101010101" pitchFamily="66" charset="0"/>
              </a:rPr>
              <a:t> </a:t>
            </a:r>
            <a:r>
              <a:rPr lang="en-US" sz="3200" dirty="0" err="1">
                <a:latin typeface="Lucida Handwriting" panose="03010101010101010101" pitchFamily="66" charset="0"/>
              </a:rPr>
              <a:t>Đảng</a:t>
            </a:r>
            <a:endParaRPr lang="en-US" sz="3200" dirty="0">
              <a:latin typeface="Lucida Handwriting" panose="03010101010101010101" pitchFamily="66" charset="0"/>
            </a:endParaRPr>
          </a:p>
        </p:txBody>
      </p:sp>
      <p:pic>
        <p:nvPicPr>
          <p:cNvPr id="14" name="Picture 13">
            <a:extLst>
              <a:ext uri="{FF2B5EF4-FFF2-40B4-BE49-F238E27FC236}">
                <a16:creationId xmlns:a16="http://schemas.microsoft.com/office/drawing/2014/main" id="{5E56415D-2679-4711-BF95-D398262CC80E}"/>
              </a:ext>
            </a:extLst>
          </p:cNvPr>
          <p:cNvPicPr>
            <a:picLocks noChangeAspect="1"/>
          </p:cNvPicPr>
          <p:nvPr/>
        </p:nvPicPr>
        <p:blipFill>
          <a:blip r:embed="rId8"/>
          <a:stretch>
            <a:fillRect/>
          </a:stretch>
        </p:blipFill>
        <p:spPr>
          <a:xfrm>
            <a:off x="10735500" y="250272"/>
            <a:ext cx="906077" cy="790552"/>
          </a:xfrm>
          <a:prstGeom prst="rect">
            <a:avLst/>
          </a:prstGeom>
        </p:spPr>
      </p:pic>
    </p:spTree>
    <p:extLst>
      <p:ext uri="{BB962C8B-B14F-4D97-AF65-F5344CB8AC3E}">
        <p14:creationId xmlns:p14="http://schemas.microsoft.com/office/powerpoint/2010/main" val="2377992690"/>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0"/>
                                          </p:stCondLst>
                                        </p:cTn>
                                        <p:tgtEl>
                                          <p:spTgt spid="46083"/>
                                        </p:tgtEl>
                                        <p:attrNameLst>
                                          <p:attrName>style.visibility</p:attrName>
                                        </p:attrNameLst>
                                      </p:cBhvr>
                                      <p:to>
                                        <p:strVal val="visible"/>
                                      </p:to>
                                    </p:set>
                                    <p:anim to="" calcmode="lin" valueType="num">
                                      <p:cBhvr>
                                        <p:cTn id="7" dur="1" fill="hold"/>
                                        <p:tgtEl>
                                          <p:spTgt spid="46083"/>
                                        </p:tgtEl>
                                        <p:attrNameLst>
                                          <p:attrName/>
                                        </p:attrNameLst>
                                      </p:cBhvr>
                                    </p:anim>
                                  </p:childTnLst>
                                </p:cTn>
                              </p:par>
                              <p:par>
                                <p:cTn id="8" presetID="24" presetClass="entr" presetSubtype="0" fill="hold" nodeType="withEffect">
                                  <p:stCondLst>
                                    <p:cond delay="0"/>
                                  </p:stCondLst>
                                  <p:childTnLst>
                                    <p:set>
                                      <p:cBhvr>
                                        <p:cTn id="9" dur="1" fill="hold">
                                          <p:stCondLst>
                                            <p:cond delay="0"/>
                                          </p:stCondLst>
                                        </p:cTn>
                                        <p:tgtEl>
                                          <p:spTgt spid="46084"/>
                                        </p:tgtEl>
                                        <p:attrNameLst>
                                          <p:attrName>style.visibility</p:attrName>
                                        </p:attrNameLst>
                                      </p:cBhvr>
                                      <p:to>
                                        <p:strVal val="visible"/>
                                      </p:to>
                                    </p:set>
                                    <p:anim to="" calcmode="lin" valueType="num">
                                      <p:cBhvr>
                                        <p:cTn id="10" dur="1" fill="hold"/>
                                        <p:tgtEl>
                                          <p:spTgt spid="46084"/>
                                        </p:tgtEl>
                                        <p:attrNameLst>
                                          <p:attrName/>
                                        </p:attrNameLst>
                                      </p:cBhvr>
                                    </p:anim>
                                  </p:childTnLst>
                                </p:cTn>
                              </p:par>
                              <p:par>
                                <p:cTn id="11" presetID="24" presetClass="entr" presetSubtype="0" fill="hold" nodeType="withEffect">
                                  <p:stCondLst>
                                    <p:cond delay="0"/>
                                  </p:stCondLst>
                                  <p:childTnLst>
                                    <p:set>
                                      <p:cBhvr>
                                        <p:cTn id="12" dur="1" fill="hold">
                                          <p:stCondLst>
                                            <p:cond delay="0"/>
                                          </p:stCondLst>
                                        </p:cTn>
                                        <p:tgtEl>
                                          <p:spTgt spid="46085"/>
                                        </p:tgtEl>
                                        <p:attrNameLst>
                                          <p:attrName>style.visibility</p:attrName>
                                        </p:attrNameLst>
                                      </p:cBhvr>
                                      <p:to>
                                        <p:strVal val="visible"/>
                                      </p:to>
                                    </p:set>
                                    <p:anim to="" calcmode="lin" valueType="num">
                                      <p:cBhvr>
                                        <p:cTn id="13" dur="1" fill="hold"/>
                                        <p:tgtEl>
                                          <p:spTgt spid="46085"/>
                                        </p:tgtEl>
                                        <p:attrNameLst>
                                          <p:attrName/>
                                        </p:attrNameLst>
                                      </p:cBhvr>
                                    </p:anim>
                                  </p:childTnLst>
                                </p:cTn>
                              </p:par>
                              <p:par>
                                <p:cTn id="14" presetID="24" presetClass="entr" presetSubtype="0" fill="hold" nodeType="withEffect">
                                  <p:stCondLst>
                                    <p:cond delay="0"/>
                                  </p:stCondLst>
                                  <p:childTnLst>
                                    <p:set>
                                      <p:cBhvr>
                                        <p:cTn id="15" dur="1" fill="hold">
                                          <p:stCondLst>
                                            <p:cond delay="0"/>
                                          </p:stCondLst>
                                        </p:cTn>
                                        <p:tgtEl>
                                          <p:spTgt spid="46086"/>
                                        </p:tgtEl>
                                        <p:attrNameLst>
                                          <p:attrName>style.visibility</p:attrName>
                                        </p:attrNameLst>
                                      </p:cBhvr>
                                      <p:to>
                                        <p:strVal val="visible"/>
                                      </p:to>
                                    </p:set>
                                    <p:anim to="" calcmode="lin" valueType="num">
                                      <p:cBhvr>
                                        <p:cTn id="16" dur="1" fill="hold"/>
                                        <p:tgtEl>
                                          <p:spTgt spid="46086"/>
                                        </p:tgtEl>
                                        <p:attrNameLst>
                                          <p:attrName/>
                                        </p:attrNameLst>
                                      </p:cBhvr>
                                    </p:anim>
                                  </p:childTnLst>
                                </p:cTn>
                              </p:par>
                              <p:par>
                                <p:cTn id="17" presetID="24" presetClass="entr" presetSubtype="0" fill="hold" nodeType="withEffect">
                                  <p:stCondLst>
                                    <p:cond delay="0"/>
                                  </p:stCondLst>
                                  <p:childTnLst>
                                    <p:set>
                                      <p:cBhvr>
                                        <p:cTn id="18" dur="1" fill="hold">
                                          <p:stCondLst>
                                            <p:cond delay="0"/>
                                          </p:stCondLst>
                                        </p:cTn>
                                        <p:tgtEl>
                                          <p:spTgt spid="46087"/>
                                        </p:tgtEl>
                                        <p:attrNameLst>
                                          <p:attrName>style.visibility</p:attrName>
                                        </p:attrNameLst>
                                      </p:cBhvr>
                                      <p:to>
                                        <p:strVal val="visible"/>
                                      </p:to>
                                    </p:set>
                                    <p:anim to="" calcmode="lin" valueType="num">
                                      <p:cBhvr>
                                        <p:cTn id="19" dur="1" fill="hold"/>
                                        <p:tgtEl>
                                          <p:spTgt spid="46087"/>
                                        </p:tgtEl>
                                        <p:attrNameLst>
                                          <p:attrName/>
                                        </p:attrNameLst>
                                      </p:cBhvr>
                                    </p:anim>
                                  </p:childTnLst>
                                </p:cTn>
                              </p:par>
                              <p:par>
                                <p:cTn id="20" presetID="24" presetClass="entr" presetSubtype="0" fill="hold" nodeType="withEffect">
                                  <p:stCondLst>
                                    <p:cond delay="0"/>
                                  </p:stCondLst>
                                  <p:childTnLst>
                                    <p:set>
                                      <p:cBhvr>
                                        <p:cTn id="21" dur="1" fill="hold">
                                          <p:stCondLst>
                                            <p:cond delay="0"/>
                                          </p:stCondLst>
                                        </p:cTn>
                                        <p:tgtEl>
                                          <p:spTgt spid="46088"/>
                                        </p:tgtEl>
                                        <p:attrNameLst>
                                          <p:attrName>style.visibility</p:attrName>
                                        </p:attrNameLst>
                                      </p:cBhvr>
                                      <p:to>
                                        <p:strVal val="visible"/>
                                      </p:to>
                                    </p:set>
                                    <p:anim to="" calcmode="lin" valueType="num">
                                      <p:cBhvr>
                                        <p:cTn id="22" dur="1" fill="hold"/>
                                        <p:tgtEl>
                                          <p:spTgt spid="46088"/>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011C421C-9B83-4AB6-8025-BB014F0FE38C}"/>
              </a:ext>
            </a:extLst>
          </p:cNvPr>
          <p:cNvGraphicFramePr>
            <a:graphicFrameLocks noGrp="1"/>
          </p:cNvGraphicFramePr>
          <p:nvPr>
            <p:ph sz="half" idx="1"/>
            <p:extLst/>
          </p:nvPr>
        </p:nvGraphicFramePr>
        <p:xfrm>
          <a:off x="1034685" y="1253005"/>
          <a:ext cx="4357931" cy="52632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ontent Placeholder 3">
            <a:extLst>
              <a:ext uri="{FF2B5EF4-FFF2-40B4-BE49-F238E27FC236}">
                <a16:creationId xmlns:a16="http://schemas.microsoft.com/office/drawing/2014/main" id="{94AF18BA-2AAB-4258-909C-719301C9C10E}"/>
              </a:ext>
            </a:extLst>
          </p:cNvPr>
          <p:cNvSpPr>
            <a:spLocks noGrp="1"/>
          </p:cNvSpPr>
          <p:nvPr>
            <p:ph sz="half" idx="2"/>
          </p:nvPr>
        </p:nvSpPr>
        <p:spPr>
          <a:xfrm>
            <a:off x="5767388" y="1863726"/>
            <a:ext cx="6304032" cy="4373813"/>
          </a:xfrm>
          <a:solidFill>
            <a:schemeClr val="bg1"/>
          </a:solidFill>
          <a:ln>
            <a:solidFill>
              <a:schemeClr val="accent1">
                <a:lumMod val="75000"/>
              </a:schemeClr>
            </a:solidFill>
          </a:ln>
        </p:spPr>
        <p:txBody>
          <a:bodyPr rtlCol="0">
            <a:normAutofit/>
          </a:bodyPr>
          <a:lstStyle/>
          <a:p>
            <a:pPr>
              <a:buFont typeface="Wingdings 3" charset="2"/>
              <a:buChar char=""/>
              <a:defRPr/>
            </a:pPr>
            <a:r>
              <a:rPr lang="en-US" dirty="0">
                <a:latin typeface="Raleway Light" pitchFamily="2" charset="0"/>
              </a:rPr>
              <a:t>Nội dung:</a:t>
            </a:r>
          </a:p>
          <a:p>
            <a:pPr>
              <a:buFont typeface="Wingdings" panose="05000000000000000000" pitchFamily="2" charset="2"/>
              <a:buChar char="Ø"/>
              <a:defRPr/>
            </a:pPr>
            <a:r>
              <a:rPr lang="en-US" altLang="en-US" dirty="0">
                <a:latin typeface="Raleway Light" pitchFamily="2" charset="0"/>
              </a:rPr>
              <a:t>Bãi bỏ những thành kiến xung đột, thống nhất các tổ chức Đảng.</a:t>
            </a:r>
          </a:p>
          <a:p>
            <a:pPr>
              <a:buFont typeface="Wingdings" panose="05000000000000000000" pitchFamily="2" charset="2"/>
              <a:buChar char="Ø"/>
              <a:defRPr/>
            </a:pPr>
            <a:r>
              <a:rPr lang="en-US" altLang="en-US" dirty="0">
                <a:latin typeface="Raleway Light" pitchFamily="2" charset="0"/>
              </a:rPr>
              <a:t>Lấy tên Đảng là ĐCSVN.</a:t>
            </a:r>
          </a:p>
          <a:p>
            <a:pPr>
              <a:buFont typeface="Wingdings" panose="05000000000000000000" pitchFamily="2" charset="2"/>
              <a:buChar char="Ø"/>
              <a:defRPr/>
            </a:pPr>
            <a:r>
              <a:rPr lang="en-US" altLang="en-US" dirty="0">
                <a:latin typeface="Raleway Light" pitchFamily="2" charset="0"/>
              </a:rPr>
              <a:t>Thảo ra chính cương và điều lệ sơ lược.</a:t>
            </a:r>
          </a:p>
          <a:p>
            <a:pPr>
              <a:buFont typeface="Wingdings" panose="05000000000000000000" pitchFamily="2" charset="2"/>
              <a:buChar char="Ø"/>
              <a:defRPr/>
            </a:pPr>
            <a:r>
              <a:rPr lang="en-US" altLang="en-US" dirty="0">
                <a:latin typeface="Raleway Light" pitchFamily="2" charset="0"/>
              </a:rPr>
              <a:t>Định ra kế hoạch thống nhất đất nước.</a:t>
            </a:r>
          </a:p>
          <a:p>
            <a:pPr>
              <a:buFont typeface="Wingdings" panose="05000000000000000000" pitchFamily="2" charset="2"/>
              <a:buChar char="Ø"/>
              <a:defRPr/>
            </a:pPr>
            <a:r>
              <a:rPr lang="en-US" altLang="en-US" dirty="0">
                <a:latin typeface="Raleway Light" pitchFamily="2" charset="0"/>
              </a:rPr>
              <a:t>Bầu ra BCH Trung ương lâm thời</a:t>
            </a:r>
          </a:p>
          <a:p>
            <a:pPr marL="0" indent="0">
              <a:buNone/>
              <a:defRPr/>
            </a:pPr>
            <a:endParaRPr lang="en-US" dirty="0">
              <a:latin typeface="Raleway Light" pitchFamily="2" charset="0"/>
            </a:endParaRPr>
          </a:p>
        </p:txBody>
      </p:sp>
      <p:grpSp>
        <p:nvGrpSpPr>
          <p:cNvPr id="7" name="Group 11">
            <a:extLst>
              <a:ext uri="{FF2B5EF4-FFF2-40B4-BE49-F238E27FC236}">
                <a16:creationId xmlns:a16="http://schemas.microsoft.com/office/drawing/2014/main" id="{2FE9D48C-874F-4683-8FE9-28EC1975745E}"/>
              </a:ext>
            </a:extLst>
          </p:cNvPr>
          <p:cNvGrpSpPr/>
          <p:nvPr/>
        </p:nvGrpSpPr>
        <p:grpSpPr>
          <a:xfrm>
            <a:off x="3050523" y="353411"/>
            <a:ext cx="6574592" cy="951263"/>
            <a:chOff x="0" y="0"/>
            <a:chExt cx="3952468" cy="386602"/>
          </a:xfrm>
          <a:solidFill>
            <a:schemeClr val="accent1">
              <a:lumMod val="60000"/>
              <a:lumOff val="40000"/>
            </a:schemeClr>
          </a:solidFill>
        </p:grpSpPr>
        <p:sp>
          <p:nvSpPr>
            <p:cNvPr id="8" name="Freeform 12">
              <a:extLst>
                <a:ext uri="{FF2B5EF4-FFF2-40B4-BE49-F238E27FC236}">
                  <a16:creationId xmlns:a16="http://schemas.microsoft.com/office/drawing/2014/main" id="{673EF366-8C58-4766-9459-CA1450431FDC}"/>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grpFill/>
          </p:spPr>
        </p:sp>
      </p:grpSp>
      <p:sp>
        <p:nvSpPr>
          <p:cNvPr id="9" name="TextBox 13">
            <a:extLst>
              <a:ext uri="{FF2B5EF4-FFF2-40B4-BE49-F238E27FC236}">
                <a16:creationId xmlns:a16="http://schemas.microsoft.com/office/drawing/2014/main" id="{B2DE82DE-A8A0-46B2-A7B1-BA00AE88FDD9}"/>
              </a:ext>
            </a:extLst>
          </p:cNvPr>
          <p:cNvSpPr txBox="1"/>
          <p:nvPr/>
        </p:nvSpPr>
        <p:spPr>
          <a:xfrm>
            <a:off x="3172793" y="620462"/>
            <a:ext cx="6189023" cy="492443"/>
          </a:xfrm>
          <a:prstGeom prst="rect">
            <a:avLst/>
          </a:prstGeom>
        </p:spPr>
        <p:txBody>
          <a:bodyPr wrap="square" lIns="0" tIns="0" rIns="0" bIns="0" rtlCol="0" anchor="t">
            <a:spAutoFit/>
          </a:bodyPr>
          <a:lstStyle/>
          <a:p>
            <a:pPr algn="ctr"/>
            <a:r>
              <a:rPr lang="en-US" sz="3200" dirty="0" err="1">
                <a:latin typeface="Lucida Handwriting" panose="03010101010101010101" pitchFamily="66" charset="0"/>
              </a:rPr>
              <a:t>Hội</a:t>
            </a:r>
            <a:r>
              <a:rPr lang="en-US" sz="3200" dirty="0">
                <a:latin typeface="Lucida Handwriting" panose="03010101010101010101" pitchFamily="66" charset="0"/>
              </a:rPr>
              <a:t> </a:t>
            </a:r>
            <a:r>
              <a:rPr lang="en-US" sz="3200" dirty="0" err="1">
                <a:latin typeface="Lucida Handwriting" panose="03010101010101010101" pitchFamily="66" charset="0"/>
              </a:rPr>
              <a:t>nghị</a:t>
            </a:r>
            <a:r>
              <a:rPr lang="en-US" sz="3200" dirty="0">
                <a:latin typeface="Lucida Handwriting" panose="03010101010101010101" pitchFamily="66" charset="0"/>
              </a:rPr>
              <a:t> </a:t>
            </a:r>
            <a:r>
              <a:rPr lang="en-US" sz="3200" dirty="0" err="1">
                <a:latin typeface="Lucida Handwriting" panose="03010101010101010101" pitchFamily="66" charset="0"/>
              </a:rPr>
              <a:t>thành</a:t>
            </a:r>
            <a:r>
              <a:rPr lang="en-US" sz="3200" dirty="0">
                <a:latin typeface="Lucida Handwriting" panose="03010101010101010101" pitchFamily="66" charset="0"/>
              </a:rPr>
              <a:t> </a:t>
            </a:r>
            <a:r>
              <a:rPr lang="en-US" sz="3200" dirty="0" err="1">
                <a:latin typeface="Lucida Handwriting" panose="03010101010101010101" pitchFamily="66" charset="0"/>
              </a:rPr>
              <a:t>lập</a:t>
            </a:r>
            <a:r>
              <a:rPr lang="en-US" sz="3200" dirty="0">
                <a:latin typeface="Lucida Handwriting" panose="03010101010101010101" pitchFamily="66" charset="0"/>
              </a:rPr>
              <a:t> </a:t>
            </a:r>
            <a:r>
              <a:rPr lang="en-US" sz="3200" dirty="0" err="1">
                <a:latin typeface="Lucida Handwriting" panose="03010101010101010101" pitchFamily="66" charset="0"/>
              </a:rPr>
              <a:t>Đảng</a:t>
            </a:r>
            <a:endParaRPr lang="en-US" sz="3200" dirty="0">
              <a:latin typeface="Lucida Handwriting" panose="03010101010101010101" pitchFamily="66" charset="0"/>
            </a:endParaRPr>
          </a:p>
        </p:txBody>
      </p:sp>
      <p:pic>
        <p:nvPicPr>
          <p:cNvPr id="10" name="Picture 9">
            <a:extLst>
              <a:ext uri="{FF2B5EF4-FFF2-40B4-BE49-F238E27FC236}">
                <a16:creationId xmlns:a16="http://schemas.microsoft.com/office/drawing/2014/main" id="{F22E90CC-39DC-4169-AD74-3E456AC6517C}"/>
              </a:ext>
            </a:extLst>
          </p:cNvPr>
          <p:cNvPicPr>
            <a:picLocks noChangeAspect="1"/>
          </p:cNvPicPr>
          <p:nvPr/>
        </p:nvPicPr>
        <p:blipFill>
          <a:blip r:embed="rId7"/>
          <a:stretch>
            <a:fillRect/>
          </a:stretch>
        </p:blipFill>
        <p:spPr>
          <a:xfrm>
            <a:off x="10735500" y="250272"/>
            <a:ext cx="906077" cy="790552"/>
          </a:xfrm>
          <a:prstGeom prst="rect">
            <a:avLst/>
          </a:prstGeom>
        </p:spPr>
      </p:pic>
    </p:spTree>
    <p:extLst>
      <p:ext uri="{BB962C8B-B14F-4D97-AF65-F5344CB8AC3E}">
        <p14:creationId xmlns:p14="http://schemas.microsoft.com/office/powerpoint/2010/main" val="5303981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bg/>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4" grpId="0"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1"/>
          <p:cNvPicPr preferRelativeResize="0"/>
          <p:nvPr/>
        </p:nvPicPr>
        <p:blipFill>
          <a:blip r:embed="rId3"/>
          <a:srcRect/>
          <a:stretch/>
        </p:blipFill>
        <p:spPr>
          <a:xfrm>
            <a:off x="5679503" y="737897"/>
            <a:ext cx="5825168" cy="4368876"/>
          </a:xfrm>
          <a:prstGeom prst="rect">
            <a:avLst/>
          </a:prstGeom>
          <a:noFill/>
          <a:ln>
            <a:noFill/>
          </a:ln>
        </p:spPr>
      </p:pic>
      <p:sp>
        <p:nvSpPr>
          <p:cNvPr id="161" name="Google Shape;161;p21"/>
          <p:cNvSpPr txBox="1">
            <a:spLocks noGrp="1"/>
          </p:cNvSpPr>
          <p:nvPr>
            <p:ph type="title"/>
          </p:nvPr>
        </p:nvSpPr>
        <p:spPr>
          <a:xfrm>
            <a:off x="313697" y="429553"/>
            <a:ext cx="5422567" cy="1487029"/>
          </a:xfrm>
          <a:prstGeom prst="rect">
            <a:avLst/>
          </a:prstGeom>
        </p:spPr>
        <p:txBody>
          <a:bodyPr spcFirstLastPara="1" vert="horz" wrap="square" lIns="121900" tIns="121900" rIns="121900" bIns="121900" rtlCol="0" anchor="b" anchorCtr="0">
            <a:noAutofit/>
          </a:bodyPr>
          <a:lstStyle/>
          <a:p>
            <a:r>
              <a:rPr lang="en-US" sz="4000" dirty="0">
                <a:latin typeface="Times New Roman" panose="02020603050405020304" pitchFamily="18" charset="0"/>
                <a:cs typeface="Times New Roman" panose="02020603050405020304" pitchFamily="18" charset="0"/>
              </a:rPr>
              <a:t>C</a:t>
            </a:r>
            <a:r>
              <a:rPr lang="en" sz="4000" dirty="0">
                <a:latin typeface="Times New Roman" panose="02020603050405020304" pitchFamily="18" charset="0"/>
                <a:cs typeface="Times New Roman" panose="02020603050405020304" pitchFamily="18" charset="0"/>
              </a:rPr>
              <a:t>ác sự kiện lịch sử </a:t>
            </a:r>
            <a:r>
              <a:rPr lang="vi-VN" sz="4000" dirty="0" smtClean="0">
                <a:latin typeface="Times New Roman" panose="02020603050405020304" pitchFamily="18" charset="0"/>
                <a:cs typeface="Times New Roman" panose="02020603050405020304" pitchFamily="18" charset="0"/>
              </a:rPr>
              <a:t>Đ</a:t>
            </a:r>
            <a:r>
              <a:rPr lang="en" sz="4000" dirty="0" smtClean="0">
                <a:latin typeface="Times New Roman" panose="02020603050405020304" pitchFamily="18" charset="0"/>
                <a:cs typeface="Times New Roman" panose="02020603050405020304" pitchFamily="18" charset="0"/>
              </a:rPr>
              <a:t>ảng</a:t>
            </a:r>
            <a:endParaRPr sz="4000" dirty="0">
              <a:latin typeface="Times New Roman" panose="02020603050405020304" pitchFamily="18" charset="0"/>
              <a:cs typeface="Times New Roman" panose="02020603050405020304" pitchFamily="18" charset="0"/>
            </a:endParaRPr>
          </a:p>
        </p:txBody>
      </p:sp>
      <p:sp>
        <p:nvSpPr>
          <p:cNvPr id="162" name="Google Shape;162;p21"/>
          <p:cNvSpPr txBox="1">
            <a:spLocks noGrp="1"/>
          </p:cNvSpPr>
          <p:nvPr>
            <p:ph type="body" idx="1"/>
          </p:nvPr>
        </p:nvSpPr>
        <p:spPr>
          <a:xfrm>
            <a:off x="574195" y="1853088"/>
            <a:ext cx="4727852" cy="4181224"/>
          </a:xfrm>
          <a:prstGeom prst="rect">
            <a:avLst/>
          </a:prstGeom>
        </p:spPr>
        <p:txBody>
          <a:bodyPr spcFirstLastPara="1" vert="horz" wrap="square" lIns="121900" tIns="121900" rIns="121900" bIns="121900" rtlCol="0" anchor="t" anchorCtr="0">
            <a:noAutofit/>
          </a:bodyPr>
          <a:lstStyle/>
          <a:p>
            <a:pPr marL="0" indent="0" algn="just">
              <a:buNone/>
            </a:pPr>
            <a:r>
              <a:rPr lang="en-US" sz="2133" dirty="0"/>
              <a:t>Là h</a:t>
            </a:r>
            <a:r>
              <a:rPr lang="vi-VN" sz="2133" dirty="0"/>
              <a:t>oạt động lãnh đạo, đấu tranh phong phú và oanh liệt của Đảng làm sáng rõ bản chất cách mạng của Đảng với tư cách là một đảng chính trị “là đội tiên phong của giai cấp công nhân, đồng thời là đội tiên phong của nhân dân lao động và của dân tộc Việt Nam, đại biểu trung thành lợi ích của giai cấp công nhân, nhân dân lao động và của dân tộc”</a:t>
            </a:r>
            <a:endParaRPr sz="2133" dirty="0"/>
          </a:p>
        </p:txBody>
      </p:sp>
      <p:sp>
        <p:nvSpPr>
          <p:cNvPr id="166" name="Google Shape;166;p21"/>
          <p:cNvSpPr txBox="1">
            <a:spLocks noGrp="1"/>
          </p:cNvSpPr>
          <p:nvPr>
            <p:ph type="sldNum" idx="12"/>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7</a:t>
            </a:fld>
            <a:endParaRPr/>
          </a:p>
        </p:txBody>
      </p:sp>
      <p:sp>
        <p:nvSpPr>
          <p:cNvPr id="12" name="TextBox 11">
            <a:extLst>
              <a:ext uri="{FF2B5EF4-FFF2-40B4-BE49-F238E27FC236}">
                <a16:creationId xmlns:a16="http://schemas.microsoft.com/office/drawing/2014/main" id="{0F00A916-1B04-4B7C-95BA-3DFCAB72B478}"/>
              </a:ext>
            </a:extLst>
          </p:cNvPr>
          <p:cNvSpPr txBox="1"/>
          <p:nvPr/>
        </p:nvSpPr>
        <p:spPr>
          <a:xfrm>
            <a:off x="5302047" y="5135219"/>
            <a:ext cx="6473456" cy="1200329"/>
          </a:xfrm>
          <a:prstGeom prst="rect">
            <a:avLst/>
          </a:prstGeom>
          <a:noFill/>
        </p:spPr>
        <p:txBody>
          <a:bodyPr wrap="square">
            <a:spAutoFit/>
          </a:bodyPr>
          <a:lstStyle/>
          <a:p>
            <a:pPr algn="ctr"/>
            <a:r>
              <a:rPr lang="en-US" sz="2400" dirty="0">
                <a:latin typeface="Work Sans" pitchFamily="2" charset="0"/>
              </a:rPr>
              <a:t>H</a:t>
            </a:r>
            <a:r>
              <a:rPr lang="vi-VN" sz="2400" dirty="0">
                <a:latin typeface="Work Sans" pitchFamily="2" charset="0"/>
              </a:rPr>
              <a:t>ội nghị th</a:t>
            </a:r>
            <a:r>
              <a:rPr lang="en-US" sz="2400" dirty="0" err="1">
                <a:latin typeface="Work Sans" pitchFamily="2" charset="0"/>
              </a:rPr>
              <a:t>ành</a:t>
            </a:r>
            <a:r>
              <a:rPr lang="en-US" sz="2400" dirty="0">
                <a:latin typeface="Work Sans" pitchFamily="2" charset="0"/>
              </a:rPr>
              <a:t> l</a:t>
            </a:r>
            <a:r>
              <a:rPr lang="vi-VN" sz="2400" dirty="0">
                <a:latin typeface="Work Sans" pitchFamily="2" charset="0"/>
              </a:rPr>
              <a:t>ập Đảng Cộng sản Việt Nam ng</a:t>
            </a:r>
            <a:r>
              <a:rPr lang="en-US" sz="2400" dirty="0" err="1">
                <a:latin typeface="Work Sans" pitchFamily="2" charset="0"/>
              </a:rPr>
              <a:t>ày</a:t>
            </a:r>
            <a:r>
              <a:rPr lang="en-US" sz="2400" dirty="0">
                <a:latin typeface="Work Sans" pitchFamily="2" charset="0"/>
              </a:rPr>
              <a:t> 3/2/1930. (</a:t>
            </a:r>
            <a:r>
              <a:rPr lang="vi-VN" sz="2400" dirty="0">
                <a:latin typeface="Work Sans" pitchFamily="2" charset="0"/>
              </a:rPr>
              <a:t>Ảnh chụp lại tranh của họa sĩ Phi Hoanh-Bảo t</a:t>
            </a:r>
            <a:r>
              <a:rPr lang="en-US" sz="2400" dirty="0" err="1">
                <a:latin typeface="Work Sans" pitchFamily="2" charset="0"/>
              </a:rPr>
              <a:t>àng</a:t>
            </a:r>
            <a:r>
              <a:rPr lang="en-US" sz="2400" dirty="0">
                <a:latin typeface="Work Sans" pitchFamily="2" charset="0"/>
              </a:rPr>
              <a:t> L</a:t>
            </a:r>
            <a:r>
              <a:rPr lang="vi-VN" sz="2400" dirty="0">
                <a:latin typeface="Work Sans" pitchFamily="2" charset="0"/>
              </a:rPr>
              <a:t>ịch sử quốc gia).</a:t>
            </a:r>
            <a:endParaRPr lang="en" sz="2400" dirty="0">
              <a:latin typeface="Work Sans" pitchFamily="2" charset="0"/>
            </a:endParaRPr>
          </a:p>
        </p:txBody>
      </p:sp>
    </p:spTree>
    <p:extLst>
      <p:ext uri="{BB962C8B-B14F-4D97-AF65-F5344CB8AC3E}">
        <p14:creationId xmlns:p14="http://schemas.microsoft.com/office/powerpoint/2010/main" val="98631039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D81F44C-AD34-440D-92B8-DBDA201CE34F}"/>
              </a:ext>
            </a:extLst>
          </p:cNvPr>
          <p:cNvSpPr txBox="1">
            <a:spLocks noChangeArrowheads="1"/>
          </p:cNvSpPr>
          <p:nvPr/>
        </p:nvSpPr>
        <p:spPr bwMode="auto">
          <a:xfrm>
            <a:off x="602902" y="5510214"/>
            <a:ext cx="7119939" cy="515939"/>
          </a:xfrm>
          <a:prstGeom prst="rect">
            <a:avLst/>
          </a:prstGeom>
          <a:noFill/>
          <a:ln w="9525">
            <a:noFill/>
            <a:miter lim="800000"/>
            <a:headEnd/>
            <a:tailEnd/>
          </a:ln>
          <a:effectLst/>
        </p:spPr>
        <p:txBody>
          <a:bodyPr/>
          <a:lstStyle/>
          <a:p>
            <a:pPr>
              <a:lnSpc>
                <a:spcPct val="80000"/>
              </a:lnSpc>
              <a:spcBef>
                <a:spcPct val="20000"/>
              </a:spcBef>
              <a:buClr>
                <a:schemeClr val="hlink"/>
              </a:buClr>
              <a:defRPr/>
            </a:pPr>
            <a:r>
              <a:rPr lang="en-US" sz="2400" dirty="0"/>
              <a:t>Trích dẫn một số nội dung của cương lĩnh đầu tiên</a:t>
            </a:r>
          </a:p>
        </p:txBody>
      </p:sp>
      <p:sp>
        <p:nvSpPr>
          <p:cNvPr id="5" name="Rectangle 5">
            <a:extLst>
              <a:ext uri="{FF2B5EF4-FFF2-40B4-BE49-F238E27FC236}">
                <a16:creationId xmlns:a16="http://schemas.microsoft.com/office/drawing/2014/main" id="{88D8E623-532A-4076-9266-0AD2C2A21C8C}"/>
              </a:ext>
            </a:extLst>
          </p:cNvPr>
          <p:cNvSpPr>
            <a:spLocks noChangeArrowheads="1"/>
          </p:cNvSpPr>
          <p:nvPr/>
        </p:nvSpPr>
        <p:spPr bwMode="auto">
          <a:xfrm>
            <a:off x="602902" y="562709"/>
            <a:ext cx="6185249" cy="4595080"/>
          </a:xfrm>
          <a:prstGeom prst="rect">
            <a:avLst/>
          </a:prstGeom>
          <a:noFill/>
          <a:ln w="9525">
            <a:solidFill>
              <a:srgbClr val="009900"/>
            </a:solidFill>
            <a:miter lim="800000"/>
            <a:headEnd/>
            <a:tailEnd/>
          </a:ln>
          <a:effectLst/>
        </p:spPr>
        <p:txBody>
          <a:bodyPr tIns="137160"/>
          <a:lstStyle/>
          <a:p>
            <a:pPr>
              <a:defRPr/>
            </a:pPr>
            <a:r>
              <a:rPr lang="vi-VN" sz="2133" dirty="0">
                <a:latin typeface="Raleway Light" pitchFamily="2" charset="0"/>
              </a:rPr>
              <a:t>CHÁNH CƯƠNG VẮN TẮT CỦA ĐẢNG</a:t>
            </a:r>
          </a:p>
          <a:p>
            <a:pPr marL="533387" indent="-533387" algn="ctr">
              <a:lnSpc>
                <a:spcPct val="80000"/>
              </a:lnSpc>
              <a:spcBef>
                <a:spcPct val="20000"/>
              </a:spcBef>
              <a:buClr>
                <a:schemeClr val="hlink"/>
              </a:buClr>
              <a:defRPr/>
            </a:pPr>
            <a:endParaRPr lang="en-US" sz="2133" dirty="0">
              <a:latin typeface="Raleway Light" pitchFamily="2" charset="0"/>
            </a:endParaRPr>
          </a:p>
          <a:p>
            <a:pPr algn="just">
              <a:defRPr/>
            </a:pPr>
            <a:r>
              <a:rPr lang="vi-VN" sz="2133" dirty="0">
                <a:latin typeface="Raleway Light" pitchFamily="2" charset="0"/>
              </a:rPr>
              <a:t>“….nên chủ trương làm tư sản dân quyền c.m và thổ địa c.m để đi tới xã hội cộng sản…</a:t>
            </a:r>
          </a:p>
          <a:p>
            <a:pPr>
              <a:defRPr/>
            </a:pPr>
            <a:r>
              <a:rPr lang="vi-VN" sz="2133" dirty="0">
                <a:latin typeface="Raleway Light" pitchFamily="2" charset="0"/>
              </a:rPr>
              <a:t>…B - Về phương diện chính trị th</a:t>
            </a:r>
            <a:r>
              <a:rPr lang="en-US" sz="2133" dirty="0">
                <a:latin typeface="Raleway Light" pitchFamily="2" charset="0"/>
              </a:rPr>
              <a:t>ì</a:t>
            </a:r>
            <a:r>
              <a:rPr lang="vi-VN" sz="2133" dirty="0">
                <a:latin typeface="Raleway Light" pitchFamily="2" charset="0"/>
              </a:rPr>
              <a:t>:</a:t>
            </a:r>
          </a:p>
          <a:p>
            <a:pPr algn="just">
              <a:defRPr/>
            </a:pPr>
            <a:r>
              <a:rPr lang="en-US" sz="2133" dirty="0">
                <a:latin typeface="Raleway Light" pitchFamily="2" charset="0"/>
              </a:rPr>
              <a:t>a) </a:t>
            </a:r>
            <a:r>
              <a:rPr lang="vi-VN" sz="2133" dirty="0">
                <a:latin typeface="Raleway Light" pitchFamily="2" charset="0"/>
              </a:rPr>
              <a:t>Đánh đổ đế quốc chủ nghĩa Pháp và bọn phong kiến</a:t>
            </a:r>
          </a:p>
          <a:p>
            <a:pPr algn="just">
              <a:defRPr/>
            </a:pPr>
            <a:r>
              <a:rPr lang="en-US" sz="2133" dirty="0">
                <a:latin typeface="Raleway Light" pitchFamily="2" charset="0"/>
              </a:rPr>
              <a:t>b) </a:t>
            </a:r>
            <a:r>
              <a:rPr lang="vi-VN" sz="2133" dirty="0">
                <a:latin typeface="Raleway Light" pitchFamily="2" charset="0"/>
              </a:rPr>
              <a:t>Làm cho nước Nam được hoàn toàn độc lập.</a:t>
            </a:r>
          </a:p>
          <a:p>
            <a:pPr algn="just">
              <a:defRPr/>
            </a:pPr>
            <a:r>
              <a:rPr lang="en-US" sz="2133" dirty="0">
                <a:latin typeface="Raleway Light" pitchFamily="2" charset="0"/>
              </a:rPr>
              <a:t>c) </a:t>
            </a:r>
            <a:r>
              <a:rPr lang="en-US" sz="2133" dirty="0" err="1">
                <a:latin typeface="Raleway Light" pitchFamily="2" charset="0"/>
              </a:rPr>
              <a:t>Dựng</a:t>
            </a:r>
            <a:r>
              <a:rPr lang="en-US" sz="2133" dirty="0">
                <a:latin typeface="Raleway Light" pitchFamily="2" charset="0"/>
              </a:rPr>
              <a:t> </a:t>
            </a:r>
            <a:r>
              <a:rPr lang="en-US" sz="2133" dirty="0" err="1">
                <a:latin typeface="Raleway Light" pitchFamily="2" charset="0"/>
              </a:rPr>
              <a:t>ra</a:t>
            </a:r>
            <a:r>
              <a:rPr lang="en-US" sz="2133" dirty="0">
                <a:latin typeface="Raleway Light" pitchFamily="2" charset="0"/>
              </a:rPr>
              <a:t> </a:t>
            </a:r>
            <a:r>
              <a:rPr lang="en-US" sz="2133" dirty="0" err="1">
                <a:latin typeface="Raleway Light" pitchFamily="2" charset="0"/>
              </a:rPr>
              <a:t>chính</a:t>
            </a:r>
            <a:r>
              <a:rPr lang="en-US" sz="2133" dirty="0">
                <a:latin typeface="Raleway Light" pitchFamily="2" charset="0"/>
              </a:rPr>
              <a:t> </a:t>
            </a:r>
            <a:r>
              <a:rPr lang="en-US" sz="2133" dirty="0" err="1">
                <a:latin typeface="Raleway Light" pitchFamily="2" charset="0"/>
              </a:rPr>
              <a:t>phủ</a:t>
            </a:r>
            <a:r>
              <a:rPr lang="en-US" sz="2133" dirty="0">
                <a:latin typeface="Raleway Light" pitchFamily="2" charset="0"/>
              </a:rPr>
              <a:t> </a:t>
            </a:r>
            <a:r>
              <a:rPr lang="en-US" sz="2133" dirty="0" err="1">
                <a:latin typeface="Raleway Light" pitchFamily="2" charset="0"/>
              </a:rPr>
              <a:t>công</a:t>
            </a:r>
            <a:r>
              <a:rPr lang="en-US" sz="2133" dirty="0">
                <a:latin typeface="Raleway Light" pitchFamily="2" charset="0"/>
              </a:rPr>
              <a:t> </a:t>
            </a:r>
            <a:r>
              <a:rPr lang="en-US" sz="2133" dirty="0" err="1">
                <a:latin typeface="Raleway Light" pitchFamily="2" charset="0"/>
              </a:rPr>
              <a:t>nông</a:t>
            </a:r>
            <a:r>
              <a:rPr lang="en-US" sz="2133" dirty="0">
                <a:latin typeface="Raleway Light" pitchFamily="2" charset="0"/>
              </a:rPr>
              <a:t> </a:t>
            </a:r>
            <a:r>
              <a:rPr lang="en-US" sz="2133" dirty="0" err="1">
                <a:latin typeface="Raleway Light" pitchFamily="2" charset="0"/>
              </a:rPr>
              <a:t>binh</a:t>
            </a:r>
            <a:r>
              <a:rPr lang="en-US" sz="2133" dirty="0">
                <a:latin typeface="Raleway Light" pitchFamily="2" charset="0"/>
              </a:rPr>
              <a:t>.</a:t>
            </a:r>
          </a:p>
          <a:p>
            <a:pPr algn="just">
              <a:defRPr/>
            </a:pPr>
            <a:r>
              <a:rPr lang="en-US" sz="2133" dirty="0">
                <a:latin typeface="Raleway Light" pitchFamily="2" charset="0"/>
              </a:rPr>
              <a:t>d) </a:t>
            </a:r>
            <a:r>
              <a:rPr lang="vi-VN" sz="2133" dirty="0">
                <a:latin typeface="Raleway Light" pitchFamily="2" charset="0"/>
              </a:rPr>
              <a:t>Tổ chức ra quân đội công nông….”</a:t>
            </a:r>
          </a:p>
          <a:p>
            <a:pPr marL="533387" indent="-533387" algn="r">
              <a:lnSpc>
                <a:spcPct val="80000"/>
              </a:lnSpc>
              <a:spcBef>
                <a:spcPct val="20000"/>
              </a:spcBef>
              <a:buClr>
                <a:schemeClr val="hlink"/>
              </a:buClr>
              <a:defRPr/>
            </a:pPr>
            <a:endParaRPr lang="en-US" sz="2133" dirty="0">
              <a:latin typeface="Raleway Light" pitchFamily="2" charset="0"/>
            </a:endParaRPr>
          </a:p>
          <a:p>
            <a:pPr marL="533387" indent="-533387" algn="r">
              <a:lnSpc>
                <a:spcPct val="80000"/>
              </a:lnSpc>
              <a:spcBef>
                <a:spcPct val="20000"/>
              </a:spcBef>
              <a:buClr>
                <a:schemeClr val="hlink"/>
              </a:buClr>
              <a:defRPr/>
            </a:pPr>
            <a:r>
              <a:rPr lang="en-US" sz="2133" dirty="0">
                <a:latin typeface="Raleway Light" pitchFamily="2" charset="0"/>
              </a:rPr>
              <a:t>- </a:t>
            </a:r>
            <a:r>
              <a:rPr lang="en-US" sz="2133" dirty="0" err="1">
                <a:latin typeface="Raleway Light" pitchFamily="2" charset="0"/>
              </a:rPr>
              <a:t>Văn</a:t>
            </a:r>
            <a:r>
              <a:rPr lang="en-US" sz="2133" dirty="0">
                <a:latin typeface="Raleway Light" pitchFamily="2" charset="0"/>
              </a:rPr>
              <a:t> </a:t>
            </a:r>
            <a:r>
              <a:rPr lang="en-US" sz="2133" dirty="0" err="1">
                <a:latin typeface="Raleway Light" pitchFamily="2" charset="0"/>
              </a:rPr>
              <a:t>kiện</a:t>
            </a:r>
            <a:r>
              <a:rPr lang="en-US" sz="2133" dirty="0">
                <a:latin typeface="Raleway Light" pitchFamily="2" charset="0"/>
              </a:rPr>
              <a:t> </a:t>
            </a:r>
            <a:r>
              <a:rPr lang="en-US" sz="2133" dirty="0" err="1">
                <a:latin typeface="Raleway Light" pitchFamily="2" charset="0"/>
              </a:rPr>
              <a:t>Đảng</a:t>
            </a:r>
            <a:r>
              <a:rPr lang="en-US" sz="2133" dirty="0">
                <a:latin typeface="Raleway Light" pitchFamily="2" charset="0"/>
              </a:rPr>
              <a:t> </a:t>
            </a:r>
            <a:r>
              <a:rPr lang="en-US" sz="2133" dirty="0" err="1">
                <a:latin typeface="Raleway Light" pitchFamily="2" charset="0"/>
              </a:rPr>
              <a:t>toàn</a:t>
            </a:r>
            <a:r>
              <a:rPr lang="en-US" sz="2133" dirty="0">
                <a:latin typeface="Raleway Light" pitchFamily="2" charset="0"/>
              </a:rPr>
              <a:t> </a:t>
            </a:r>
            <a:r>
              <a:rPr lang="en-US" sz="2133" dirty="0" err="1">
                <a:latin typeface="Raleway Light" pitchFamily="2" charset="0"/>
              </a:rPr>
              <a:t>tập</a:t>
            </a:r>
            <a:r>
              <a:rPr lang="en-US" sz="2133" dirty="0">
                <a:latin typeface="Raleway Light" pitchFamily="2" charset="0"/>
              </a:rPr>
              <a:t>, NXB CTQG, </a:t>
            </a:r>
          </a:p>
          <a:p>
            <a:pPr marL="533387" indent="-533387" algn="r">
              <a:lnSpc>
                <a:spcPct val="80000"/>
              </a:lnSpc>
              <a:spcBef>
                <a:spcPct val="20000"/>
              </a:spcBef>
              <a:buClr>
                <a:schemeClr val="hlink"/>
              </a:buClr>
              <a:defRPr/>
            </a:pPr>
            <a:r>
              <a:rPr lang="en-US" sz="2133" dirty="0">
                <a:latin typeface="Raleway Light" pitchFamily="2" charset="0"/>
              </a:rPr>
              <a:t>HN, 1998, T.2 - 1930, tr.2 </a:t>
            </a:r>
            <a:r>
              <a:rPr lang="en-US" sz="2133" b="1" dirty="0">
                <a:effectLst>
                  <a:outerShdw blurRad="38100" dist="38100" dir="2700000" algn="tl">
                    <a:srgbClr val="C0C0C0"/>
                  </a:outerShdw>
                </a:effectLst>
                <a:latin typeface="Raleway Light" pitchFamily="2" charset="0"/>
                <a:cs typeface="Arial" charset="0"/>
              </a:rPr>
              <a:t>-</a:t>
            </a:r>
          </a:p>
        </p:txBody>
      </p:sp>
      <p:pic>
        <p:nvPicPr>
          <p:cNvPr id="6" name="Picture 8" descr="CCVT">
            <a:extLst>
              <a:ext uri="{FF2B5EF4-FFF2-40B4-BE49-F238E27FC236}">
                <a16:creationId xmlns:a16="http://schemas.microsoft.com/office/drawing/2014/main" id="{817B25FA-8E68-45F5-958C-8C268BE462B8}"/>
              </a:ext>
            </a:extLst>
          </p:cNvPr>
          <p:cNvPicPr>
            <a:picLocks noChangeAspect="1" noChangeArrowheads="1"/>
          </p:cNvPicPr>
          <p:nvPr/>
        </p:nvPicPr>
        <p:blipFill>
          <a:blip r:embed="rId2"/>
          <a:srcRect/>
          <a:stretch>
            <a:fillRect/>
          </a:stretch>
        </p:blipFill>
        <p:spPr bwMode="auto">
          <a:xfrm>
            <a:off x="7221540" y="3308351"/>
            <a:ext cx="3944937" cy="2517775"/>
          </a:xfrm>
          <a:prstGeom prst="rect">
            <a:avLst/>
          </a:prstGeom>
          <a:ln>
            <a:noFill/>
          </a:ln>
          <a:effectLst>
            <a:outerShdw blurRad="292100" dist="139700" dir="2700000" algn="tl" rotWithShape="0">
              <a:srgbClr val="333333">
                <a:alpha val="65000"/>
              </a:srgbClr>
            </a:outerShdw>
          </a:effectLst>
        </p:spPr>
      </p:pic>
      <p:pic>
        <p:nvPicPr>
          <p:cNvPr id="7" name="Picture 9" descr="SLVT">
            <a:extLst>
              <a:ext uri="{FF2B5EF4-FFF2-40B4-BE49-F238E27FC236}">
                <a16:creationId xmlns:a16="http://schemas.microsoft.com/office/drawing/2014/main" id="{72610384-AB9B-4B99-8EA6-24D032789265}"/>
              </a:ext>
            </a:extLst>
          </p:cNvPr>
          <p:cNvPicPr>
            <a:picLocks noChangeAspect="1" noChangeArrowheads="1"/>
          </p:cNvPicPr>
          <p:nvPr/>
        </p:nvPicPr>
        <p:blipFill>
          <a:blip r:embed="rId3"/>
          <a:srcRect/>
          <a:stretch>
            <a:fillRect/>
          </a:stretch>
        </p:blipFill>
        <p:spPr bwMode="auto">
          <a:xfrm>
            <a:off x="7315200" y="668339"/>
            <a:ext cx="3944939" cy="2287587"/>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1982CB9-8F39-4014-B3A2-24EEF6A5477F}"/>
              </a:ext>
            </a:extLst>
          </p:cNvPr>
          <p:cNvPicPr>
            <a:picLocks noChangeAspect="1"/>
          </p:cNvPicPr>
          <p:nvPr/>
        </p:nvPicPr>
        <p:blipFill>
          <a:blip r:embed="rId4"/>
          <a:stretch>
            <a:fillRect/>
          </a:stretch>
        </p:blipFill>
        <p:spPr>
          <a:xfrm>
            <a:off x="10735500" y="250272"/>
            <a:ext cx="906077" cy="790552"/>
          </a:xfrm>
          <a:prstGeom prst="rect">
            <a:avLst/>
          </a:prstGeom>
        </p:spPr>
      </p:pic>
    </p:spTree>
    <p:extLst>
      <p:ext uri="{BB962C8B-B14F-4D97-AF65-F5344CB8AC3E}">
        <p14:creationId xmlns:p14="http://schemas.microsoft.com/office/powerpoint/2010/main" val="3958832629"/>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ppt_x</p:attrName>
                                        </p:attrNameLst>
                                      </p:cBhvr>
                                      <p:tavLst>
                                        <p:tav tm="0">
                                          <p:val>
                                            <p:strVal val="#ppt_x-.2"/>
                                          </p:val>
                                        </p:tav>
                                        <p:tav tm="100000">
                                          <p:val>
                                            <p:strVal val="#ppt_x"/>
                                          </p:val>
                                        </p:tav>
                                      </p:tavLst>
                                    </p:anim>
                                    <p:anim calcmode="lin" valueType="num">
                                      <p:cBhvr>
                                        <p:cTn id="8" dur="10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9" dur="1000"/>
                                        <p:tgtEl>
                                          <p:spTgt spid="6"/>
                                        </p:tgtEl>
                                      </p:cBhvr>
                                    </p:animEffect>
                                  </p:childTnLst>
                                </p:cTn>
                              </p:par>
                              <p:par>
                                <p:cTn id="10" presetID="29"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000" fill="hold"/>
                                        <p:tgtEl>
                                          <p:spTgt spid="7"/>
                                        </p:tgtEl>
                                        <p:attrNameLst>
                                          <p:attrName>ppt_x</p:attrName>
                                        </p:attrNameLst>
                                      </p:cBhvr>
                                      <p:tavLst>
                                        <p:tav tm="0">
                                          <p:val>
                                            <p:strVal val="#ppt_x-.2"/>
                                          </p:val>
                                        </p:tav>
                                        <p:tav tm="100000">
                                          <p:val>
                                            <p:strVal val="#ppt_x"/>
                                          </p:val>
                                        </p:tav>
                                      </p:tavLst>
                                    </p:anim>
                                    <p:anim calcmode="lin" valueType="num">
                                      <p:cBhvr>
                                        <p:cTn id="13" dur="1000" fill="hold"/>
                                        <p:tgtEl>
                                          <p:spTgt spid="7"/>
                                        </p:tgtEl>
                                        <p:attrNameLst>
                                          <p:attrName>ppt_y</p:attrName>
                                        </p:attrNameLst>
                                      </p:cBhvr>
                                      <p:tavLst>
                                        <p:tav tm="0">
                                          <p:val>
                                            <p:strVal val="#ppt_y"/>
                                          </p:val>
                                        </p:tav>
                                        <p:tav tm="100000">
                                          <p:val>
                                            <p:strVal val="#ppt_y"/>
                                          </p:val>
                                        </p:tav>
                                      </p:tavLst>
                                    </p:anim>
                                    <p:animEffect transition="in" filter="wipe(right)" prLst="gradientSize: 0.1">
                                      <p:cBhvr>
                                        <p:cTn id="14"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4B5A677-3EF2-4CAF-82AB-20883ECA13C7}"/>
              </a:ext>
            </a:extLst>
          </p:cNvPr>
          <p:cNvSpPr>
            <a:spLocks noGrp="1"/>
          </p:cNvSpPr>
          <p:nvPr>
            <p:ph sz="half" idx="1"/>
          </p:nvPr>
        </p:nvSpPr>
        <p:spPr>
          <a:xfrm>
            <a:off x="4622759" y="338069"/>
            <a:ext cx="7436255" cy="5856121"/>
          </a:xfrm>
          <a:solidFill>
            <a:schemeClr val="bg1"/>
          </a:solidFill>
          <a:ln cmpd="sng">
            <a:solidFill>
              <a:srgbClr val="FF0000"/>
            </a:solidFill>
          </a:ln>
        </p:spPr>
        <p:txBody>
          <a:bodyPr rtlCol="0">
            <a:noAutofit/>
          </a:bodyPr>
          <a:lstStyle/>
          <a:p>
            <a:pPr>
              <a:buFont typeface="Wingdings 3" charset="2"/>
              <a:buChar char=""/>
              <a:defRPr/>
            </a:pPr>
            <a:r>
              <a:rPr lang="en-US" sz="2133" dirty="0"/>
              <a:t>Mục tiêu: Làm tư sản dân quyền và thổ địa cách mạng để đi tới xã hội cộng sản..</a:t>
            </a:r>
          </a:p>
          <a:p>
            <a:pPr>
              <a:buFont typeface="Wingdings 3" charset="2"/>
              <a:buChar char=""/>
              <a:defRPr/>
            </a:pPr>
            <a:r>
              <a:rPr lang="en-US" sz="2133" dirty="0"/>
              <a:t>Nhiệm vụ: Đánh đuổi đế quốc Pháp và bọn phong kiến tay sai, </a:t>
            </a:r>
            <a:r>
              <a:rPr lang="en-US" altLang="en-US" sz="2133" dirty="0"/>
              <a:t>làm cho </a:t>
            </a:r>
            <a:r>
              <a:rPr lang="en-US" altLang="en-US" sz="2133" dirty="0" err="1"/>
              <a:t>nước</a:t>
            </a:r>
            <a:r>
              <a:rPr lang="en-US" altLang="en-US" sz="2133" dirty="0"/>
              <a:t> </a:t>
            </a:r>
            <a:r>
              <a:rPr lang="en-US" altLang="en-US" sz="2133" dirty="0" err="1"/>
              <a:t>Việt</a:t>
            </a:r>
            <a:r>
              <a:rPr lang="en-US" altLang="en-US" sz="2133" dirty="0"/>
              <a:t> Nam hoàn toàn độc lập.</a:t>
            </a:r>
            <a:endParaRPr lang="en-US" sz="2133" dirty="0"/>
          </a:p>
          <a:p>
            <a:pPr>
              <a:buFont typeface="Wingdings 3" charset="2"/>
              <a:buChar char=""/>
              <a:defRPr/>
            </a:pPr>
            <a:r>
              <a:rPr lang="en-US" sz="2133" dirty="0"/>
              <a:t>Lực lượng: </a:t>
            </a:r>
            <a:r>
              <a:rPr lang="en-US" altLang="en-US" sz="2133" dirty="0" err="1"/>
              <a:t>Tư</a:t>
            </a:r>
            <a:r>
              <a:rPr lang="en-US" altLang="en-US" sz="2133" dirty="0"/>
              <a:t> </a:t>
            </a:r>
            <a:r>
              <a:rPr lang="en-US" altLang="en-US" sz="2133" dirty="0" err="1"/>
              <a:t>sản</a:t>
            </a:r>
            <a:r>
              <a:rPr lang="en-US" altLang="en-US" sz="2133" dirty="0"/>
              <a:t> dân tộc, </a:t>
            </a:r>
            <a:r>
              <a:rPr lang="en-US" altLang="en-US" sz="2133" dirty="0" err="1"/>
              <a:t>tiểu</a:t>
            </a:r>
            <a:r>
              <a:rPr lang="en-US" altLang="en-US" sz="2133" dirty="0"/>
              <a:t> </a:t>
            </a:r>
            <a:r>
              <a:rPr lang="en-US" altLang="en-US" sz="2133" dirty="0" err="1"/>
              <a:t>tư</a:t>
            </a:r>
            <a:r>
              <a:rPr lang="en-US" altLang="en-US" sz="2133" dirty="0"/>
              <a:t> </a:t>
            </a:r>
            <a:r>
              <a:rPr lang="en-US" altLang="en-US" sz="2133" dirty="0" err="1"/>
              <a:t>sản</a:t>
            </a:r>
            <a:r>
              <a:rPr lang="en-US" altLang="en-US" sz="2133" dirty="0"/>
              <a:t> </a:t>
            </a:r>
            <a:r>
              <a:rPr lang="en-US" altLang="en-US" sz="2133" dirty="0" err="1"/>
              <a:t>trí</a:t>
            </a:r>
            <a:r>
              <a:rPr lang="en-US" altLang="en-US" sz="2133" dirty="0"/>
              <a:t> </a:t>
            </a:r>
            <a:r>
              <a:rPr lang="en-US" altLang="en-US" sz="2133" dirty="0" err="1"/>
              <a:t>thức</a:t>
            </a:r>
            <a:r>
              <a:rPr lang="en-US" altLang="en-US" sz="2133" dirty="0"/>
              <a:t>, trung tiểu địa chủ, nông dân, giữ vai trò lãnh đạo là công nhân.</a:t>
            </a:r>
          </a:p>
          <a:p>
            <a:pPr>
              <a:buFont typeface="Wingdings 3" charset="2"/>
              <a:buChar char=""/>
              <a:defRPr/>
            </a:pPr>
            <a:r>
              <a:rPr lang="en-US" sz="2133" dirty="0"/>
              <a:t>Lãnh đạo: </a:t>
            </a:r>
            <a:r>
              <a:rPr lang="en-US" altLang="en-US" sz="2133" dirty="0" err="1"/>
              <a:t>Đảng</a:t>
            </a:r>
            <a:r>
              <a:rPr lang="en-US" altLang="en-US" sz="2133" dirty="0"/>
              <a:t> </a:t>
            </a:r>
            <a:r>
              <a:rPr lang="en-US" altLang="en-US" sz="2133" dirty="0" err="1"/>
              <a:t>Cộng</a:t>
            </a:r>
            <a:r>
              <a:rPr lang="en-US" altLang="en-US" sz="2133" dirty="0"/>
              <a:t> </a:t>
            </a:r>
            <a:r>
              <a:rPr lang="en-US" altLang="en-US" sz="2133" dirty="0" err="1"/>
              <a:t>sản</a:t>
            </a:r>
            <a:r>
              <a:rPr lang="en-US" altLang="en-US" sz="2133" dirty="0"/>
              <a:t> </a:t>
            </a:r>
            <a:r>
              <a:rPr lang="en-US" altLang="en-US" sz="2133" dirty="0" err="1"/>
              <a:t>Việt</a:t>
            </a:r>
            <a:r>
              <a:rPr lang="en-US" altLang="en-US" sz="2133" dirty="0"/>
              <a:t> Nam, Đảng là nhân tố quyết định thắng lợi </a:t>
            </a:r>
            <a:r>
              <a:rPr lang="en-US" altLang="en-US" sz="2133" dirty="0" err="1"/>
              <a:t>của</a:t>
            </a:r>
            <a:r>
              <a:rPr lang="en-US" altLang="en-US" sz="2133" dirty="0"/>
              <a:t> </a:t>
            </a:r>
            <a:r>
              <a:rPr lang="en-US" altLang="en-US" sz="2133" dirty="0" err="1"/>
              <a:t>cách</a:t>
            </a:r>
            <a:r>
              <a:rPr lang="en-US" altLang="en-US" sz="2133" dirty="0"/>
              <a:t> </a:t>
            </a:r>
            <a:r>
              <a:rPr lang="en-US" altLang="en-US" sz="2133" dirty="0" err="1"/>
              <a:t>mạng</a:t>
            </a:r>
            <a:r>
              <a:rPr lang="en-US" altLang="en-US" sz="2133" dirty="0"/>
              <a:t>, Đảng lấy chủ </a:t>
            </a:r>
            <a:r>
              <a:rPr lang="en-US" altLang="en-US" sz="2133" dirty="0" err="1"/>
              <a:t>nghĩa</a:t>
            </a:r>
            <a:r>
              <a:rPr lang="en-US" altLang="en-US" sz="2133" dirty="0"/>
              <a:t> </a:t>
            </a:r>
            <a:r>
              <a:rPr lang="en-US" altLang="en-US" sz="2133" dirty="0" err="1"/>
              <a:t>Mác</a:t>
            </a:r>
            <a:r>
              <a:rPr lang="en-US" altLang="en-US" sz="2133" dirty="0"/>
              <a:t> </a:t>
            </a:r>
            <a:r>
              <a:rPr lang="en-US" altLang="en-US" sz="2133" dirty="0" err="1"/>
              <a:t>Lênin</a:t>
            </a:r>
            <a:r>
              <a:rPr lang="en-US" altLang="en-US" sz="2133" dirty="0"/>
              <a:t> làm nền tảng.</a:t>
            </a:r>
          </a:p>
          <a:p>
            <a:pPr>
              <a:buFont typeface="Wingdings 3" charset="2"/>
              <a:buChar char=""/>
              <a:defRPr/>
            </a:pPr>
            <a:r>
              <a:rPr lang="en-US" sz="2133" dirty="0"/>
              <a:t>Phương pháp: thực hiện bằng con đường bạo lực cách mạng của quần chúng.</a:t>
            </a:r>
          </a:p>
          <a:p>
            <a:pPr>
              <a:buFont typeface="Wingdings 3" charset="2"/>
              <a:buChar char=""/>
              <a:defRPr/>
            </a:pPr>
            <a:r>
              <a:rPr lang="en-US" sz="2133" dirty="0"/>
              <a:t>Quan hệ quốc tế: là một bộ phận </a:t>
            </a:r>
            <a:r>
              <a:rPr lang="en-US" sz="2133" dirty="0" err="1"/>
              <a:t>của</a:t>
            </a:r>
            <a:r>
              <a:rPr lang="en-US" sz="2133" dirty="0"/>
              <a:t> </a:t>
            </a:r>
            <a:r>
              <a:rPr lang="en-US" sz="2133" dirty="0" err="1"/>
              <a:t>cách</a:t>
            </a:r>
            <a:r>
              <a:rPr lang="en-US" sz="2133" dirty="0"/>
              <a:t> </a:t>
            </a:r>
            <a:r>
              <a:rPr lang="en-US" sz="2133" dirty="0" err="1"/>
              <a:t>mạng</a:t>
            </a:r>
            <a:r>
              <a:rPr lang="en-US" sz="2133" dirty="0"/>
              <a:t> </a:t>
            </a:r>
            <a:r>
              <a:rPr lang="en-US" sz="2133" dirty="0" err="1"/>
              <a:t>thế</a:t>
            </a:r>
            <a:r>
              <a:rPr lang="en-US" sz="2133" dirty="0"/>
              <a:t> </a:t>
            </a:r>
            <a:r>
              <a:rPr lang="en-US" sz="2133" dirty="0" err="1"/>
              <a:t>giới</a:t>
            </a:r>
            <a:endParaRPr lang="en-US" sz="2133" dirty="0"/>
          </a:p>
        </p:txBody>
      </p:sp>
      <p:grpSp>
        <p:nvGrpSpPr>
          <p:cNvPr id="8" name="Group 91">
            <a:extLst>
              <a:ext uri="{FF2B5EF4-FFF2-40B4-BE49-F238E27FC236}">
                <a16:creationId xmlns:a16="http://schemas.microsoft.com/office/drawing/2014/main" id="{7A95142C-AB5A-443C-B181-EED3AD447C12}"/>
              </a:ext>
            </a:extLst>
          </p:cNvPr>
          <p:cNvGrpSpPr>
            <a:grpSpLocks/>
          </p:cNvGrpSpPr>
          <p:nvPr/>
        </p:nvGrpSpPr>
        <p:grpSpPr bwMode="auto">
          <a:xfrm>
            <a:off x="181591" y="703261"/>
            <a:ext cx="4381500" cy="4421187"/>
            <a:chOff x="960" y="672"/>
            <a:chExt cx="3888" cy="3648"/>
          </a:xfrm>
        </p:grpSpPr>
        <p:grpSp>
          <p:nvGrpSpPr>
            <p:cNvPr id="38918" name="Group 89">
              <a:extLst>
                <a:ext uri="{FF2B5EF4-FFF2-40B4-BE49-F238E27FC236}">
                  <a16:creationId xmlns:a16="http://schemas.microsoft.com/office/drawing/2014/main" id="{A2D4C3A0-0840-403C-9ECB-69EBE322CE56}"/>
                </a:ext>
              </a:extLst>
            </p:cNvPr>
            <p:cNvGrpSpPr>
              <a:grpSpLocks/>
            </p:cNvGrpSpPr>
            <p:nvPr/>
          </p:nvGrpSpPr>
          <p:grpSpPr bwMode="auto">
            <a:xfrm>
              <a:off x="960" y="672"/>
              <a:ext cx="3888" cy="3648"/>
              <a:chOff x="960" y="672"/>
              <a:chExt cx="3888" cy="3648"/>
            </a:xfrm>
          </p:grpSpPr>
          <p:sp>
            <p:nvSpPr>
              <p:cNvPr id="59" name="Oval 26" descr="co vietnam (2)">
                <a:extLst>
                  <a:ext uri="{FF2B5EF4-FFF2-40B4-BE49-F238E27FC236}">
                    <a16:creationId xmlns:a16="http://schemas.microsoft.com/office/drawing/2014/main" id="{503AC907-A132-43C4-8306-5C1122255224}"/>
                  </a:ext>
                </a:extLst>
              </p:cNvPr>
              <p:cNvSpPr>
                <a:spLocks noChangeAspect="1" noChangeArrowheads="1"/>
              </p:cNvSpPr>
              <p:nvPr/>
            </p:nvSpPr>
            <p:spPr bwMode="auto">
              <a:xfrm>
                <a:off x="960" y="672"/>
                <a:ext cx="3888" cy="3648"/>
              </a:xfrm>
              <a:prstGeom prst="ellipse">
                <a:avLst/>
              </a:prstGeom>
              <a:blipFill dpi="0" rotWithShape="0">
                <a:blip r:embed="rId2"/>
                <a:srcRect/>
                <a:stretch>
                  <a:fillRect/>
                </a:stretch>
              </a:blipFill>
              <a:ln w="38100">
                <a:solidFill>
                  <a:schemeClr val="accent1">
                    <a:lumMod val="75000"/>
                  </a:schemeClr>
                </a:solidFill>
                <a:round/>
                <a:headEnd/>
                <a:tailEnd/>
              </a:ln>
            </p:spPr>
            <p:txBody>
              <a:bodyPr/>
              <a:lstStyle/>
              <a:p>
                <a:pPr>
                  <a:defRPr/>
                </a:pPr>
                <a:endParaRPr lang="en-US" sz="1051">
                  <a:latin typeface=".VnBahamasB" pitchFamily="34" charset="0"/>
                  <a:cs typeface="Arial" charset="0"/>
                </a:endParaRPr>
              </a:p>
            </p:txBody>
          </p:sp>
          <p:sp>
            <p:nvSpPr>
              <p:cNvPr id="60" name="Line 27">
                <a:extLst>
                  <a:ext uri="{FF2B5EF4-FFF2-40B4-BE49-F238E27FC236}">
                    <a16:creationId xmlns:a16="http://schemas.microsoft.com/office/drawing/2014/main" id="{B9525449-DABE-4E2A-8CFE-E7FB40D1DBC0}"/>
                  </a:ext>
                </a:extLst>
              </p:cNvPr>
              <p:cNvSpPr>
                <a:spLocks noChangeAspect="1" noChangeShapeType="1"/>
              </p:cNvSpPr>
              <p:nvPr/>
            </p:nvSpPr>
            <p:spPr bwMode="auto">
              <a:xfrm flipV="1">
                <a:off x="1857" y="824"/>
                <a:ext cx="213" cy="149"/>
              </a:xfrm>
              <a:prstGeom prst="line">
                <a:avLst/>
              </a:prstGeom>
              <a:noFill/>
              <a:ln w="38100">
                <a:solidFill>
                  <a:srgbClr val="CC0000"/>
                </a:solidFill>
                <a:round/>
                <a:headEnd/>
                <a:tailEnd type="stealth" w="lg" len="lg"/>
              </a:ln>
            </p:spPr>
            <p:txBody>
              <a:bodyPr/>
              <a:lstStyle/>
              <a:p>
                <a:pPr>
                  <a:defRPr/>
                </a:pPr>
                <a:endParaRPr lang="en-US" sz="1051">
                  <a:latin typeface=".VnBahamasB" pitchFamily="34" charset="0"/>
                  <a:cs typeface="Arial" charset="0"/>
                </a:endParaRPr>
              </a:p>
            </p:txBody>
          </p:sp>
          <p:sp>
            <p:nvSpPr>
              <p:cNvPr id="61" name="Line 28">
                <a:extLst>
                  <a:ext uri="{FF2B5EF4-FFF2-40B4-BE49-F238E27FC236}">
                    <a16:creationId xmlns:a16="http://schemas.microsoft.com/office/drawing/2014/main" id="{A7CF8BA1-C2FF-4AFE-AD70-F5603F908B4E}"/>
                  </a:ext>
                </a:extLst>
              </p:cNvPr>
              <p:cNvSpPr>
                <a:spLocks noChangeAspect="1" noChangeShapeType="1"/>
              </p:cNvSpPr>
              <p:nvPr/>
            </p:nvSpPr>
            <p:spPr bwMode="auto">
              <a:xfrm>
                <a:off x="4249" y="1187"/>
                <a:ext cx="207" cy="181"/>
              </a:xfrm>
              <a:prstGeom prst="line">
                <a:avLst/>
              </a:prstGeom>
              <a:noFill/>
              <a:ln w="38100">
                <a:solidFill>
                  <a:srgbClr val="CC0000"/>
                </a:solidFill>
                <a:round/>
                <a:headEnd/>
                <a:tailEnd type="stealth" w="lg" len="lg"/>
              </a:ln>
            </p:spPr>
            <p:txBody>
              <a:bodyPr/>
              <a:lstStyle/>
              <a:p>
                <a:pPr>
                  <a:defRPr/>
                </a:pPr>
                <a:endParaRPr lang="en-US" sz="1051">
                  <a:latin typeface=".VnBahamasB" pitchFamily="34" charset="0"/>
                  <a:cs typeface="Arial" charset="0"/>
                </a:endParaRPr>
              </a:p>
            </p:txBody>
          </p:sp>
          <p:sp>
            <p:nvSpPr>
              <p:cNvPr id="62" name="Line 29">
                <a:extLst>
                  <a:ext uri="{FF2B5EF4-FFF2-40B4-BE49-F238E27FC236}">
                    <a16:creationId xmlns:a16="http://schemas.microsoft.com/office/drawing/2014/main" id="{30CFCE6F-D55A-490B-93DA-8C4A0E325BF3}"/>
                  </a:ext>
                </a:extLst>
              </p:cNvPr>
              <p:cNvSpPr>
                <a:spLocks noChangeAspect="1" noChangeShapeType="1"/>
              </p:cNvSpPr>
              <p:nvPr/>
            </p:nvSpPr>
            <p:spPr bwMode="auto">
              <a:xfrm flipH="1">
                <a:off x="4530" y="3166"/>
                <a:ext cx="189" cy="348"/>
              </a:xfrm>
              <a:prstGeom prst="line">
                <a:avLst/>
              </a:prstGeom>
              <a:noFill/>
              <a:ln w="38100">
                <a:solidFill>
                  <a:srgbClr val="CC0000"/>
                </a:solidFill>
                <a:round/>
                <a:headEnd/>
                <a:tailEnd type="stealth" w="lg" len="lg"/>
              </a:ln>
            </p:spPr>
            <p:txBody>
              <a:bodyPr/>
              <a:lstStyle/>
              <a:p>
                <a:pPr>
                  <a:defRPr/>
                </a:pPr>
                <a:endParaRPr lang="en-US" sz="1051">
                  <a:latin typeface=".VnBahamasB" pitchFamily="34" charset="0"/>
                  <a:cs typeface="Arial" charset="0"/>
                </a:endParaRPr>
              </a:p>
            </p:txBody>
          </p:sp>
          <p:sp>
            <p:nvSpPr>
              <p:cNvPr id="63" name="Line 30">
                <a:extLst>
                  <a:ext uri="{FF2B5EF4-FFF2-40B4-BE49-F238E27FC236}">
                    <a16:creationId xmlns:a16="http://schemas.microsoft.com/office/drawing/2014/main" id="{078C2BE2-4F81-4720-B108-48E50B3DCD41}"/>
                  </a:ext>
                </a:extLst>
              </p:cNvPr>
              <p:cNvSpPr>
                <a:spLocks noChangeAspect="1" noChangeShapeType="1"/>
              </p:cNvSpPr>
              <p:nvPr/>
            </p:nvSpPr>
            <p:spPr bwMode="auto">
              <a:xfrm flipH="1" flipV="1">
                <a:off x="2393" y="4266"/>
                <a:ext cx="282" cy="43"/>
              </a:xfrm>
              <a:prstGeom prst="line">
                <a:avLst/>
              </a:prstGeom>
              <a:noFill/>
              <a:ln w="38100">
                <a:solidFill>
                  <a:srgbClr val="CC0000"/>
                </a:solidFill>
                <a:round/>
                <a:headEnd/>
                <a:tailEnd type="stealth" w="lg" len="lg"/>
              </a:ln>
            </p:spPr>
            <p:txBody>
              <a:bodyPr/>
              <a:lstStyle/>
              <a:p>
                <a:pPr>
                  <a:defRPr/>
                </a:pPr>
                <a:endParaRPr lang="en-US" sz="1051">
                  <a:latin typeface=".VnBahamasB" pitchFamily="34" charset="0"/>
                  <a:cs typeface="Arial" charset="0"/>
                </a:endParaRPr>
              </a:p>
            </p:txBody>
          </p:sp>
          <p:sp>
            <p:nvSpPr>
              <p:cNvPr id="64" name="Line 31">
                <a:extLst>
                  <a:ext uri="{FF2B5EF4-FFF2-40B4-BE49-F238E27FC236}">
                    <a16:creationId xmlns:a16="http://schemas.microsoft.com/office/drawing/2014/main" id="{BCEE2F00-EFF2-4222-A041-66788FEA1A32}"/>
                  </a:ext>
                </a:extLst>
              </p:cNvPr>
              <p:cNvSpPr>
                <a:spLocks noChangeAspect="1" noChangeShapeType="1"/>
              </p:cNvSpPr>
              <p:nvPr/>
            </p:nvSpPr>
            <p:spPr bwMode="auto">
              <a:xfrm flipH="1" flipV="1">
                <a:off x="967" y="2571"/>
                <a:ext cx="25" cy="309"/>
              </a:xfrm>
              <a:prstGeom prst="line">
                <a:avLst/>
              </a:prstGeom>
              <a:noFill/>
              <a:ln w="38100">
                <a:solidFill>
                  <a:srgbClr val="CC0000"/>
                </a:solidFill>
                <a:round/>
                <a:headEnd/>
                <a:tailEnd type="stealth" w="lg" len="lg"/>
              </a:ln>
            </p:spPr>
            <p:txBody>
              <a:bodyPr/>
              <a:lstStyle/>
              <a:p>
                <a:pPr>
                  <a:defRPr/>
                </a:pPr>
                <a:endParaRPr lang="en-US" sz="1051">
                  <a:latin typeface=".VnBahamasB" pitchFamily="34" charset="0"/>
                  <a:cs typeface="Arial" charset="0"/>
                </a:endParaRPr>
              </a:p>
            </p:txBody>
          </p:sp>
        </p:grpSp>
        <p:grpSp>
          <p:nvGrpSpPr>
            <p:cNvPr id="38919" name="Group 90">
              <a:extLst>
                <a:ext uri="{FF2B5EF4-FFF2-40B4-BE49-F238E27FC236}">
                  <a16:creationId xmlns:a16="http://schemas.microsoft.com/office/drawing/2014/main" id="{F5670201-0C37-4C56-9B18-3E22827ECB8A}"/>
                </a:ext>
              </a:extLst>
            </p:cNvPr>
            <p:cNvGrpSpPr>
              <a:grpSpLocks/>
            </p:cNvGrpSpPr>
            <p:nvPr/>
          </p:nvGrpSpPr>
          <p:grpSpPr bwMode="auto">
            <a:xfrm>
              <a:off x="1143" y="691"/>
              <a:ext cx="3519" cy="3606"/>
              <a:chOff x="1143" y="691"/>
              <a:chExt cx="3519" cy="3606"/>
            </a:xfrm>
          </p:grpSpPr>
          <p:grpSp>
            <p:nvGrpSpPr>
              <p:cNvPr id="38920" name="Group 40">
                <a:extLst>
                  <a:ext uri="{FF2B5EF4-FFF2-40B4-BE49-F238E27FC236}">
                    <a16:creationId xmlns:a16="http://schemas.microsoft.com/office/drawing/2014/main" id="{4D3859C6-4601-4818-AA1C-4B7836EF055F}"/>
                  </a:ext>
                </a:extLst>
              </p:cNvPr>
              <p:cNvGrpSpPr>
                <a:grpSpLocks noChangeAspect="1"/>
              </p:cNvGrpSpPr>
              <p:nvPr/>
            </p:nvGrpSpPr>
            <p:grpSpPr bwMode="auto">
              <a:xfrm>
                <a:off x="1360" y="1029"/>
                <a:ext cx="3130" cy="2904"/>
                <a:chOff x="1344" y="836"/>
                <a:chExt cx="3466" cy="3466"/>
              </a:xfrm>
            </p:grpSpPr>
            <p:sp>
              <p:nvSpPr>
                <p:cNvPr id="51" name="Oval 41">
                  <a:extLst>
                    <a:ext uri="{FF2B5EF4-FFF2-40B4-BE49-F238E27FC236}">
                      <a16:creationId xmlns:a16="http://schemas.microsoft.com/office/drawing/2014/main" id="{AF431808-D68F-4912-8D97-7DDE769E114A}"/>
                    </a:ext>
                  </a:extLst>
                </p:cNvPr>
                <p:cNvSpPr>
                  <a:spLocks noChangeAspect="1" noChangeArrowheads="1"/>
                </p:cNvSpPr>
                <p:nvPr/>
              </p:nvSpPr>
              <p:spPr bwMode="auto">
                <a:xfrm>
                  <a:off x="1520" y="1010"/>
                  <a:ext cx="3120" cy="3113"/>
                </a:xfrm>
                <a:prstGeom prst="ellipse">
                  <a:avLst/>
                </a:prstGeom>
                <a:noFill/>
                <a:ln w="38100" cap="sq">
                  <a:solidFill>
                    <a:schemeClr val="tx1"/>
                  </a:solidFill>
                  <a:round/>
                  <a:headEnd type="none" w="sm" len="sm"/>
                  <a:tailEnd type="none" w="sm" len="sm"/>
                </a:ln>
              </p:spPr>
              <p:txBody>
                <a:bodyPr wrap="none" anchor="ctr"/>
                <a:lstStyle/>
                <a:p>
                  <a:pPr>
                    <a:defRPr/>
                  </a:pPr>
                  <a:endParaRPr lang="en-US" sz="1051">
                    <a:latin typeface=".VnBahamasB" pitchFamily="34" charset="0"/>
                    <a:cs typeface="Arial" charset="0"/>
                  </a:endParaRPr>
                </a:p>
              </p:txBody>
            </p:sp>
            <p:sp>
              <p:nvSpPr>
                <p:cNvPr id="52" name="Oval 42">
                  <a:extLst>
                    <a:ext uri="{FF2B5EF4-FFF2-40B4-BE49-F238E27FC236}">
                      <a16:creationId xmlns:a16="http://schemas.microsoft.com/office/drawing/2014/main" id="{9EE5AEE1-BEAB-430F-92DA-8B22513DDA69}"/>
                    </a:ext>
                  </a:extLst>
                </p:cNvPr>
                <p:cNvSpPr>
                  <a:spLocks noChangeAspect="1" noChangeArrowheads="1"/>
                </p:cNvSpPr>
                <p:nvPr/>
              </p:nvSpPr>
              <p:spPr bwMode="auto">
                <a:xfrm>
                  <a:off x="1344" y="838"/>
                  <a:ext cx="3466" cy="3457"/>
                </a:xfrm>
                <a:prstGeom prst="ellipse">
                  <a:avLst/>
                </a:prstGeom>
                <a:noFill/>
                <a:ln w="38100" cap="sq">
                  <a:solidFill>
                    <a:schemeClr val="tx1"/>
                  </a:solidFill>
                  <a:round/>
                  <a:headEnd type="none" w="sm" len="sm"/>
                  <a:tailEnd type="none" w="sm" len="sm"/>
                </a:ln>
              </p:spPr>
              <p:txBody>
                <a:bodyPr wrap="none" anchor="ctr"/>
                <a:lstStyle/>
                <a:p>
                  <a:pPr>
                    <a:defRPr/>
                  </a:pPr>
                  <a:endParaRPr lang="en-US" sz="1051">
                    <a:latin typeface=".VnBahamasB" pitchFamily="34" charset="0"/>
                    <a:cs typeface="Arial" charset="0"/>
                  </a:endParaRPr>
                </a:p>
              </p:txBody>
            </p:sp>
            <p:sp>
              <p:nvSpPr>
                <p:cNvPr id="53" name="Line 43">
                  <a:extLst>
                    <a:ext uri="{FF2B5EF4-FFF2-40B4-BE49-F238E27FC236}">
                      <a16:creationId xmlns:a16="http://schemas.microsoft.com/office/drawing/2014/main" id="{55369F58-61C6-460A-A479-2385C8C7F0F1}"/>
                    </a:ext>
                  </a:extLst>
                </p:cNvPr>
                <p:cNvSpPr>
                  <a:spLocks noChangeAspect="1" noChangeShapeType="1"/>
                </p:cNvSpPr>
                <p:nvPr/>
              </p:nvSpPr>
              <p:spPr bwMode="auto">
                <a:xfrm flipV="1">
                  <a:off x="1377" y="2080"/>
                  <a:ext cx="36" cy="155"/>
                </a:xfrm>
                <a:prstGeom prst="line">
                  <a:avLst/>
                </a:prstGeom>
                <a:noFill/>
                <a:ln w="57150" cap="sq">
                  <a:solidFill>
                    <a:schemeClr val="tx1"/>
                  </a:solidFill>
                  <a:round/>
                  <a:headEnd type="none" w="sm" len="sm"/>
                  <a:tailEnd type="stealth" w="lg" len="lg"/>
                </a:ln>
              </p:spPr>
              <p:txBody>
                <a:bodyPr/>
                <a:lstStyle/>
                <a:p>
                  <a:pPr>
                    <a:defRPr/>
                  </a:pPr>
                  <a:endParaRPr lang="en-US" sz="1051">
                    <a:latin typeface=".VnBahamasB" pitchFamily="34" charset="0"/>
                    <a:cs typeface="Arial" charset="0"/>
                  </a:endParaRPr>
                </a:p>
              </p:txBody>
            </p:sp>
            <p:sp>
              <p:nvSpPr>
                <p:cNvPr id="54" name="Line 44">
                  <a:extLst>
                    <a:ext uri="{FF2B5EF4-FFF2-40B4-BE49-F238E27FC236}">
                      <a16:creationId xmlns:a16="http://schemas.microsoft.com/office/drawing/2014/main" id="{92FF7AD5-1374-46B9-ABEF-8EB0D3636779}"/>
                    </a:ext>
                  </a:extLst>
                </p:cNvPr>
                <p:cNvSpPr>
                  <a:spLocks noChangeAspect="1" noChangeShapeType="1"/>
                </p:cNvSpPr>
                <p:nvPr/>
              </p:nvSpPr>
              <p:spPr bwMode="auto">
                <a:xfrm flipV="1">
                  <a:off x="2480" y="888"/>
                  <a:ext cx="153" cy="48"/>
                </a:xfrm>
                <a:prstGeom prst="line">
                  <a:avLst/>
                </a:prstGeom>
                <a:noFill/>
                <a:ln w="57150" cap="sq">
                  <a:solidFill>
                    <a:schemeClr val="tx1"/>
                  </a:solidFill>
                  <a:round/>
                  <a:headEnd type="none" w="sm" len="sm"/>
                  <a:tailEnd type="stealth" w="lg" len="lg"/>
                </a:ln>
              </p:spPr>
              <p:txBody>
                <a:bodyPr/>
                <a:lstStyle/>
                <a:p>
                  <a:pPr>
                    <a:defRPr/>
                  </a:pPr>
                  <a:endParaRPr lang="en-US" sz="1051">
                    <a:latin typeface=".VnBahamasB" pitchFamily="34" charset="0"/>
                    <a:cs typeface="Arial" charset="0"/>
                  </a:endParaRPr>
                </a:p>
              </p:txBody>
            </p:sp>
            <p:sp>
              <p:nvSpPr>
                <p:cNvPr id="55" name="Line 45">
                  <a:extLst>
                    <a:ext uri="{FF2B5EF4-FFF2-40B4-BE49-F238E27FC236}">
                      <a16:creationId xmlns:a16="http://schemas.microsoft.com/office/drawing/2014/main" id="{0131CF96-AC4E-4EA2-85FF-922BCB66FB0F}"/>
                    </a:ext>
                  </a:extLst>
                </p:cNvPr>
                <p:cNvSpPr>
                  <a:spLocks noChangeAspect="1" noChangeShapeType="1"/>
                </p:cNvSpPr>
                <p:nvPr/>
              </p:nvSpPr>
              <p:spPr bwMode="auto">
                <a:xfrm>
                  <a:off x="4133" y="1184"/>
                  <a:ext cx="131" cy="114"/>
                </a:xfrm>
                <a:prstGeom prst="line">
                  <a:avLst/>
                </a:prstGeom>
                <a:noFill/>
                <a:ln w="57150" cap="sq">
                  <a:solidFill>
                    <a:schemeClr val="tx1"/>
                  </a:solidFill>
                  <a:round/>
                  <a:headEnd type="none" w="sm" len="sm"/>
                  <a:tailEnd type="stealth" w="lg" len="lg"/>
                </a:ln>
              </p:spPr>
              <p:txBody>
                <a:bodyPr/>
                <a:lstStyle/>
                <a:p>
                  <a:pPr>
                    <a:defRPr/>
                  </a:pPr>
                  <a:endParaRPr lang="en-US" sz="1051">
                    <a:latin typeface=".VnBahamasB" pitchFamily="34" charset="0"/>
                    <a:cs typeface="Arial" charset="0"/>
                  </a:endParaRPr>
                </a:p>
              </p:txBody>
            </p:sp>
            <p:sp>
              <p:nvSpPr>
                <p:cNvPr id="56" name="Line 46">
                  <a:extLst>
                    <a:ext uri="{FF2B5EF4-FFF2-40B4-BE49-F238E27FC236}">
                      <a16:creationId xmlns:a16="http://schemas.microsoft.com/office/drawing/2014/main" id="{C5F55D7C-3093-425B-BFD5-F95D250B8273}"/>
                    </a:ext>
                  </a:extLst>
                </p:cNvPr>
                <p:cNvSpPr>
                  <a:spLocks noChangeAspect="1" noChangeShapeType="1"/>
                </p:cNvSpPr>
                <p:nvPr/>
              </p:nvSpPr>
              <p:spPr bwMode="auto">
                <a:xfrm flipH="1">
                  <a:off x="4768" y="2789"/>
                  <a:ext cx="34" cy="177"/>
                </a:xfrm>
                <a:prstGeom prst="line">
                  <a:avLst/>
                </a:prstGeom>
                <a:noFill/>
                <a:ln w="57150" cap="sq">
                  <a:solidFill>
                    <a:schemeClr val="tx1"/>
                  </a:solidFill>
                  <a:round/>
                  <a:headEnd type="none" w="sm" len="sm"/>
                  <a:tailEnd type="stealth" w="lg" len="lg"/>
                </a:ln>
              </p:spPr>
              <p:txBody>
                <a:bodyPr/>
                <a:lstStyle/>
                <a:p>
                  <a:pPr>
                    <a:defRPr/>
                  </a:pPr>
                  <a:endParaRPr lang="en-US" sz="1051">
                    <a:latin typeface=".VnBahamasB" pitchFamily="34" charset="0"/>
                    <a:cs typeface="Arial" charset="0"/>
                  </a:endParaRPr>
                </a:p>
              </p:txBody>
            </p:sp>
            <p:sp>
              <p:nvSpPr>
                <p:cNvPr id="57" name="Line 47">
                  <a:extLst>
                    <a:ext uri="{FF2B5EF4-FFF2-40B4-BE49-F238E27FC236}">
                      <a16:creationId xmlns:a16="http://schemas.microsoft.com/office/drawing/2014/main" id="{8F166E62-FA03-4C7A-A0A7-75DF913957D7}"/>
                    </a:ext>
                  </a:extLst>
                </p:cNvPr>
                <p:cNvSpPr>
                  <a:spLocks noChangeAspect="1" noChangeShapeType="1"/>
                </p:cNvSpPr>
                <p:nvPr/>
              </p:nvSpPr>
              <p:spPr bwMode="auto">
                <a:xfrm flipH="1">
                  <a:off x="3648" y="4153"/>
                  <a:ext cx="134" cy="47"/>
                </a:xfrm>
                <a:prstGeom prst="line">
                  <a:avLst/>
                </a:prstGeom>
                <a:noFill/>
                <a:ln w="57150" cap="sq">
                  <a:solidFill>
                    <a:schemeClr val="tx1"/>
                  </a:solidFill>
                  <a:round/>
                  <a:headEnd type="none" w="sm" len="sm"/>
                  <a:tailEnd type="stealth" w="lg" len="lg"/>
                </a:ln>
              </p:spPr>
              <p:txBody>
                <a:bodyPr/>
                <a:lstStyle/>
                <a:p>
                  <a:pPr>
                    <a:defRPr/>
                  </a:pPr>
                  <a:endParaRPr lang="en-US" sz="1051">
                    <a:latin typeface=".VnBahamasB" pitchFamily="34" charset="0"/>
                    <a:cs typeface="Arial" charset="0"/>
                  </a:endParaRPr>
                </a:p>
              </p:txBody>
            </p:sp>
            <p:sp>
              <p:nvSpPr>
                <p:cNvPr id="58" name="Line 48">
                  <a:extLst>
                    <a:ext uri="{FF2B5EF4-FFF2-40B4-BE49-F238E27FC236}">
                      <a16:creationId xmlns:a16="http://schemas.microsoft.com/office/drawing/2014/main" id="{F0A8580B-80DA-435C-B5FB-C5B273880AE7}"/>
                    </a:ext>
                  </a:extLst>
                </p:cNvPr>
                <p:cNvSpPr>
                  <a:spLocks noChangeAspect="1" noChangeShapeType="1"/>
                </p:cNvSpPr>
                <p:nvPr/>
              </p:nvSpPr>
              <p:spPr bwMode="auto">
                <a:xfrm flipH="1" flipV="1">
                  <a:off x="1784" y="3734"/>
                  <a:ext cx="126" cy="114"/>
                </a:xfrm>
                <a:prstGeom prst="line">
                  <a:avLst/>
                </a:prstGeom>
                <a:noFill/>
                <a:ln w="57150" cap="sq">
                  <a:solidFill>
                    <a:schemeClr val="tx1"/>
                  </a:solidFill>
                  <a:round/>
                  <a:headEnd type="none" w="sm" len="sm"/>
                  <a:tailEnd type="stealth" w="lg" len="lg"/>
                </a:ln>
              </p:spPr>
              <p:txBody>
                <a:bodyPr/>
                <a:lstStyle/>
                <a:p>
                  <a:pPr>
                    <a:defRPr/>
                  </a:pPr>
                  <a:endParaRPr lang="en-US" sz="1051">
                    <a:latin typeface=".VnBahamasB" pitchFamily="34" charset="0"/>
                    <a:cs typeface="Arial" charset="0"/>
                  </a:endParaRPr>
                </a:p>
              </p:txBody>
            </p:sp>
          </p:grpSp>
          <p:sp>
            <p:nvSpPr>
              <p:cNvPr id="12" name="Oval 49">
                <a:extLst>
                  <a:ext uri="{FF2B5EF4-FFF2-40B4-BE49-F238E27FC236}">
                    <a16:creationId xmlns:a16="http://schemas.microsoft.com/office/drawing/2014/main" id="{4C54E456-A3CF-4669-94FA-A8A70AEA9CC0}"/>
                  </a:ext>
                </a:extLst>
              </p:cNvPr>
              <p:cNvSpPr>
                <a:spLocks noChangeAspect="1" noChangeArrowheads="1"/>
              </p:cNvSpPr>
              <p:nvPr/>
            </p:nvSpPr>
            <p:spPr bwMode="auto">
              <a:xfrm>
                <a:off x="2377" y="1973"/>
                <a:ext cx="1135" cy="1053"/>
              </a:xfrm>
              <a:prstGeom prst="ellipse">
                <a:avLst/>
              </a:prstGeom>
              <a:ln>
                <a:headEnd type="none" w="sm" len="sm"/>
                <a:tailEnd type="none" w="sm" len="sm"/>
              </a:ln>
              <a:effectLst>
                <a:glow rad="101600">
                  <a:schemeClr val="accent1">
                    <a:satMod val="175000"/>
                    <a:alpha val="40000"/>
                  </a:schemeClr>
                </a:glow>
                <a:outerShdw blurRad="40000" dist="23000" dir="5400000" rotWithShape="0">
                  <a:srgbClr val="000000">
                    <a:alpha val="35000"/>
                  </a:srgbClr>
                </a:outerShdw>
              </a:effectLst>
            </p:spPr>
            <p:style>
              <a:lnRef idx="0">
                <a:schemeClr val="accent2"/>
              </a:lnRef>
              <a:fillRef idx="1001">
                <a:schemeClr val="lt2"/>
              </a:fillRef>
              <a:effectRef idx="3">
                <a:schemeClr val="accent2"/>
              </a:effectRef>
              <a:fontRef idx="minor">
                <a:schemeClr val="lt1"/>
              </a:fontRef>
            </p:style>
            <p:txBody>
              <a:bodyPr wrap="none" anchor="ctr"/>
              <a:lstStyle/>
              <a:p>
                <a:pPr>
                  <a:defRPr/>
                </a:pPr>
                <a:endParaRPr lang="en-US" sz="1051">
                  <a:latin typeface=".VnBahamasB" pitchFamily="34" charset="0"/>
                </a:endParaRPr>
              </a:p>
            </p:txBody>
          </p:sp>
          <p:sp>
            <p:nvSpPr>
              <p:cNvPr id="13" name="Oval 50">
                <a:extLst>
                  <a:ext uri="{FF2B5EF4-FFF2-40B4-BE49-F238E27FC236}">
                    <a16:creationId xmlns:a16="http://schemas.microsoft.com/office/drawing/2014/main" id="{36065666-F5AB-402A-98B7-BAD967E40493}"/>
                  </a:ext>
                </a:extLst>
              </p:cNvPr>
              <p:cNvSpPr>
                <a:spLocks noChangeAspect="1" noChangeArrowheads="1"/>
              </p:cNvSpPr>
              <p:nvPr/>
            </p:nvSpPr>
            <p:spPr bwMode="auto">
              <a:xfrm>
                <a:off x="3789" y="1376"/>
                <a:ext cx="822" cy="763"/>
              </a:xfrm>
              <a:prstGeom prst="ellipse">
                <a:avLst/>
              </a:prstGeom>
              <a:ln>
                <a:headEnd type="none" w="sm" len="sm"/>
                <a:tailEnd type="none" w="sm" len="sm"/>
              </a:ln>
              <a:effectLst>
                <a:glow rad="139700">
                  <a:schemeClr val="accent1">
                    <a:satMod val="175000"/>
                    <a:alpha val="40000"/>
                  </a:schemeClr>
                </a:glow>
                <a:outerShdw blurRad="40000" dist="23000" dir="5400000" rotWithShape="0">
                  <a:srgbClr val="000000">
                    <a:alpha val="35000"/>
                  </a:srgbClr>
                </a:outerShdw>
              </a:effectLst>
            </p:spPr>
            <p:style>
              <a:lnRef idx="0">
                <a:schemeClr val="accent2"/>
              </a:lnRef>
              <a:fillRef idx="1001">
                <a:schemeClr val="lt2"/>
              </a:fillRef>
              <a:effectRef idx="3">
                <a:schemeClr val="accent2"/>
              </a:effectRef>
              <a:fontRef idx="minor">
                <a:schemeClr val="lt1"/>
              </a:fontRef>
            </p:style>
            <p:txBody>
              <a:bodyPr wrap="none" anchor="ctr"/>
              <a:lstStyle/>
              <a:p>
                <a:pPr>
                  <a:defRPr/>
                </a:pPr>
                <a:endParaRPr lang="en-US" sz="1051">
                  <a:latin typeface=".VnBahamasB" pitchFamily="34" charset="0"/>
                </a:endParaRPr>
              </a:p>
            </p:txBody>
          </p:sp>
          <p:sp>
            <p:nvSpPr>
              <p:cNvPr id="14" name="Oval 51">
                <a:extLst>
                  <a:ext uri="{FF2B5EF4-FFF2-40B4-BE49-F238E27FC236}">
                    <a16:creationId xmlns:a16="http://schemas.microsoft.com/office/drawing/2014/main" id="{C71ADA57-3633-4318-A87C-9D46DF3E2BAE}"/>
                  </a:ext>
                </a:extLst>
              </p:cNvPr>
              <p:cNvSpPr>
                <a:spLocks noChangeAspect="1" noChangeArrowheads="1"/>
              </p:cNvSpPr>
              <p:nvPr/>
            </p:nvSpPr>
            <p:spPr bwMode="auto">
              <a:xfrm>
                <a:off x="3840" y="2775"/>
                <a:ext cx="822" cy="763"/>
              </a:xfrm>
              <a:prstGeom prst="ellipse">
                <a:avLst/>
              </a:prstGeom>
              <a:ln>
                <a:headEnd type="none" w="sm" len="sm"/>
                <a:tailEnd type="none" w="sm" len="sm"/>
              </a:ln>
              <a:effectLst>
                <a:glow rad="139700">
                  <a:schemeClr val="accent1">
                    <a:satMod val="175000"/>
                    <a:alpha val="40000"/>
                  </a:schemeClr>
                </a:glow>
                <a:outerShdw blurRad="40000" dist="23000" dir="5400000" rotWithShape="0">
                  <a:srgbClr val="000000">
                    <a:alpha val="35000"/>
                  </a:srgbClr>
                </a:outerShdw>
              </a:effectLst>
            </p:spPr>
            <p:style>
              <a:lnRef idx="0">
                <a:schemeClr val="accent2"/>
              </a:lnRef>
              <a:fillRef idx="1001">
                <a:schemeClr val="lt2"/>
              </a:fillRef>
              <a:effectRef idx="3">
                <a:schemeClr val="accent2"/>
              </a:effectRef>
              <a:fontRef idx="minor">
                <a:schemeClr val="lt1"/>
              </a:fontRef>
            </p:style>
            <p:txBody>
              <a:bodyPr wrap="none" anchor="ctr"/>
              <a:lstStyle/>
              <a:p>
                <a:pPr>
                  <a:defRPr/>
                </a:pPr>
                <a:endParaRPr lang="en-US" sz="1051">
                  <a:latin typeface=".VnBahamasB" pitchFamily="34" charset="0"/>
                </a:endParaRPr>
              </a:p>
            </p:txBody>
          </p:sp>
          <p:sp>
            <p:nvSpPr>
              <p:cNvPr id="15" name="Oval 52">
                <a:extLst>
                  <a:ext uri="{FF2B5EF4-FFF2-40B4-BE49-F238E27FC236}">
                    <a16:creationId xmlns:a16="http://schemas.microsoft.com/office/drawing/2014/main" id="{C0D8E60B-9217-47A7-871C-915B7ED66BDD}"/>
                  </a:ext>
                </a:extLst>
              </p:cNvPr>
              <p:cNvSpPr>
                <a:spLocks noChangeAspect="1" noChangeArrowheads="1"/>
              </p:cNvSpPr>
              <p:nvPr/>
            </p:nvSpPr>
            <p:spPr bwMode="auto">
              <a:xfrm>
                <a:off x="2574" y="3552"/>
                <a:ext cx="822" cy="745"/>
              </a:xfrm>
              <a:prstGeom prst="ellipse">
                <a:avLst/>
              </a:prstGeom>
              <a:ln>
                <a:headEnd type="none" w="sm" len="sm"/>
                <a:tailEnd type="none" w="sm" len="sm"/>
              </a:ln>
              <a:effectLst>
                <a:glow rad="139700">
                  <a:schemeClr val="accent1">
                    <a:satMod val="175000"/>
                    <a:alpha val="40000"/>
                  </a:schemeClr>
                </a:glow>
                <a:outerShdw blurRad="40000" dist="23000" dir="5400000" rotWithShape="0">
                  <a:srgbClr val="000000">
                    <a:alpha val="35000"/>
                  </a:srgbClr>
                </a:outerShdw>
              </a:effectLst>
            </p:spPr>
            <p:style>
              <a:lnRef idx="0">
                <a:schemeClr val="accent2"/>
              </a:lnRef>
              <a:fillRef idx="1001">
                <a:schemeClr val="lt2"/>
              </a:fillRef>
              <a:effectRef idx="3">
                <a:schemeClr val="accent2"/>
              </a:effectRef>
              <a:fontRef idx="minor">
                <a:schemeClr val="lt1"/>
              </a:fontRef>
            </p:style>
            <p:txBody>
              <a:bodyPr wrap="none" anchor="ctr"/>
              <a:lstStyle/>
              <a:p>
                <a:pPr>
                  <a:defRPr/>
                </a:pPr>
                <a:endParaRPr lang="en-US" sz="1051">
                  <a:latin typeface=".VnBahamasB" pitchFamily="34" charset="0"/>
                </a:endParaRPr>
              </a:p>
            </p:txBody>
          </p:sp>
          <p:sp>
            <p:nvSpPr>
              <p:cNvPr id="16" name="Oval 53">
                <a:extLst>
                  <a:ext uri="{FF2B5EF4-FFF2-40B4-BE49-F238E27FC236}">
                    <a16:creationId xmlns:a16="http://schemas.microsoft.com/office/drawing/2014/main" id="{50679506-EFE4-44F0-BC1A-DC5CEB343DEB}"/>
                  </a:ext>
                </a:extLst>
              </p:cNvPr>
              <p:cNvSpPr>
                <a:spLocks noChangeAspect="1" noChangeArrowheads="1"/>
              </p:cNvSpPr>
              <p:nvPr/>
            </p:nvSpPr>
            <p:spPr bwMode="auto">
              <a:xfrm>
                <a:off x="1143" y="2742"/>
                <a:ext cx="822" cy="762"/>
              </a:xfrm>
              <a:prstGeom prst="ellipse">
                <a:avLst/>
              </a:prstGeom>
              <a:ln>
                <a:headEnd type="none" w="sm" len="sm"/>
                <a:tailEnd type="none" w="sm" len="sm"/>
              </a:ln>
              <a:effectLst>
                <a:glow rad="139700">
                  <a:schemeClr val="accent1">
                    <a:satMod val="175000"/>
                    <a:alpha val="40000"/>
                  </a:schemeClr>
                </a:glow>
                <a:outerShdw blurRad="40000" dist="23000" dir="5400000" rotWithShape="0">
                  <a:srgbClr val="000000">
                    <a:alpha val="35000"/>
                  </a:srgbClr>
                </a:outerShdw>
              </a:effectLst>
            </p:spPr>
            <p:style>
              <a:lnRef idx="0">
                <a:schemeClr val="accent2"/>
              </a:lnRef>
              <a:fillRef idx="1001">
                <a:schemeClr val="lt2"/>
              </a:fillRef>
              <a:effectRef idx="3">
                <a:schemeClr val="accent2"/>
              </a:effectRef>
              <a:fontRef idx="minor">
                <a:schemeClr val="lt1"/>
              </a:fontRef>
            </p:style>
            <p:txBody>
              <a:bodyPr wrap="none" anchor="ctr"/>
              <a:lstStyle/>
              <a:p>
                <a:pPr>
                  <a:defRPr/>
                </a:pPr>
                <a:endParaRPr lang="en-US" sz="1051">
                  <a:latin typeface=".VnBahamasB" pitchFamily="34" charset="0"/>
                </a:endParaRPr>
              </a:p>
            </p:txBody>
          </p:sp>
          <p:sp>
            <p:nvSpPr>
              <p:cNvPr id="17" name="Oval 54">
                <a:extLst>
                  <a:ext uri="{FF2B5EF4-FFF2-40B4-BE49-F238E27FC236}">
                    <a16:creationId xmlns:a16="http://schemas.microsoft.com/office/drawing/2014/main" id="{35626813-9780-40FE-B86D-21F8215DE2DA}"/>
                  </a:ext>
                </a:extLst>
              </p:cNvPr>
              <p:cNvSpPr>
                <a:spLocks noChangeAspect="1" noChangeArrowheads="1"/>
              </p:cNvSpPr>
              <p:nvPr/>
            </p:nvSpPr>
            <p:spPr bwMode="auto">
              <a:xfrm>
                <a:off x="1188" y="1337"/>
                <a:ext cx="822" cy="761"/>
              </a:xfrm>
              <a:prstGeom prst="ellipse">
                <a:avLst/>
              </a:prstGeom>
              <a:ln>
                <a:headEnd type="none" w="sm" len="sm"/>
                <a:tailEnd type="none" w="sm" len="sm"/>
              </a:ln>
              <a:effectLst>
                <a:glow rad="139700">
                  <a:schemeClr val="accent1">
                    <a:satMod val="175000"/>
                    <a:alpha val="40000"/>
                  </a:schemeClr>
                </a:glow>
                <a:outerShdw blurRad="40000" dist="23000" dir="5400000" rotWithShape="0">
                  <a:srgbClr val="000000">
                    <a:alpha val="35000"/>
                  </a:srgbClr>
                </a:outerShdw>
              </a:effectLst>
            </p:spPr>
            <p:style>
              <a:lnRef idx="0">
                <a:schemeClr val="accent2"/>
              </a:lnRef>
              <a:fillRef idx="1001">
                <a:schemeClr val="lt2"/>
              </a:fillRef>
              <a:effectRef idx="3">
                <a:schemeClr val="accent2"/>
              </a:effectRef>
              <a:fontRef idx="minor">
                <a:schemeClr val="lt1"/>
              </a:fontRef>
            </p:style>
            <p:txBody>
              <a:bodyPr wrap="none" anchor="ctr"/>
              <a:lstStyle/>
              <a:p>
                <a:pPr>
                  <a:defRPr/>
                </a:pPr>
                <a:endParaRPr lang="en-US" sz="1051">
                  <a:latin typeface=".VnBahamasB" pitchFamily="34" charset="0"/>
                </a:endParaRPr>
              </a:p>
            </p:txBody>
          </p:sp>
          <p:sp>
            <p:nvSpPr>
              <p:cNvPr id="18" name="Oval 55">
                <a:extLst>
                  <a:ext uri="{FF2B5EF4-FFF2-40B4-BE49-F238E27FC236}">
                    <a16:creationId xmlns:a16="http://schemas.microsoft.com/office/drawing/2014/main" id="{97A191B5-0CBA-49D4-BB07-0833A9644CAD}"/>
                  </a:ext>
                </a:extLst>
              </p:cNvPr>
              <p:cNvSpPr>
                <a:spLocks noChangeAspect="1" noChangeArrowheads="1"/>
              </p:cNvSpPr>
              <p:nvPr/>
            </p:nvSpPr>
            <p:spPr bwMode="auto">
              <a:xfrm>
                <a:off x="2530" y="691"/>
                <a:ext cx="822" cy="762"/>
              </a:xfrm>
              <a:prstGeom prst="ellipse">
                <a:avLst/>
              </a:prstGeom>
              <a:ln>
                <a:headEnd type="none" w="sm" len="sm"/>
                <a:tailEnd type="none" w="sm" len="sm"/>
              </a:ln>
              <a:effectLst>
                <a:glow rad="139700">
                  <a:schemeClr val="accent1">
                    <a:satMod val="175000"/>
                    <a:alpha val="40000"/>
                  </a:schemeClr>
                </a:glow>
                <a:outerShdw blurRad="40000" dist="23000" dir="5400000" rotWithShape="0">
                  <a:srgbClr val="000000">
                    <a:alpha val="35000"/>
                  </a:srgbClr>
                </a:outerShdw>
              </a:effectLst>
            </p:spPr>
            <p:style>
              <a:lnRef idx="0">
                <a:schemeClr val="accent2"/>
              </a:lnRef>
              <a:fillRef idx="1001">
                <a:schemeClr val="lt2"/>
              </a:fillRef>
              <a:effectRef idx="3">
                <a:schemeClr val="accent2"/>
              </a:effectRef>
              <a:fontRef idx="minor">
                <a:schemeClr val="lt1"/>
              </a:fontRef>
            </p:style>
            <p:txBody>
              <a:bodyPr wrap="none" anchor="ctr"/>
              <a:lstStyle/>
              <a:p>
                <a:pPr>
                  <a:defRPr/>
                </a:pPr>
                <a:endParaRPr lang="en-US" sz="1051">
                  <a:latin typeface=".VnBahamasB" pitchFamily="34" charset="0"/>
                </a:endParaRPr>
              </a:p>
            </p:txBody>
          </p:sp>
          <p:sp>
            <p:nvSpPr>
              <p:cNvPr id="38942" name="WordArt 56">
                <a:extLst>
                  <a:ext uri="{FF2B5EF4-FFF2-40B4-BE49-F238E27FC236}">
                    <a16:creationId xmlns:a16="http://schemas.microsoft.com/office/drawing/2014/main" id="{F8245E1C-B8D9-4782-A0E4-ECBA68D76B28}"/>
                  </a:ext>
                </a:extLst>
              </p:cNvPr>
              <p:cNvSpPr>
                <a:spLocks noChangeAspect="1" noChangeArrowheads="1" noChangeShapeType="1" noTextEdit="1"/>
              </p:cNvSpPr>
              <p:nvPr/>
            </p:nvSpPr>
            <p:spPr bwMode="auto">
              <a:xfrm>
                <a:off x="2574" y="2160"/>
                <a:ext cx="786" cy="72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vi-VN" sz="2200" b="1" kern="10" dirty="0">
                    <a:solidFill>
                      <a:srgbClr val="755E0D"/>
                    </a:solidFill>
                    <a:latin typeface="Times New Roman" panose="02020603050405020304" pitchFamily="18" charset="0"/>
                    <a:cs typeface="Times New Roman" panose="02020603050405020304" pitchFamily="18" charset="0"/>
                  </a:rPr>
                  <a:t>cương </a:t>
                </a:r>
              </a:p>
              <a:p>
                <a:pPr algn="ctr"/>
                <a:r>
                  <a:rPr lang="vi-VN" sz="2200" b="1" kern="10" dirty="0">
                    <a:solidFill>
                      <a:srgbClr val="755E0D"/>
                    </a:solidFill>
                    <a:latin typeface="Times New Roman" panose="02020603050405020304" pitchFamily="18" charset="0"/>
                    <a:cs typeface="Times New Roman" panose="02020603050405020304" pitchFamily="18" charset="0"/>
                  </a:rPr>
                  <a:t>lĩnh </a:t>
                </a:r>
              </a:p>
              <a:p>
                <a:pPr algn="ctr"/>
                <a:r>
                  <a:rPr lang="vi-VN" sz="2200" b="1" kern="10" dirty="0">
                    <a:solidFill>
                      <a:srgbClr val="755E0D"/>
                    </a:solidFill>
                    <a:latin typeface="Times New Roman" panose="02020603050405020304" pitchFamily="18" charset="0"/>
                    <a:cs typeface="Times New Roman" panose="02020603050405020304" pitchFamily="18" charset="0"/>
                  </a:rPr>
                  <a:t>tháng </a:t>
                </a:r>
              </a:p>
              <a:p>
                <a:pPr algn="ctr"/>
                <a:r>
                  <a:rPr lang="vi-VN" sz="2200" b="1" kern="10" dirty="0">
                    <a:solidFill>
                      <a:srgbClr val="755E0D"/>
                    </a:solidFill>
                    <a:latin typeface="Times New Roman" panose="02020603050405020304" pitchFamily="18" charset="0"/>
                    <a:cs typeface="Times New Roman" panose="02020603050405020304" pitchFamily="18" charset="0"/>
                  </a:rPr>
                  <a:t>hai</a:t>
                </a:r>
                <a:endParaRPr lang="en-US" sz="2200" b="1" kern="10" dirty="0">
                  <a:solidFill>
                    <a:srgbClr val="755E0D"/>
                  </a:solidFill>
                  <a:latin typeface="Times New Roman" panose="02020603050405020304" pitchFamily="18" charset="0"/>
                  <a:cs typeface="Times New Roman" panose="02020603050405020304" pitchFamily="18" charset="0"/>
                </a:endParaRPr>
              </a:p>
            </p:txBody>
          </p:sp>
          <p:sp>
            <p:nvSpPr>
              <p:cNvPr id="38943" name="WordArt 57">
                <a:extLst>
                  <a:ext uri="{FF2B5EF4-FFF2-40B4-BE49-F238E27FC236}">
                    <a16:creationId xmlns:a16="http://schemas.microsoft.com/office/drawing/2014/main" id="{D20688C2-82EF-472C-990C-82F1845ECE80}"/>
                  </a:ext>
                </a:extLst>
              </p:cNvPr>
              <p:cNvSpPr>
                <a:spLocks noChangeAspect="1" noChangeArrowheads="1" noChangeShapeType="1" noTextEdit="1"/>
              </p:cNvSpPr>
              <p:nvPr/>
            </p:nvSpPr>
            <p:spPr bwMode="auto">
              <a:xfrm>
                <a:off x="2712" y="896"/>
                <a:ext cx="444" cy="326"/>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2200" kern="10">
                    <a:solidFill>
                      <a:srgbClr val="755E0D"/>
                    </a:solidFill>
                    <a:latin typeface="Times New Roman" panose="02020603050405020304" pitchFamily="18" charset="0"/>
                    <a:cs typeface="Times New Roman" panose="02020603050405020304" pitchFamily="18" charset="0"/>
                  </a:rPr>
                  <a:t>Mục </a:t>
                </a:r>
              </a:p>
              <a:p>
                <a:pPr algn="ctr"/>
                <a:r>
                  <a:rPr lang="en-US" sz="2200" kern="10">
                    <a:solidFill>
                      <a:srgbClr val="755E0D"/>
                    </a:solidFill>
                    <a:latin typeface="Times New Roman" panose="02020603050405020304" pitchFamily="18" charset="0"/>
                    <a:cs typeface="Times New Roman" panose="02020603050405020304" pitchFamily="18" charset="0"/>
                  </a:rPr>
                  <a:t>tiêu</a:t>
                </a:r>
              </a:p>
            </p:txBody>
          </p:sp>
          <p:sp>
            <p:nvSpPr>
              <p:cNvPr id="38944" name="WordArt 58">
                <a:extLst>
                  <a:ext uri="{FF2B5EF4-FFF2-40B4-BE49-F238E27FC236}">
                    <a16:creationId xmlns:a16="http://schemas.microsoft.com/office/drawing/2014/main" id="{DC8762D6-656F-44A7-BB83-13319B1FE76E}"/>
                  </a:ext>
                </a:extLst>
              </p:cNvPr>
              <p:cNvSpPr>
                <a:spLocks noChangeAspect="1" noChangeArrowheads="1" noChangeShapeType="1" noTextEdit="1"/>
              </p:cNvSpPr>
              <p:nvPr/>
            </p:nvSpPr>
            <p:spPr bwMode="auto">
              <a:xfrm>
                <a:off x="3905" y="1584"/>
                <a:ext cx="607" cy="343"/>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2200" kern="10">
                    <a:solidFill>
                      <a:srgbClr val="755E0D"/>
                    </a:solidFill>
                    <a:latin typeface="Times New Roman" panose="02020603050405020304" pitchFamily="18" charset="0"/>
                    <a:cs typeface="Times New Roman" panose="02020603050405020304" pitchFamily="18" charset="0"/>
                  </a:rPr>
                  <a:t>Nhiệm </a:t>
                </a:r>
              </a:p>
              <a:p>
                <a:pPr algn="ctr"/>
                <a:r>
                  <a:rPr lang="en-US" sz="2200" kern="10">
                    <a:solidFill>
                      <a:srgbClr val="755E0D"/>
                    </a:solidFill>
                    <a:latin typeface="Times New Roman" panose="02020603050405020304" pitchFamily="18" charset="0"/>
                    <a:cs typeface="Times New Roman" panose="02020603050405020304" pitchFamily="18" charset="0"/>
                  </a:rPr>
                  <a:t>vụ</a:t>
                </a:r>
              </a:p>
            </p:txBody>
          </p:sp>
          <p:sp>
            <p:nvSpPr>
              <p:cNvPr id="38945" name="WordArt 59">
                <a:extLst>
                  <a:ext uri="{FF2B5EF4-FFF2-40B4-BE49-F238E27FC236}">
                    <a16:creationId xmlns:a16="http://schemas.microsoft.com/office/drawing/2014/main" id="{4CB0BA69-1AE7-4C91-8885-42CD8337D10B}"/>
                  </a:ext>
                </a:extLst>
              </p:cNvPr>
              <p:cNvSpPr>
                <a:spLocks noChangeAspect="1" noChangeArrowheads="1" noChangeShapeType="1" noTextEdit="1"/>
              </p:cNvSpPr>
              <p:nvPr/>
            </p:nvSpPr>
            <p:spPr bwMode="auto">
              <a:xfrm>
                <a:off x="4032" y="2976"/>
                <a:ext cx="508" cy="336"/>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vi-VN" sz="2200" kern="10">
                    <a:solidFill>
                      <a:srgbClr val="755E0D"/>
                    </a:solidFill>
                    <a:latin typeface="Times New Roman" panose="02020603050405020304" pitchFamily="18" charset="0"/>
                    <a:cs typeface="Times New Roman" panose="02020603050405020304" pitchFamily="18" charset="0"/>
                  </a:rPr>
                  <a:t>Lực </a:t>
                </a:r>
              </a:p>
              <a:p>
                <a:pPr algn="ctr"/>
                <a:r>
                  <a:rPr lang="vi-VN" sz="2200" kern="10">
                    <a:solidFill>
                      <a:srgbClr val="755E0D"/>
                    </a:solidFill>
                    <a:latin typeface="Times New Roman" panose="02020603050405020304" pitchFamily="18" charset="0"/>
                    <a:cs typeface="Times New Roman" panose="02020603050405020304" pitchFamily="18" charset="0"/>
                  </a:rPr>
                  <a:t>lượng</a:t>
                </a:r>
                <a:endParaRPr lang="en-US" sz="2200" kern="10">
                  <a:solidFill>
                    <a:srgbClr val="755E0D"/>
                  </a:solidFill>
                  <a:latin typeface="Times New Roman" panose="02020603050405020304" pitchFamily="18" charset="0"/>
                  <a:cs typeface="Times New Roman" panose="02020603050405020304" pitchFamily="18" charset="0"/>
                </a:endParaRPr>
              </a:p>
            </p:txBody>
          </p:sp>
          <p:sp>
            <p:nvSpPr>
              <p:cNvPr id="38946" name="WordArt 60">
                <a:extLst>
                  <a:ext uri="{FF2B5EF4-FFF2-40B4-BE49-F238E27FC236}">
                    <a16:creationId xmlns:a16="http://schemas.microsoft.com/office/drawing/2014/main" id="{DAA6E782-8D27-4F0F-A717-CC2C5D09E1F9}"/>
                  </a:ext>
                </a:extLst>
              </p:cNvPr>
              <p:cNvSpPr>
                <a:spLocks noChangeAspect="1" noChangeArrowheads="1" noChangeShapeType="1" noTextEdit="1"/>
              </p:cNvSpPr>
              <p:nvPr/>
            </p:nvSpPr>
            <p:spPr bwMode="auto">
              <a:xfrm>
                <a:off x="2753" y="3761"/>
                <a:ext cx="511" cy="319"/>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2200" kern="10">
                    <a:solidFill>
                      <a:srgbClr val="755E0D"/>
                    </a:solidFill>
                    <a:latin typeface="Times New Roman" panose="02020603050405020304" pitchFamily="18" charset="0"/>
                    <a:cs typeface="Times New Roman" panose="02020603050405020304" pitchFamily="18" charset="0"/>
                  </a:rPr>
                  <a:t>Lãnh </a:t>
                </a:r>
              </a:p>
              <a:p>
                <a:pPr algn="ctr"/>
                <a:r>
                  <a:rPr lang="en-US" sz="2200" kern="10">
                    <a:solidFill>
                      <a:srgbClr val="755E0D"/>
                    </a:solidFill>
                    <a:latin typeface="Times New Roman" panose="02020603050405020304" pitchFamily="18" charset="0"/>
                    <a:cs typeface="Times New Roman" panose="02020603050405020304" pitchFamily="18" charset="0"/>
                  </a:rPr>
                  <a:t>đạo</a:t>
                </a:r>
              </a:p>
            </p:txBody>
          </p:sp>
          <p:sp>
            <p:nvSpPr>
              <p:cNvPr id="38947" name="WordArt 61">
                <a:extLst>
                  <a:ext uri="{FF2B5EF4-FFF2-40B4-BE49-F238E27FC236}">
                    <a16:creationId xmlns:a16="http://schemas.microsoft.com/office/drawing/2014/main" id="{94CC0D3D-64DF-43C3-96FC-FA7A6AE27578}"/>
                  </a:ext>
                </a:extLst>
              </p:cNvPr>
              <p:cNvSpPr>
                <a:spLocks noChangeAspect="1" noChangeArrowheads="1" noChangeShapeType="1" noTextEdit="1"/>
              </p:cNvSpPr>
              <p:nvPr/>
            </p:nvSpPr>
            <p:spPr bwMode="auto">
              <a:xfrm>
                <a:off x="1247" y="2976"/>
                <a:ext cx="607" cy="336"/>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vi-VN" sz="2200" kern="10">
                    <a:solidFill>
                      <a:srgbClr val="755E0D"/>
                    </a:solidFill>
                    <a:latin typeface="Times New Roman" panose="02020603050405020304" pitchFamily="18" charset="0"/>
                    <a:cs typeface="Times New Roman" panose="02020603050405020304" pitchFamily="18" charset="0"/>
                  </a:rPr>
                  <a:t>Phương</a:t>
                </a:r>
              </a:p>
              <a:p>
                <a:pPr algn="ctr"/>
                <a:r>
                  <a:rPr lang="vi-VN" sz="2200" kern="10">
                    <a:solidFill>
                      <a:srgbClr val="755E0D"/>
                    </a:solidFill>
                    <a:latin typeface="Times New Roman" panose="02020603050405020304" pitchFamily="18" charset="0"/>
                    <a:cs typeface="Times New Roman" panose="02020603050405020304" pitchFamily="18" charset="0"/>
                  </a:rPr>
                  <a:t>pháp</a:t>
                </a:r>
                <a:endParaRPr lang="en-US" sz="2200" kern="10">
                  <a:solidFill>
                    <a:srgbClr val="755E0D"/>
                  </a:solidFill>
                  <a:latin typeface="Times New Roman" panose="02020603050405020304" pitchFamily="18" charset="0"/>
                  <a:cs typeface="Times New Roman" panose="02020603050405020304" pitchFamily="18" charset="0"/>
                </a:endParaRPr>
              </a:p>
            </p:txBody>
          </p:sp>
          <p:sp>
            <p:nvSpPr>
              <p:cNvPr id="38948" name="WordArt 62">
                <a:extLst>
                  <a:ext uri="{FF2B5EF4-FFF2-40B4-BE49-F238E27FC236}">
                    <a16:creationId xmlns:a16="http://schemas.microsoft.com/office/drawing/2014/main" id="{72A2D63B-9B33-4892-8F6B-7AF7297B1580}"/>
                  </a:ext>
                </a:extLst>
              </p:cNvPr>
              <p:cNvSpPr>
                <a:spLocks noChangeAspect="1" noChangeArrowheads="1" noChangeShapeType="1" noTextEdit="1"/>
              </p:cNvSpPr>
              <p:nvPr/>
            </p:nvSpPr>
            <p:spPr bwMode="auto">
              <a:xfrm>
                <a:off x="1292" y="1580"/>
                <a:ext cx="628" cy="31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2200" kern="10">
                    <a:solidFill>
                      <a:srgbClr val="755E0D"/>
                    </a:solidFill>
                    <a:latin typeface="Times New Roman" panose="02020603050405020304" pitchFamily="18" charset="0"/>
                    <a:cs typeface="Times New Roman" panose="02020603050405020304" pitchFamily="18" charset="0"/>
                  </a:rPr>
                  <a:t>Quan hệ</a:t>
                </a:r>
              </a:p>
              <a:p>
                <a:pPr algn="ctr"/>
                <a:r>
                  <a:rPr lang="en-US" sz="2200" kern="10">
                    <a:solidFill>
                      <a:srgbClr val="755E0D"/>
                    </a:solidFill>
                    <a:latin typeface="Times New Roman" panose="02020603050405020304" pitchFamily="18" charset="0"/>
                    <a:cs typeface="Times New Roman" panose="02020603050405020304" pitchFamily="18" charset="0"/>
                  </a:rPr>
                  <a:t>quốc tế</a:t>
                </a:r>
              </a:p>
            </p:txBody>
          </p:sp>
          <p:grpSp>
            <p:nvGrpSpPr>
              <p:cNvPr id="38949" name="Group 63">
                <a:extLst>
                  <a:ext uri="{FF2B5EF4-FFF2-40B4-BE49-F238E27FC236}">
                    <a16:creationId xmlns:a16="http://schemas.microsoft.com/office/drawing/2014/main" id="{619BB0B7-9840-4C41-9CA3-3285FD6ACACB}"/>
                  </a:ext>
                </a:extLst>
              </p:cNvPr>
              <p:cNvGrpSpPr>
                <a:grpSpLocks noChangeAspect="1"/>
              </p:cNvGrpSpPr>
              <p:nvPr/>
            </p:nvGrpSpPr>
            <p:grpSpPr bwMode="auto">
              <a:xfrm>
                <a:off x="1906" y="1530"/>
                <a:ext cx="2023" cy="1943"/>
                <a:chOff x="1950" y="1433"/>
                <a:chExt cx="2242" cy="2320"/>
              </a:xfrm>
            </p:grpSpPr>
            <p:grpSp>
              <p:nvGrpSpPr>
                <p:cNvPr id="38956" name="Group 64">
                  <a:extLst>
                    <a:ext uri="{FF2B5EF4-FFF2-40B4-BE49-F238E27FC236}">
                      <a16:creationId xmlns:a16="http://schemas.microsoft.com/office/drawing/2014/main" id="{75C51CBF-3C87-489B-8BBD-9F148C8276C6}"/>
                    </a:ext>
                  </a:extLst>
                </p:cNvPr>
                <p:cNvGrpSpPr>
                  <a:grpSpLocks noChangeAspect="1"/>
                </p:cNvGrpSpPr>
                <p:nvPr/>
              </p:nvGrpSpPr>
              <p:grpSpPr bwMode="auto">
                <a:xfrm>
                  <a:off x="3696" y="2696"/>
                  <a:ext cx="400" cy="616"/>
                  <a:chOff x="3696" y="2696"/>
                  <a:chExt cx="400" cy="616"/>
                </a:xfrm>
              </p:grpSpPr>
              <p:sp>
                <p:nvSpPr>
                  <p:cNvPr id="49" name="Line 65">
                    <a:extLst>
                      <a:ext uri="{FF2B5EF4-FFF2-40B4-BE49-F238E27FC236}">
                        <a16:creationId xmlns:a16="http://schemas.microsoft.com/office/drawing/2014/main" id="{EFCA031F-E274-475B-9980-6C6DDB84A074}"/>
                      </a:ext>
                    </a:extLst>
                  </p:cNvPr>
                  <p:cNvSpPr>
                    <a:spLocks noChangeAspect="1" noChangeShapeType="1"/>
                  </p:cNvSpPr>
                  <p:nvPr/>
                </p:nvSpPr>
                <p:spPr bwMode="auto">
                  <a:xfrm rot="3356531" flipV="1">
                    <a:off x="3714" y="2789"/>
                    <a:ext cx="480" cy="289"/>
                  </a:xfrm>
                  <a:prstGeom prst="line">
                    <a:avLst/>
                  </a:prstGeom>
                  <a:noFill/>
                  <a:ln w="38100" cap="sq">
                    <a:solidFill>
                      <a:schemeClr val="tx1"/>
                    </a:solidFill>
                    <a:round/>
                    <a:headEnd type="none" w="sm" len="sm"/>
                    <a:tailEnd type="stealth" w="lg" len="lg"/>
                  </a:ln>
                </p:spPr>
                <p:txBody>
                  <a:bodyPr/>
                  <a:lstStyle/>
                  <a:p>
                    <a:pPr>
                      <a:defRPr/>
                    </a:pPr>
                    <a:endParaRPr lang="en-US" sz="1051">
                      <a:latin typeface=".VnBahamasB" pitchFamily="34" charset="0"/>
                      <a:cs typeface="Arial" charset="0"/>
                    </a:endParaRPr>
                  </a:p>
                </p:txBody>
              </p:sp>
              <p:sp>
                <p:nvSpPr>
                  <p:cNvPr id="50" name="Line 66">
                    <a:extLst>
                      <a:ext uri="{FF2B5EF4-FFF2-40B4-BE49-F238E27FC236}">
                        <a16:creationId xmlns:a16="http://schemas.microsoft.com/office/drawing/2014/main" id="{ACC276FD-3B3D-44F6-9979-0E160D177FFB}"/>
                      </a:ext>
                    </a:extLst>
                  </p:cNvPr>
                  <p:cNvSpPr>
                    <a:spLocks noChangeAspect="1" noChangeShapeType="1"/>
                  </p:cNvSpPr>
                  <p:nvPr/>
                </p:nvSpPr>
                <p:spPr bwMode="auto">
                  <a:xfrm rot="3356531" flipV="1">
                    <a:off x="3634" y="2929"/>
                    <a:ext cx="480" cy="287"/>
                  </a:xfrm>
                  <a:prstGeom prst="line">
                    <a:avLst/>
                  </a:prstGeom>
                  <a:noFill/>
                  <a:ln w="38100" cap="sq">
                    <a:solidFill>
                      <a:schemeClr val="tx1"/>
                    </a:solidFill>
                    <a:round/>
                    <a:headEnd type="stealth" w="lg" len="lg"/>
                    <a:tailEnd type="none" w="lg" len="lg"/>
                  </a:ln>
                </p:spPr>
                <p:txBody>
                  <a:bodyPr/>
                  <a:lstStyle/>
                  <a:p>
                    <a:pPr>
                      <a:defRPr/>
                    </a:pPr>
                    <a:endParaRPr lang="en-US" sz="1051">
                      <a:latin typeface=".VnBahamasB" pitchFamily="34" charset="0"/>
                      <a:cs typeface="Arial" charset="0"/>
                    </a:endParaRPr>
                  </a:p>
                </p:txBody>
              </p:sp>
            </p:grpSp>
            <p:grpSp>
              <p:nvGrpSpPr>
                <p:cNvPr id="38957" name="Group 67">
                  <a:extLst>
                    <a:ext uri="{FF2B5EF4-FFF2-40B4-BE49-F238E27FC236}">
                      <a16:creationId xmlns:a16="http://schemas.microsoft.com/office/drawing/2014/main" id="{D4FFC3D2-AE72-4DC5-BB57-A7219A206A7F}"/>
                    </a:ext>
                  </a:extLst>
                </p:cNvPr>
                <p:cNvGrpSpPr>
                  <a:grpSpLocks noChangeAspect="1"/>
                </p:cNvGrpSpPr>
                <p:nvPr/>
              </p:nvGrpSpPr>
              <p:grpSpPr bwMode="auto">
                <a:xfrm rot="-3350748">
                  <a:off x="3684" y="1812"/>
                  <a:ext cx="400" cy="616"/>
                  <a:chOff x="3696" y="2696"/>
                  <a:chExt cx="400" cy="616"/>
                </a:xfrm>
              </p:grpSpPr>
              <p:sp>
                <p:nvSpPr>
                  <p:cNvPr id="47" name="Line 68">
                    <a:extLst>
                      <a:ext uri="{FF2B5EF4-FFF2-40B4-BE49-F238E27FC236}">
                        <a16:creationId xmlns:a16="http://schemas.microsoft.com/office/drawing/2014/main" id="{6295D52D-D6DA-40CF-908D-C001AC318284}"/>
                      </a:ext>
                    </a:extLst>
                  </p:cNvPr>
                  <p:cNvSpPr>
                    <a:spLocks noChangeAspect="1" noChangeShapeType="1"/>
                  </p:cNvSpPr>
                  <p:nvPr/>
                </p:nvSpPr>
                <p:spPr bwMode="auto">
                  <a:xfrm rot="3356531" flipV="1">
                    <a:off x="3740" y="2765"/>
                    <a:ext cx="495" cy="286"/>
                  </a:xfrm>
                  <a:prstGeom prst="line">
                    <a:avLst/>
                  </a:prstGeom>
                  <a:noFill/>
                  <a:ln w="38100" cap="sq">
                    <a:solidFill>
                      <a:schemeClr val="tx1"/>
                    </a:solidFill>
                    <a:round/>
                    <a:headEnd type="none" w="sm" len="sm"/>
                    <a:tailEnd type="stealth" w="lg" len="lg"/>
                  </a:ln>
                </p:spPr>
                <p:txBody>
                  <a:bodyPr/>
                  <a:lstStyle/>
                  <a:p>
                    <a:pPr>
                      <a:defRPr/>
                    </a:pPr>
                    <a:endParaRPr lang="en-US" sz="1051">
                      <a:latin typeface=".VnBahamasB" pitchFamily="34" charset="0"/>
                      <a:cs typeface="Arial" charset="0"/>
                    </a:endParaRPr>
                  </a:p>
                </p:txBody>
              </p:sp>
              <p:sp>
                <p:nvSpPr>
                  <p:cNvPr id="48" name="Line 69">
                    <a:extLst>
                      <a:ext uri="{FF2B5EF4-FFF2-40B4-BE49-F238E27FC236}">
                        <a16:creationId xmlns:a16="http://schemas.microsoft.com/office/drawing/2014/main" id="{60CF79AA-D5F9-4B02-8BEC-8CE16AB52AFF}"/>
                      </a:ext>
                    </a:extLst>
                  </p:cNvPr>
                  <p:cNvSpPr>
                    <a:spLocks noChangeAspect="1" noChangeShapeType="1"/>
                  </p:cNvSpPr>
                  <p:nvPr/>
                </p:nvSpPr>
                <p:spPr bwMode="auto">
                  <a:xfrm rot="3356531" flipV="1">
                    <a:off x="3619" y="2907"/>
                    <a:ext cx="482" cy="289"/>
                  </a:xfrm>
                  <a:prstGeom prst="line">
                    <a:avLst/>
                  </a:prstGeom>
                  <a:noFill/>
                  <a:ln w="38100" cap="sq">
                    <a:solidFill>
                      <a:schemeClr val="tx1"/>
                    </a:solidFill>
                    <a:round/>
                    <a:headEnd type="stealth" w="lg" len="lg"/>
                    <a:tailEnd type="none" w="lg" len="lg"/>
                  </a:ln>
                </p:spPr>
                <p:txBody>
                  <a:bodyPr/>
                  <a:lstStyle/>
                  <a:p>
                    <a:pPr>
                      <a:defRPr/>
                    </a:pPr>
                    <a:endParaRPr lang="en-US" sz="1051">
                      <a:latin typeface=".VnBahamasB" pitchFamily="34" charset="0"/>
                      <a:cs typeface="Arial" charset="0"/>
                    </a:endParaRPr>
                  </a:p>
                </p:txBody>
              </p:sp>
            </p:grpSp>
            <p:grpSp>
              <p:nvGrpSpPr>
                <p:cNvPr id="38958" name="Group 70">
                  <a:extLst>
                    <a:ext uri="{FF2B5EF4-FFF2-40B4-BE49-F238E27FC236}">
                      <a16:creationId xmlns:a16="http://schemas.microsoft.com/office/drawing/2014/main" id="{B7BC94DD-C682-4F15-B2BA-903ED0B484E9}"/>
                    </a:ext>
                  </a:extLst>
                </p:cNvPr>
                <p:cNvGrpSpPr>
                  <a:grpSpLocks noChangeAspect="1"/>
                </p:cNvGrpSpPr>
                <p:nvPr/>
              </p:nvGrpSpPr>
              <p:grpSpPr bwMode="auto">
                <a:xfrm rot="-6713162">
                  <a:off x="2908" y="1354"/>
                  <a:ext cx="457" cy="616"/>
                  <a:chOff x="3696" y="2696"/>
                  <a:chExt cx="400" cy="616"/>
                </a:xfrm>
              </p:grpSpPr>
              <p:sp>
                <p:nvSpPr>
                  <p:cNvPr id="45" name="Line 71">
                    <a:extLst>
                      <a:ext uri="{FF2B5EF4-FFF2-40B4-BE49-F238E27FC236}">
                        <a16:creationId xmlns:a16="http://schemas.microsoft.com/office/drawing/2014/main" id="{3D7520E7-83EF-4C2E-9381-101ABBF7E295}"/>
                      </a:ext>
                    </a:extLst>
                  </p:cNvPr>
                  <p:cNvSpPr>
                    <a:spLocks noChangeAspect="1" noChangeShapeType="1"/>
                  </p:cNvSpPr>
                  <p:nvPr/>
                </p:nvSpPr>
                <p:spPr bwMode="auto">
                  <a:xfrm rot="3356531" flipV="1">
                    <a:off x="3720" y="2813"/>
                    <a:ext cx="490" cy="287"/>
                  </a:xfrm>
                  <a:prstGeom prst="line">
                    <a:avLst/>
                  </a:prstGeom>
                  <a:noFill/>
                  <a:ln w="38100" cap="sq">
                    <a:solidFill>
                      <a:schemeClr val="tx1"/>
                    </a:solidFill>
                    <a:round/>
                    <a:headEnd type="none" w="sm" len="sm"/>
                    <a:tailEnd type="stealth" w="lg" len="lg"/>
                  </a:ln>
                </p:spPr>
                <p:txBody>
                  <a:bodyPr/>
                  <a:lstStyle/>
                  <a:p>
                    <a:pPr>
                      <a:defRPr/>
                    </a:pPr>
                    <a:endParaRPr lang="en-US" sz="1051">
                      <a:latin typeface=".VnBahamasB" pitchFamily="34" charset="0"/>
                      <a:cs typeface="Arial" charset="0"/>
                    </a:endParaRPr>
                  </a:p>
                </p:txBody>
              </p:sp>
              <p:sp>
                <p:nvSpPr>
                  <p:cNvPr id="46" name="Line 72">
                    <a:extLst>
                      <a:ext uri="{FF2B5EF4-FFF2-40B4-BE49-F238E27FC236}">
                        <a16:creationId xmlns:a16="http://schemas.microsoft.com/office/drawing/2014/main" id="{3BD1E681-9CC0-4F0A-A602-46A6E25707AF}"/>
                      </a:ext>
                    </a:extLst>
                  </p:cNvPr>
                  <p:cNvSpPr>
                    <a:spLocks noChangeAspect="1" noChangeShapeType="1"/>
                  </p:cNvSpPr>
                  <p:nvPr/>
                </p:nvSpPr>
                <p:spPr bwMode="auto">
                  <a:xfrm rot="3356531" flipV="1">
                    <a:off x="3624" y="2961"/>
                    <a:ext cx="493" cy="293"/>
                  </a:xfrm>
                  <a:prstGeom prst="line">
                    <a:avLst/>
                  </a:prstGeom>
                  <a:noFill/>
                  <a:ln w="38100" cap="sq">
                    <a:solidFill>
                      <a:schemeClr val="tx1"/>
                    </a:solidFill>
                    <a:round/>
                    <a:headEnd type="stealth" w="lg" len="lg"/>
                    <a:tailEnd type="none" w="lg" len="lg"/>
                  </a:ln>
                </p:spPr>
                <p:txBody>
                  <a:bodyPr/>
                  <a:lstStyle/>
                  <a:p>
                    <a:pPr>
                      <a:defRPr/>
                    </a:pPr>
                    <a:endParaRPr lang="en-US" sz="1051">
                      <a:latin typeface=".VnBahamasB" pitchFamily="34" charset="0"/>
                      <a:cs typeface="Arial" charset="0"/>
                    </a:endParaRPr>
                  </a:p>
                </p:txBody>
              </p:sp>
            </p:grpSp>
            <p:grpSp>
              <p:nvGrpSpPr>
                <p:cNvPr id="38959" name="Group 73">
                  <a:extLst>
                    <a:ext uri="{FF2B5EF4-FFF2-40B4-BE49-F238E27FC236}">
                      <a16:creationId xmlns:a16="http://schemas.microsoft.com/office/drawing/2014/main" id="{9CE78269-C290-4264-95EE-E1851D8C9BC1}"/>
                    </a:ext>
                  </a:extLst>
                </p:cNvPr>
                <p:cNvGrpSpPr>
                  <a:grpSpLocks noChangeAspect="1"/>
                </p:cNvGrpSpPr>
                <p:nvPr/>
              </p:nvGrpSpPr>
              <p:grpSpPr bwMode="auto">
                <a:xfrm rot="-10245431">
                  <a:off x="2022" y="1780"/>
                  <a:ext cx="481" cy="616"/>
                  <a:chOff x="3696" y="2696"/>
                  <a:chExt cx="400" cy="616"/>
                </a:xfrm>
              </p:grpSpPr>
              <p:sp>
                <p:nvSpPr>
                  <p:cNvPr id="43" name="Line 74">
                    <a:extLst>
                      <a:ext uri="{FF2B5EF4-FFF2-40B4-BE49-F238E27FC236}">
                        <a16:creationId xmlns:a16="http://schemas.microsoft.com/office/drawing/2014/main" id="{90885F2D-25DD-4B0F-9ECE-25AEA663F2B0}"/>
                      </a:ext>
                    </a:extLst>
                  </p:cNvPr>
                  <p:cNvSpPr>
                    <a:spLocks noChangeAspect="1" noChangeShapeType="1"/>
                  </p:cNvSpPr>
                  <p:nvPr/>
                </p:nvSpPr>
                <p:spPr bwMode="auto">
                  <a:xfrm rot="3356531" flipV="1">
                    <a:off x="3746" y="2783"/>
                    <a:ext cx="500" cy="291"/>
                  </a:xfrm>
                  <a:prstGeom prst="line">
                    <a:avLst/>
                  </a:prstGeom>
                  <a:noFill/>
                  <a:ln w="38100" cap="sq">
                    <a:solidFill>
                      <a:schemeClr val="tx1"/>
                    </a:solidFill>
                    <a:round/>
                    <a:headEnd type="none" w="sm" len="sm"/>
                    <a:tailEnd type="stealth" w="lg" len="lg"/>
                  </a:ln>
                </p:spPr>
                <p:txBody>
                  <a:bodyPr/>
                  <a:lstStyle/>
                  <a:p>
                    <a:pPr>
                      <a:defRPr/>
                    </a:pPr>
                    <a:endParaRPr lang="en-US" sz="1051">
                      <a:latin typeface=".VnBahamasB" pitchFamily="34" charset="0"/>
                      <a:cs typeface="Arial" charset="0"/>
                    </a:endParaRPr>
                  </a:p>
                </p:txBody>
              </p:sp>
              <p:sp>
                <p:nvSpPr>
                  <p:cNvPr id="44" name="Line 75">
                    <a:extLst>
                      <a:ext uri="{FF2B5EF4-FFF2-40B4-BE49-F238E27FC236}">
                        <a16:creationId xmlns:a16="http://schemas.microsoft.com/office/drawing/2014/main" id="{C25D37F3-F417-4242-9C71-9F9F31EBA2A0}"/>
                      </a:ext>
                    </a:extLst>
                  </p:cNvPr>
                  <p:cNvSpPr>
                    <a:spLocks noChangeAspect="1" noChangeShapeType="1"/>
                  </p:cNvSpPr>
                  <p:nvPr/>
                </p:nvSpPr>
                <p:spPr bwMode="auto">
                  <a:xfrm rot="3356531" flipV="1">
                    <a:off x="3616" y="2920"/>
                    <a:ext cx="491" cy="291"/>
                  </a:xfrm>
                  <a:prstGeom prst="line">
                    <a:avLst/>
                  </a:prstGeom>
                  <a:noFill/>
                  <a:ln w="38100" cap="sq">
                    <a:solidFill>
                      <a:schemeClr val="tx1"/>
                    </a:solidFill>
                    <a:round/>
                    <a:headEnd type="stealth" w="lg" len="lg"/>
                    <a:tailEnd type="none" w="lg" len="lg"/>
                  </a:ln>
                </p:spPr>
                <p:txBody>
                  <a:bodyPr/>
                  <a:lstStyle/>
                  <a:p>
                    <a:pPr>
                      <a:defRPr/>
                    </a:pPr>
                    <a:endParaRPr lang="en-US" sz="1051">
                      <a:latin typeface=".VnBahamasB" pitchFamily="34" charset="0"/>
                      <a:cs typeface="Arial" charset="0"/>
                    </a:endParaRPr>
                  </a:p>
                </p:txBody>
              </p:sp>
            </p:grpSp>
            <p:grpSp>
              <p:nvGrpSpPr>
                <p:cNvPr id="38960" name="Group 76">
                  <a:extLst>
                    <a:ext uri="{FF2B5EF4-FFF2-40B4-BE49-F238E27FC236}">
                      <a16:creationId xmlns:a16="http://schemas.microsoft.com/office/drawing/2014/main" id="{10B97020-C845-4226-9DB9-977A62D4A260}"/>
                    </a:ext>
                  </a:extLst>
                </p:cNvPr>
                <p:cNvGrpSpPr>
                  <a:grpSpLocks noChangeAspect="1"/>
                </p:cNvGrpSpPr>
                <p:nvPr/>
              </p:nvGrpSpPr>
              <p:grpSpPr bwMode="auto">
                <a:xfrm rot="7889117">
                  <a:off x="2017" y="2743"/>
                  <a:ext cx="481" cy="616"/>
                  <a:chOff x="3696" y="2696"/>
                  <a:chExt cx="400" cy="616"/>
                </a:xfrm>
              </p:grpSpPr>
              <p:sp>
                <p:nvSpPr>
                  <p:cNvPr id="41" name="Line 77">
                    <a:extLst>
                      <a:ext uri="{FF2B5EF4-FFF2-40B4-BE49-F238E27FC236}">
                        <a16:creationId xmlns:a16="http://schemas.microsoft.com/office/drawing/2014/main" id="{312262A1-F21D-41A8-96E8-42CF75C11C63}"/>
                      </a:ext>
                    </a:extLst>
                  </p:cNvPr>
                  <p:cNvSpPr>
                    <a:spLocks noChangeAspect="1" noChangeShapeType="1"/>
                  </p:cNvSpPr>
                  <p:nvPr/>
                </p:nvSpPr>
                <p:spPr bwMode="auto">
                  <a:xfrm rot="3356531" flipV="1">
                    <a:off x="3688" y="2799"/>
                    <a:ext cx="489" cy="287"/>
                  </a:xfrm>
                  <a:prstGeom prst="line">
                    <a:avLst/>
                  </a:prstGeom>
                  <a:noFill/>
                  <a:ln w="38100" cap="sq">
                    <a:solidFill>
                      <a:schemeClr val="tx1"/>
                    </a:solidFill>
                    <a:round/>
                    <a:headEnd type="none" w="sm" len="sm"/>
                    <a:tailEnd type="stealth" w="lg" len="lg"/>
                  </a:ln>
                </p:spPr>
                <p:txBody>
                  <a:bodyPr/>
                  <a:lstStyle/>
                  <a:p>
                    <a:pPr>
                      <a:defRPr/>
                    </a:pPr>
                    <a:endParaRPr lang="en-US" sz="1051">
                      <a:latin typeface=".VnBahamasB" pitchFamily="34" charset="0"/>
                      <a:cs typeface="Arial" charset="0"/>
                    </a:endParaRPr>
                  </a:p>
                </p:txBody>
              </p:sp>
              <p:sp>
                <p:nvSpPr>
                  <p:cNvPr id="42" name="Line 78">
                    <a:extLst>
                      <a:ext uri="{FF2B5EF4-FFF2-40B4-BE49-F238E27FC236}">
                        <a16:creationId xmlns:a16="http://schemas.microsoft.com/office/drawing/2014/main" id="{45E78FC5-8545-4586-9B83-D36DF894B695}"/>
                      </a:ext>
                    </a:extLst>
                  </p:cNvPr>
                  <p:cNvSpPr>
                    <a:spLocks noChangeAspect="1" noChangeShapeType="1"/>
                  </p:cNvSpPr>
                  <p:nvPr/>
                </p:nvSpPr>
                <p:spPr bwMode="auto">
                  <a:xfrm rot="3356531" flipV="1">
                    <a:off x="3566" y="2932"/>
                    <a:ext cx="493" cy="295"/>
                  </a:xfrm>
                  <a:prstGeom prst="line">
                    <a:avLst/>
                  </a:prstGeom>
                  <a:noFill/>
                  <a:ln w="38100" cap="sq">
                    <a:solidFill>
                      <a:schemeClr val="tx1"/>
                    </a:solidFill>
                    <a:round/>
                    <a:headEnd type="stealth" w="lg" len="lg"/>
                    <a:tailEnd type="none" w="lg" len="lg"/>
                  </a:ln>
                </p:spPr>
                <p:txBody>
                  <a:bodyPr/>
                  <a:lstStyle/>
                  <a:p>
                    <a:pPr>
                      <a:defRPr/>
                    </a:pPr>
                    <a:endParaRPr lang="en-US" sz="1051">
                      <a:latin typeface=".VnBahamasB" pitchFamily="34" charset="0"/>
                      <a:cs typeface="Arial" charset="0"/>
                    </a:endParaRPr>
                  </a:p>
                </p:txBody>
              </p:sp>
            </p:grpSp>
            <p:grpSp>
              <p:nvGrpSpPr>
                <p:cNvPr id="38961" name="Group 79">
                  <a:extLst>
                    <a:ext uri="{FF2B5EF4-FFF2-40B4-BE49-F238E27FC236}">
                      <a16:creationId xmlns:a16="http://schemas.microsoft.com/office/drawing/2014/main" id="{2836C2C3-DFEB-4F21-84A5-530F51EF1EC2}"/>
                    </a:ext>
                  </a:extLst>
                </p:cNvPr>
                <p:cNvGrpSpPr>
                  <a:grpSpLocks noChangeAspect="1"/>
                </p:cNvGrpSpPr>
                <p:nvPr/>
              </p:nvGrpSpPr>
              <p:grpSpPr bwMode="auto">
                <a:xfrm rot="4097988">
                  <a:off x="2903" y="3205"/>
                  <a:ext cx="481" cy="616"/>
                  <a:chOff x="3696" y="2696"/>
                  <a:chExt cx="400" cy="616"/>
                </a:xfrm>
              </p:grpSpPr>
              <p:sp>
                <p:nvSpPr>
                  <p:cNvPr id="39" name="Line 80">
                    <a:extLst>
                      <a:ext uri="{FF2B5EF4-FFF2-40B4-BE49-F238E27FC236}">
                        <a16:creationId xmlns:a16="http://schemas.microsoft.com/office/drawing/2014/main" id="{8091103A-0439-4EA6-8AC7-72E000CE17F9}"/>
                      </a:ext>
                    </a:extLst>
                  </p:cNvPr>
                  <p:cNvSpPr>
                    <a:spLocks noChangeAspect="1" noChangeShapeType="1"/>
                  </p:cNvSpPr>
                  <p:nvPr/>
                </p:nvSpPr>
                <p:spPr bwMode="auto">
                  <a:xfrm rot="3356531" flipV="1">
                    <a:off x="3698" y="2764"/>
                    <a:ext cx="492" cy="284"/>
                  </a:xfrm>
                  <a:prstGeom prst="line">
                    <a:avLst/>
                  </a:prstGeom>
                  <a:noFill/>
                  <a:ln w="38100" cap="sq">
                    <a:solidFill>
                      <a:schemeClr val="tx1"/>
                    </a:solidFill>
                    <a:round/>
                    <a:headEnd type="none" w="sm" len="sm"/>
                    <a:tailEnd type="stealth" w="lg" len="lg"/>
                  </a:ln>
                </p:spPr>
                <p:txBody>
                  <a:bodyPr/>
                  <a:lstStyle/>
                  <a:p>
                    <a:pPr>
                      <a:defRPr/>
                    </a:pPr>
                    <a:endParaRPr lang="en-US" sz="1051">
                      <a:latin typeface=".VnBahamasB" pitchFamily="34" charset="0"/>
                      <a:cs typeface="Arial" charset="0"/>
                    </a:endParaRPr>
                  </a:p>
                </p:txBody>
              </p:sp>
              <p:sp>
                <p:nvSpPr>
                  <p:cNvPr id="40" name="Line 81">
                    <a:extLst>
                      <a:ext uri="{FF2B5EF4-FFF2-40B4-BE49-F238E27FC236}">
                        <a16:creationId xmlns:a16="http://schemas.microsoft.com/office/drawing/2014/main" id="{D056AEC8-2558-4ABF-9875-6E7F960DA027}"/>
                      </a:ext>
                    </a:extLst>
                  </p:cNvPr>
                  <p:cNvSpPr>
                    <a:spLocks noChangeAspect="1" noChangeShapeType="1"/>
                  </p:cNvSpPr>
                  <p:nvPr/>
                </p:nvSpPr>
                <p:spPr bwMode="auto">
                  <a:xfrm rot="3356531" flipV="1">
                    <a:off x="3579" y="2902"/>
                    <a:ext cx="482" cy="284"/>
                  </a:xfrm>
                  <a:prstGeom prst="line">
                    <a:avLst/>
                  </a:prstGeom>
                  <a:noFill/>
                  <a:ln w="38100" cap="sq">
                    <a:solidFill>
                      <a:schemeClr val="tx1"/>
                    </a:solidFill>
                    <a:round/>
                    <a:headEnd type="stealth" w="lg" len="lg"/>
                    <a:tailEnd type="none" w="lg" len="lg"/>
                  </a:ln>
                </p:spPr>
                <p:txBody>
                  <a:bodyPr/>
                  <a:lstStyle/>
                  <a:p>
                    <a:pPr>
                      <a:defRPr/>
                    </a:pPr>
                    <a:endParaRPr lang="en-US" sz="1051">
                      <a:latin typeface=".VnBahamasB" pitchFamily="34" charset="0"/>
                      <a:cs typeface="Arial" charset="0"/>
                    </a:endParaRPr>
                  </a:p>
                </p:txBody>
              </p:sp>
            </p:grpSp>
          </p:grpSp>
          <p:sp>
            <p:nvSpPr>
              <p:cNvPr id="27" name="Line 82">
                <a:extLst>
                  <a:ext uri="{FF2B5EF4-FFF2-40B4-BE49-F238E27FC236}">
                    <a16:creationId xmlns:a16="http://schemas.microsoft.com/office/drawing/2014/main" id="{1909493C-7A60-4588-9A4F-D285F11DE50E}"/>
                  </a:ext>
                </a:extLst>
              </p:cNvPr>
              <p:cNvSpPr>
                <a:spLocks noChangeAspect="1" noChangeShapeType="1"/>
              </p:cNvSpPr>
              <p:nvPr/>
            </p:nvSpPr>
            <p:spPr bwMode="auto">
              <a:xfrm>
                <a:off x="1518" y="2616"/>
                <a:ext cx="34" cy="121"/>
              </a:xfrm>
              <a:prstGeom prst="line">
                <a:avLst/>
              </a:prstGeom>
              <a:noFill/>
              <a:ln w="57150" cap="sq">
                <a:solidFill>
                  <a:schemeClr val="tx1"/>
                </a:solidFill>
                <a:round/>
                <a:headEnd type="none" w="sm" len="sm"/>
                <a:tailEnd type="stealth" w="lg" len="lg"/>
              </a:ln>
            </p:spPr>
            <p:txBody>
              <a:bodyPr/>
              <a:lstStyle/>
              <a:p>
                <a:pPr>
                  <a:defRPr/>
                </a:pPr>
                <a:endParaRPr lang="en-US" sz="1051">
                  <a:latin typeface=".VnBahamasB" pitchFamily="34" charset="0"/>
                  <a:cs typeface="Arial" charset="0"/>
                </a:endParaRPr>
              </a:p>
            </p:txBody>
          </p:sp>
          <p:sp>
            <p:nvSpPr>
              <p:cNvPr id="28" name="Line 83">
                <a:extLst>
                  <a:ext uri="{FF2B5EF4-FFF2-40B4-BE49-F238E27FC236}">
                    <a16:creationId xmlns:a16="http://schemas.microsoft.com/office/drawing/2014/main" id="{A5D23312-CE3E-4D31-AC84-D2689BC0DDB9}"/>
                  </a:ext>
                </a:extLst>
              </p:cNvPr>
              <p:cNvSpPr>
                <a:spLocks noChangeAspect="1" noChangeShapeType="1"/>
              </p:cNvSpPr>
              <p:nvPr/>
            </p:nvSpPr>
            <p:spPr bwMode="auto">
              <a:xfrm>
                <a:off x="2369" y="3682"/>
                <a:ext cx="190" cy="45"/>
              </a:xfrm>
              <a:prstGeom prst="line">
                <a:avLst/>
              </a:prstGeom>
              <a:noFill/>
              <a:ln w="57150" cap="sq">
                <a:solidFill>
                  <a:schemeClr val="tx1"/>
                </a:solidFill>
                <a:round/>
                <a:headEnd type="none" w="sm" len="sm"/>
                <a:tailEnd type="stealth" w="lg" len="lg"/>
              </a:ln>
            </p:spPr>
            <p:txBody>
              <a:bodyPr/>
              <a:lstStyle/>
              <a:p>
                <a:pPr>
                  <a:defRPr/>
                </a:pPr>
                <a:endParaRPr lang="en-US" sz="1051">
                  <a:latin typeface=".VnBahamasB" pitchFamily="34" charset="0"/>
                  <a:cs typeface="Arial" charset="0"/>
                </a:endParaRPr>
              </a:p>
            </p:txBody>
          </p:sp>
          <p:sp>
            <p:nvSpPr>
              <p:cNvPr id="29" name="Line 84">
                <a:extLst>
                  <a:ext uri="{FF2B5EF4-FFF2-40B4-BE49-F238E27FC236}">
                    <a16:creationId xmlns:a16="http://schemas.microsoft.com/office/drawing/2014/main" id="{5C691596-9AC2-4CD1-9D82-256413B555DC}"/>
                  </a:ext>
                </a:extLst>
              </p:cNvPr>
              <p:cNvSpPr>
                <a:spLocks noChangeAspect="1" noChangeShapeType="1"/>
              </p:cNvSpPr>
              <p:nvPr/>
            </p:nvSpPr>
            <p:spPr bwMode="auto">
              <a:xfrm flipV="1">
                <a:off x="3822" y="3416"/>
                <a:ext cx="100" cy="76"/>
              </a:xfrm>
              <a:prstGeom prst="line">
                <a:avLst/>
              </a:prstGeom>
              <a:noFill/>
              <a:ln w="57150" cap="sq">
                <a:solidFill>
                  <a:schemeClr val="tx1"/>
                </a:solidFill>
                <a:round/>
                <a:headEnd type="none" w="sm" len="sm"/>
                <a:tailEnd type="stealth" w="lg" len="lg"/>
              </a:ln>
            </p:spPr>
            <p:txBody>
              <a:bodyPr/>
              <a:lstStyle/>
              <a:p>
                <a:pPr>
                  <a:defRPr/>
                </a:pPr>
                <a:endParaRPr lang="en-US" sz="1051">
                  <a:latin typeface=".VnBahamasB" pitchFamily="34" charset="0"/>
                  <a:cs typeface="Arial" charset="0"/>
                </a:endParaRPr>
              </a:p>
            </p:txBody>
          </p:sp>
          <p:sp>
            <p:nvSpPr>
              <p:cNvPr id="30" name="Line 85">
                <a:extLst>
                  <a:ext uri="{FF2B5EF4-FFF2-40B4-BE49-F238E27FC236}">
                    <a16:creationId xmlns:a16="http://schemas.microsoft.com/office/drawing/2014/main" id="{4B37CF61-02D5-485B-A47C-B10B5817243A}"/>
                  </a:ext>
                </a:extLst>
              </p:cNvPr>
              <p:cNvSpPr>
                <a:spLocks noChangeAspect="1" noChangeShapeType="1"/>
              </p:cNvSpPr>
              <p:nvPr/>
            </p:nvSpPr>
            <p:spPr bwMode="auto">
              <a:xfrm flipH="1" flipV="1">
                <a:off x="4294" y="2139"/>
                <a:ext cx="27" cy="130"/>
              </a:xfrm>
              <a:prstGeom prst="line">
                <a:avLst/>
              </a:prstGeom>
              <a:noFill/>
              <a:ln w="57150" cap="sq">
                <a:solidFill>
                  <a:schemeClr val="tx1"/>
                </a:solidFill>
                <a:round/>
                <a:headEnd type="none" w="sm" len="sm"/>
                <a:tailEnd type="stealth" w="lg" len="lg"/>
              </a:ln>
            </p:spPr>
            <p:txBody>
              <a:bodyPr/>
              <a:lstStyle/>
              <a:p>
                <a:pPr>
                  <a:defRPr/>
                </a:pPr>
                <a:endParaRPr lang="en-US" sz="1051">
                  <a:latin typeface=".VnBahamasB" pitchFamily="34" charset="0"/>
                  <a:cs typeface="Arial" charset="0"/>
                </a:endParaRPr>
              </a:p>
            </p:txBody>
          </p:sp>
          <p:sp>
            <p:nvSpPr>
              <p:cNvPr id="31" name="Line 86">
                <a:extLst>
                  <a:ext uri="{FF2B5EF4-FFF2-40B4-BE49-F238E27FC236}">
                    <a16:creationId xmlns:a16="http://schemas.microsoft.com/office/drawing/2014/main" id="{9E1E6922-CCFB-473D-AA52-48D987A7B9AA}"/>
                  </a:ext>
                </a:extLst>
              </p:cNvPr>
              <p:cNvSpPr>
                <a:spLocks noChangeAspect="1" noChangeShapeType="1"/>
              </p:cNvSpPr>
              <p:nvPr/>
            </p:nvSpPr>
            <p:spPr bwMode="auto">
              <a:xfrm flipH="1" flipV="1">
                <a:off x="3311" y="1221"/>
                <a:ext cx="187" cy="68"/>
              </a:xfrm>
              <a:prstGeom prst="line">
                <a:avLst/>
              </a:prstGeom>
              <a:noFill/>
              <a:ln w="57150" cap="sq">
                <a:solidFill>
                  <a:schemeClr val="tx1"/>
                </a:solidFill>
                <a:round/>
                <a:headEnd type="none" w="sm" len="sm"/>
                <a:tailEnd type="stealth" w="lg" len="lg"/>
              </a:ln>
            </p:spPr>
            <p:txBody>
              <a:bodyPr/>
              <a:lstStyle/>
              <a:p>
                <a:pPr>
                  <a:defRPr/>
                </a:pPr>
                <a:endParaRPr lang="en-US" sz="1051">
                  <a:latin typeface=".VnBahamasB" pitchFamily="34" charset="0"/>
                  <a:cs typeface="Arial" charset="0"/>
                </a:endParaRPr>
              </a:p>
            </p:txBody>
          </p:sp>
          <p:sp>
            <p:nvSpPr>
              <p:cNvPr id="32" name="Line 87">
                <a:extLst>
                  <a:ext uri="{FF2B5EF4-FFF2-40B4-BE49-F238E27FC236}">
                    <a16:creationId xmlns:a16="http://schemas.microsoft.com/office/drawing/2014/main" id="{DC69EBBA-9998-4DBA-9716-DD3F3F2F888C}"/>
                  </a:ext>
                </a:extLst>
              </p:cNvPr>
              <p:cNvSpPr>
                <a:spLocks noChangeAspect="1" noChangeShapeType="1"/>
              </p:cNvSpPr>
              <p:nvPr/>
            </p:nvSpPr>
            <p:spPr bwMode="auto">
              <a:xfrm flipH="1">
                <a:off x="1962" y="1441"/>
                <a:ext cx="111" cy="84"/>
              </a:xfrm>
              <a:prstGeom prst="line">
                <a:avLst/>
              </a:prstGeom>
              <a:noFill/>
              <a:ln w="57150" cap="sq">
                <a:solidFill>
                  <a:schemeClr val="tx1"/>
                </a:solidFill>
                <a:round/>
                <a:headEnd type="none" w="sm" len="sm"/>
                <a:tailEnd type="stealth" w="lg" len="lg"/>
              </a:ln>
            </p:spPr>
            <p:txBody>
              <a:bodyPr/>
              <a:lstStyle/>
              <a:p>
                <a:pPr>
                  <a:defRPr/>
                </a:pPr>
                <a:endParaRPr lang="en-US" sz="1051">
                  <a:latin typeface=".VnBahamasB" pitchFamily="34" charset="0"/>
                  <a:cs typeface="Arial" charset="0"/>
                </a:endParaRPr>
              </a:p>
            </p:txBody>
          </p:sp>
        </p:grpSp>
      </p:grpSp>
      <p:grpSp>
        <p:nvGrpSpPr>
          <p:cNvPr id="65" name="Group 11">
            <a:extLst>
              <a:ext uri="{FF2B5EF4-FFF2-40B4-BE49-F238E27FC236}">
                <a16:creationId xmlns:a16="http://schemas.microsoft.com/office/drawing/2014/main" id="{3B986FE0-F456-4C02-AAD0-98AA19708991}"/>
              </a:ext>
            </a:extLst>
          </p:cNvPr>
          <p:cNvGrpSpPr/>
          <p:nvPr/>
        </p:nvGrpSpPr>
        <p:grpSpPr>
          <a:xfrm>
            <a:off x="16900" y="5287802"/>
            <a:ext cx="4014627" cy="951263"/>
            <a:chOff x="0" y="0"/>
            <a:chExt cx="3952468" cy="386602"/>
          </a:xfrm>
          <a:solidFill>
            <a:schemeClr val="accent1">
              <a:lumMod val="60000"/>
              <a:lumOff val="40000"/>
            </a:schemeClr>
          </a:solidFill>
        </p:grpSpPr>
        <p:sp>
          <p:nvSpPr>
            <p:cNvPr id="66" name="Freeform 12">
              <a:extLst>
                <a:ext uri="{FF2B5EF4-FFF2-40B4-BE49-F238E27FC236}">
                  <a16:creationId xmlns:a16="http://schemas.microsoft.com/office/drawing/2014/main" id="{2744C98F-AFD3-40BC-A815-AA6751337DAA}"/>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grpFill/>
          </p:spPr>
        </p:sp>
      </p:grpSp>
      <p:sp>
        <p:nvSpPr>
          <p:cNvPr id="67" name="TextBox 13">
            <a:extLst>
              <a:ext uri="{FF2B5EF4-FFF2-40B4-BE49-F238E27FC236}">
                <a16:creationId xmlns:a16="http://schemas.microsoft.com/office/drawing/2014/main" id="{5C02B358-C959-4ABD-8E6D-981BA16C59C6}"/>
              </a:ext>
            </a:extLst>
          </p:cNvPr>
          <p:cNvSpPr txBox="1"/>
          <p:nvPr/>
        </p:nvSpPr>
        <p:spPr>
          <a:xfrm>
            <a:off x="100164" y="5387965"/>
            <a:ext cx="3886480" cy="1107996"/>
          </a:xfrm>
          <a:prstGeom prst="rect">
            <a:avLst/>
          </a:prstGeom>
        </p:spPr>
        <p:txBody>
          <a:bodyPr wrap="square" lIns="0" tIns="0" rIns="0" bIns="0" rtlCol="0" anchor="t">
            <a:spAutoFit/>
          </a:bodyPr>
          <a:lstStyle/>
          <a:p>
            <a:pPr algn="ctr"/>
            <a:r>
              <a:rPr lang="en-US" sz="2400" dirty="0" err="1">
                <a:latin typeface="Lucida Handwriting" panose="03010101010101010101" pitchFamily="66" charset="0"/>
              </a:rPr>
              <a:t>Nội</a:t>
            </a:r>
            <a:r>
              <a:rPr lang="en-US" sz="2400" dirty="0">
                <a:latin typeface="Lucida Handwriting" panose="03010101010101010101" pitchFamily="66" charset="0"/>
              </a:rPr>
              <a:t> dung </a:t>
            </a:r>
            <a:r>
              <a:rPr lang="en-US" sz="2400" dirty="0" err="1">
                <a:latin typeface="Lucida Handwriting" panose="03010101010101010101" pitchFamily="66" charset="0"/>
              </a:rPr>
              <a:t>cơ</a:t>
            </a:r>
            <a:r>
              <a:rPr lang="en-US" sz="2400" dirty="0">
                <a:latin typeface="Lucida Handwriting" panose="03010101010101010101" pitchFamily="66" charset="0"/>
              </a:rPr>
              <a:t> </a:t>
            </a:r>
            <a:r>
              <a:rPr lang="en-US" sz="2400" dirty="0" err="1">
                <a:latin typeface="Lucida Handwriting" panose="03010101010101010101" pitchFamily="66" charset="0"/>
              </a:rPr>
              <a:t>bản</a:t>
            </a:r>
            <a:r>
              <a:rPr lang="en-US" sz="2400" dirty="0">
                <a:latin typeface="Lucida Handwriting" panose="03010101010101010101" pitchFamily="66" charset="0"/>
              </a:rPr>
              <a:t> </a:t>
            </a:r>
            <a:r>
              <a:rPr lang="en-US" sz="2400" dirty="0" err="1">
                <a:latin typeface="Lucida Handwriting" panose="03010101010101010101" pitchFamily="66" charset="0"/>
              </a:rPr>
              <a:t>của</a:t>
            </a:r>
            <a:r>
              <a:rPr lang="en-US" sz="2400" dirty="0">
                <a:latin typeface="Lucida Handwriting" panose="03010101010101010101" pitchFamily="66" charset="0"/>
              </a:rPr>
              <a:t/>
            </a:r>
            <a:br>
              <a:rPr lang="en-US" sz="2400" dirty="0">
                <a:latin typeface="Lucida Handwriting" panose="03010101010101010101" pitchFamily="66" charset="0"/>
              </a:rPr>
            </a:br>
            <a:r>
              <a:rPr lang="en-US" sz="2400" dirty="0">
                <a:latin typeface="Lucida Handwriting" panose="03010101010101010101" pitchFamily="66" charset="0"/>
              </a:rPr>
              <a:t> </a:t>
            </a:r>
            <a:r>
              <a:rPr lang="en-US" sz="2400" dirty="0" err="1">
                <a:latin typeface="Lucida Handwriting" panose="03010101010101010101" pitchFamily="66" charset="0"/>
              </a:rPr>
              <a:t>cương</a:t>
            </a:r>
            <a:r>
              <a:rPr lang="en-US" sz="2400" dirty="0">
                <a:latin typeface="Lucida Handwriting" panose="03010101010101010101" pitchFamily="66" charset="0"/>
              </a:rPr>
              <a:t> </a:t>
            </a:r>
            <a:r>
              <a:rPr lang="en-US" sz="2400" dirty="0" err="1">
                <a:latin typeface="Lucida Handwriting" panose="03010101010101010101" pitchFamily="66" charset="0"/>
              </a:rPr>
              <a:t>lĩnh</a:t>
            </a:r>
            <a:r>
              <a:rPr lang="en-US" sz="2400" dirty="0">
                <a:latin typeface="Lucida Handwriting" panose="03010101010101010101" pitchFamily="66" charset="0"/>
              </a:rPr>
              <a:t> </a:t>
            </a:r>
            <a:r>
              <a:rPr lang="en-US" sz="2400" dirty="0" err="1">
                <a:latin typeface="Lucida Handwriting" panose="03010101010101010101" pitchFamily="66" charset="0"/>
              </a:rPr>
              <a:t>chính</a:t>
            </a:r>
            <a:r>
              <a:rPr lang="en-US" sz="2400" dirty="0">
                <a:latin typeface="Lucida Handwriting" panose="03010101010101010101" pitchFamily="66" charset="0"/>
              </a:rPr>
              <a:t> </a:t>
            </a:r>
            <a:r>
              <a:rPr lang="en-US" sz="2400" dirty="0" err="1">
                <a:latin typeface="Lucida Handwriting" panose="03010101010101010101" pitchFamily="66" charset="0"/>
              </a:rPr>
              <a:t>trị</a:t>
            </a:r>
            <a:r>
              <a:rPr lang="en-US" sz="2400" dirty="0">
                <a:latin typeface="Lucida Handwriting" panose="03010101010101010101" pitchFamily="66" charset="0"/>
              </a:rPr>
              <a:t> </a:t>
            </a:r>
            <a:r>
              <a:rPr lang="en-US" sz="2400" dirty="0" err="1">
                <a:latin typeface="Lucida Handwriting" panose="03010101010101010101" pitchFamily="66" charset="0"/>
              </a:rPr>
              <a:t>đầu</a:t>
            </a:r>
            <a:r>
              <a:rPr lang="en-US" sz="2400" dirty="0">
                <a:latin typeface="Lucida Handwriting" panose="03010101010101010101" pitchFamily="66" charset="0"/>
              </a:rPr>
              <a:t> </a:t>
            </a:r>
            <a:r>
              <a:rPr lang="en-US" sz="2400" dirty="0" err="1">
                <a:latin typeface="Lucida Handwriting" panose="03010101010101010101" pitchFamily="66" charset="0"/>
              </a:rPr>
              <a:t>tiên</a:t>
            </a:r>
            <a:endParaRPr lang="en-US" sz="2400" dirty="0">
              <a:latin typeface="Lucida Handwriting" panose="03010101010101010101" pitchFamily="66" charset="0"/>
            </a:endParaRPr>
          </a:p>
        </p:txBody>
      </p:sp>
    </p:spTree>
    <p:extLst>
      <p:ext uri="{BB962C8B-B14F-4D97-AF65-F5344CB8AC3E}">
        <p14:creationId xmlns:p14="http://schemas.microsoft.com/office/powerpoint/2010/main" val="3611419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3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out)">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6"/>
          <p:cNvSpPr txBox="1">
            <a:spLocks noGrp="1"/>
          </p:cNvSpPr>
          <p:nvPr>
            <p:ph type="ctrTitle"/>
          </p:nvPr>
        </p:nvSpPr>
        <p:spPr>
          <a:xfrm>
            <a:off x="960633" y="1801186"/>
            <a:ext cx="10363200" cy="1546400"/>
          </a:xfrm>
          <a:prstGeom prst="rect">
            <a:avLst/>
          </a:prstGeom>
        </p:spPr>
        <p:txBody>
          <a:bodyPr spcFirstLastPara="1" vert="horz" wrap="square" lIns="121900" tIns="121900" rIns="121900" bIns="121900" rtlCol="0" anchor="b" anchorCtr="0">
            <a:noAutofit/>
          </a:bodyPr>
          <a:lstStyle/>
          <a:p>
            <a:pPr>
              <a:spcBef>
                <a:spcPts val="800"/>
              </a:spcBef>
            </a:pPr>
            <a:r>
              <a:rPr lang="vi-VN" sz="4267" dirty="0"/>
              <a:t>Đảng Cộng sản Việt Nam ra đời và Cương lĩnh chính trị đầu tiên của Đảng</a:t>
            </a:r>
            <a:endParaRPr lang="en-US" sz="4267" dirty="0"/>
          </a:p>
        </p:txBody>
      </p:sp>
      <p:sp>
        <p:nvSpPr>
          <p:cNvPr id="93" name="Google Shape;93;p16"/>
          <p:cNvSpPr txBox="1">
            <a:spLocks noGrp="1"/>
          </p:cNvSpPr>
          <p:nvPr>
            <p:ph type="subTitle" idx="1"/>
          </p:nvPr>
        </p:nvSpPr>
        <p:spPr>
          <a:xfrm>
            <a:off x="960633" y="3655186"/>
            <a:ext cx="10363200" cy="1046400"/>
          </a:xfrm>
          <a:prstGeom prst="rect">
            <a:avLst/>
          </a:prstGeom>
        </p:spPr>
        <p:txBody>
          <a:bodyPr spcFirstLastPara="1" vert="horz" wrap="square" lIns="121900" tIns="121900" rIns="121900" bIns="121900" rtlCol="0" anchor="t" anchorCtr="0">
            <a:noAutofit/>
          </a:bodyPr>
          <a:lstStyle/>
          <a:p>
            <a:pPr marL="0" indent="0" algn="just">
              <a:lnSpc>
                <a:spcPct val="107000"/>
              </a:lnSpc>
              <a:spcBef>
                <a:spcPts val="400"/>
              </a:spcBef>
              <a:spcAft>
                <a:spcPts val="400"/>
              </a:spcAft>
            </a:pPr>
            <a:r>
              <a:rPr lang="en-US" sz="2667" b="1" dirty="0"/>
              <a:t>2.1.4.</a:t>
            </a:r>
            <a:r>
              <a:rPr lang="vi-VN" sz="2667" b="1" dirty="0"/>
              <a:t> Ý nghĩa lịch sử của sự kiện thành lập Đảng Cộng sản Việt Nam</a:t>
            </a:r>
            <a:endParaRPr sz="2667" b="1" dirty="0"/>
          </a:p>
        </p:txBody>
      </p:sp>
      <p:sp>
        <p:nvSpPr>
          <p:cNvPr id="94" name="Google Shape;94;p16"/>
          <p:cNvSpPr txBox="1"/>
          <p:nvPr/>
        </p:nvSpPr>
        <p:spPr>
          <a:xfrm>
            <a:off x="9940486" y="26697"/>
            <a:ext cx="2360965" cy="1854000"/>
          </a:xfrm>
          <a:prstGeom prst="rect">
            <a:avLst/>
          </a:prstGeom>
          <a:noFill/>
          <a:ln>
            <a:noFill/>
          </a:ln>
        </p:spPr>
        <p:txBody>
          <a:bodyPr spcFirstLastPara="1" wrap="square" lIns="121900" tIns="121900" rIns="121900" bIns="121900" anchor="ctr" anchorCtr="0">
            <a:noAutofit/>
          </a:bodyPr>
          <a:lstStyle/>
          <a:p>
            <a:pPr algn="ctr"/>
            <a:r>
              <a:rPr lang="en" sz="10666" dirty="0">
                <a:latin typeface="Raleway ExtraBold"/>
                <a:ea typeface="Raleway ExtraBold"/>
                <a:cs typeface="Raleway ExtraBold"/>
                <a:sym typeface="Raleway ExtraBold"/>
              </a:rPr>
              <a:t>2.1</a:t>
            </a:r>
            <a:endParaRPr sz="10666" dirty="0">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8097103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64467" y="1295052"/>
            <a:ext cx="9344967" cy="4196662"/>
          </a:xfrm>
          <a:prstGeom prst="rect">
            <a:avLst/>
          </a:prstGeom>
        </p:spPr>
        <p:txBody>
          <a:bodyPr wrap="square">
            <a:spAutoFit/>
          </a:bodyPr>
          <a:lstStyle/>
          <a:p>
            <a:pPr marL="457189" indent="-457189" algn="just">
              <a:buFont typeface="Wingdings" panose="05000000000000000000" pitchFamily="2" charset="2"/>
              <a:buChar char="ü"/>
            </a:pPr>
            <a:r>
              <a:rPr lang="pt-BR" sz="2667" b="1" dirty="0">
                <a:solidFill>
                  <a:schemeClr val="tx1">
                    <a:lumMod val="50000"/>
                  </a:schemeClr>
                </a:solidFill>
                <a:latin typeface="Raleway Light" pitchFamily="2" charset="0"/>
                <a:cs typeface="Times New Roman" pitchFamily="18" charset="0"/>
              </a:rPr>
              <a:t>C</a:t>
            </a:r>
            <a:r>
              <a:rPr lang="pt-BR" sz="2667" dirty="0">
                <a:solidFill>
                  <a:schemeClr val="tx1">
                    <a:lumMod val="50000"/>
                  </a:schemeClr>
                </a:solidFill>
                <a:latin typeface="Raleway Light" pitchFamily="2" charset="0"/>
                <a:cs typeface="Times New Roman" pitchFamily="18" charset="0"/>
              </a:rPr>
              <a:t>hấm dứt cuộc khủng hoảng về đường lối của cách mạng Việt Nam suốt 2/3 thế kỷ.</a:t>
            </a:r>
            <a:endParaRPr lang="en-US" sz="2667" dirty="0">
              <a:solidFill>
                <a:schemeClr val="tx1">
                  <a:lumMod val="50000"/>
                </a:schemeClr>
              </a:solidFill>
              <a:latin typeface="Raleway Light" pitchFamily="2" charset="0"/>
              <a:cs typeface="Times New Roman" pitchFamily="18" charset="0"/>
            </a:endParaRPr>
          </a:p>
          <a:p>
            <a:pPr marL="457189" indent="-457189" algn="just">
              <a:buFont typeface="Wingdings" panose="05000000000000000000" pitchFamily="2" charset="2"/>
              <a:buChar char="ü"/>
            </a:pPr>
            <a:r>
              <a:rPr lang="pt-BR" sz="2667" dirty="0">
                <a:solidFill>
                  <a:schemeClr val="tx1">
                    <a:lumMod val="50000"/>
                  </a:schemeClr>
                </a:solidFill>
                <a:latin typeface="Raleway Light" pitchFamily="2" charset="0"/>
                <a:cs typeface="Times New Roman" pitchFamily="18" charset="0"/>
              </a:rPr>
              <a:t>Chứng tỏ rằng giai cấp vô sản ta đã trưởng thành và đủ sức lãnh đạo cách mạng.</a:t>
            </a:r>
            <a:endParaRPr lang="en-US" sz="2667" dirty="0">
              <a:solidFill>
                <a:schemeClr val="tx1">
                  <a:lumMod val="50000"/>
                </a:schemeClr>
              </a:solidFill>
              <a:latin typeface="Raleway Light" pitchFamily="2" charset="0"/>
              <a:cs typeface="Times New Roman" pitchFamily="18" charset="0"/>
            </a:endParaRPr>
          </a:p>
          <a:p>
            <a:pPr marL="457189" indent="-457189" algn="just">
              <a:buFont typeface="Wingdings" panose="05000000000000000000" pitchFamily="2" charset="2"/>
              <a:buChar char="ü"/>
            </a:pPr>
            <a:r>
              <a:rPr lang="pt-BR" sz="2667" dirty="0">
                <a:solidFill>
                  <a:schemeClr val="tx1">
                    <a:lumMod val="50000"/>
                  </a:schemeClr>
                </a:solidFill>
                <a:latin typeface="Raleway Light" pitchFamily="2" charset="0"/>
                <a:cs typeface="Times New Roman" pitchFamily="18" charset="0"/>
              </a:rPr>
              <a:t>Đã tranh thủ được sự ủng hộ to lớn của cách mạng thế giới, kết hợp sức mạnh dân tộc với sức mạnh của thời đại làm nên những thắng lợi vẻ vang. Đồng thời cách mạng Việt Nam cũng góp phần tích cực vào sự nghiệp đấu tranh chung của nhân dân thế giới vì hòa bình, độc lập, dân tộc, dân chủ và tiến bộ xã hội. </a:t>
            </a:r>
            <a:endParaRPr lang="en-US" sz="2667" dirty="0">
              <a:solidFill>
                <a:schemeClr val="tx1">
                  <a:lumMod val="50000"/>
                </a:schemeClr>
              </a:solidFill>
              <a:latin typeface="Raleway Light" pitchFamily="2" charset="0"/>
              <a:cs typeface="Times New Roman" pitchFamily="18" charset="0"/>
            </a:endParaRPr>
          </a:p>
        </p:txBody>
      </p:sp>
      <p:pic>
        <p:nvPicPr>
          <p:cNvPr id="7" name="Picture 6">
            <a:extLst>
              <a:ext uri="{FF2B5EF4-FFF2-40B4-BE49-F238E27FC236}">
                <a16:creationId xmlns:a16="http://schemas.microsoft.com/office/drawing/2014/main" id="{FC919AF6-1334-43DC-BA7D-3CB8904BC420}"/>
              </a:ext>
            </a:extLst>
          </p:cNvPr>
          <p:cNvPicPr>
            <a:picLocks noChangeAspect="1"/>
          </p:cNvPicPr>
          <p:nvPr/>
        </p:nvPicPr>
        <p:blipFill>
          <a:blip r:embed="rId2"/>
          <a:stretch>
            <a:fillRect/>
          </a:stretch>
        </p:blipFill>
        <p:spPr>
          <a:xfrm>
            <a:off x="10735500" y="250272"/>
            <a:ext cx="906077" cy="790552"/>
          </a:xfrm>
          <a:prstGeom prst="rect">
            <a:avLst/>
          </a:prstGeom>
        </p:spPr>
      </p:pic>
    </p:spTree>
    <p:extLst>
      <p:ext uri="{BB962C8B-B14F-4D97-AF65-F5344CB8AC3E}">
        <p14:creationId xmlns:p14="http://schemas.microsoft.com/office/powerpoint/2010/main" val="2094823646"/>
      </p:ext>
    </p:extLst>
  </p:cSld>
  <p:clrMapOvr>
    <a:masterClrMapping/>
  </p:clrMapOvr>
  <mc:AlternateContent xmlns:mc="http://schemas.openxmlformats.org/markup-compatibility/2006" xmlns:p14="http://schemas.microsoft.com/office/powerpoint/2010/main">
    <mc:Choice Requires="p14">
      <p:transition spd="med" p14:dur="700" advClick="0" advTm="240000">
        <p:fade/>
      </p:transition>
    </mc:Choice>
    <mc:Fallback xmlns="">
      <p:transition spd="med" advClick="0" advTm="240000">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6"/>
          <p:cNvSpPr txBox="1">
            <a:spLocks noGrp="1"/>
          </p:cNvSpPr>
          <p:nvPr>
            <p:ph type="ctrTitle"/>
          </p:nvPr>
        </p:nvSpPr>
        <p:spPr>
          <a:xfrm>
            <a:off x="739739" y="2165557"/>
            <a:ext cx="10363200" cy="1546400"/>
          </a:xfrm>
          <a:prstGeom prst="rect">
            <a:avLst/>
          </a:prstGeom>
        </p:spPr>
        <p:txBody>
          <a:bodyPr spcFirstLastPara="1" vert="horz" wrap="square" lIns="121900" tIns="121900" rIns="121900" bIns="121900" rtlCol="0" anchor="b" anchorCtr="0">
            <a:noAutofit/>
          </a:bodyPr>
          <a:lstStyle/>
          <a:p>
            <a:pPr>
              <a:spcBef>
                <a:spcPts val="800"/>
              </a:spcBef>
            </a:pPr>
            <a:r>
              <a:rPr lang="vi-VN" sz="4267" dirty="0"/>
              <a:t>Đảng lãnh đạo quá trình đấu tranh giải phóng dân tộc, giành chính quyền (1930-1945)</a:t>
            </a:r>
            <a:endParaRPr lang="en-US" sz="4267" dirty="0"/>
          </a:p>
        </p:txBody>
      </p:sp>
      <p:sp>
        <p:nvSpPr>
          <p:cNvPr id="93" name="Google Shape;93;p16"/>
          <p:cNvSpPr txBox="1">
            <a:spLocks noGrp="1"/>
          </p:cNvSpPr>
          <p:nvPr>
            <p:ph type="subTitle" idx="1"/>
          </p:nvPr>
        </p:nvSpPr>
        <p:spPr>
          <a:xfrm>
            <a:off x="914400" y="4019557"/>
            <a:ext cx="10363200" cy="1046400"/>
          </a:xfrm>
          <a:prstGeom prst="rect">
            <a:avLst/>
          </a:prstGeom>
        </p:spPr>
        <p:txBody>
          <a:bodyPr spcFirstLastPara="1" vert="horz" wrap="square" lIns="121900" tIns="121900" rIns="121900" bIns="121900" rtlCol="0" anchor="t" anchorCtr="0">
            <a:noAutofit/>
          </a:bodyPr>
          <a:lstStyle/>
          <a:p>
            <a:pPr marL="0" indent="0" algn="just">
              <a:lnSpc>
                <a:spcPct val="107000"/>
              </a:lnSpc>
              <a:spcBef>
                <a:spcPts val="400"/>
              </a:spcBef>
              <a:spcAft>
                <a:spcPts val="400"/>
              </a:spcAft>
            </a:pPr>
            <a:r>
              <a:rPr lang="en-US" sz="2933" b="1" dirty="0"/>
              <a:t>2.2.1.</a:t>
            </a:r>
            <a:r>
              <a:rPr lang="vi-VN" sz="2933" b="1" dirty="0"/>
              <a:t> Phong trào cách mạng 1930-1935</a:t>
            </a:r>
            <a:endParaRPr lang="en-US" sz="2933" b="1" dirty="0"/>
          </a:p>
        </p:txBody>
      </p:sp>
      <p:sp>
        <p:nvSpPr>
          <p:cNvPr id="94" name="Google Shape;94;p16"/>
          <p:cNvSpPr txBox="1"/>
          <p:nvPr/>
        </p:nvSpPr>
        <p:spPr>
          <a:xfrm>
            <a:off x="460351" y="311557"/>
            <a:ext cx="2360965" cy="1854000"/>
          </a:xfrm>
          <a:prstGeom prst="rect">
            <a:avLst/>
          </a:prstGeom>
          <a:noFill/>
          <a:ln>
            <a:noFill/>
          </a:ln>
        </p:spPr>
        <p:txBody>
          <a:bodyPr spcFirstLastPara="1" wrap="square" lIns="121900" tIns="121900" rIns="121900" bIns="121900" anchor="ctr" anchorCtr="0">
            <a:noAutofit/>
          </a:bodyPr>
          <a:lstStyle/>
          <a:p>
            <a:pPr algn="ctr"/>
            <a:r>
              <a:rPr lang="en" sz="10666" dirty="0">
                <a:latin typeface="Raleway ExtraBold"/>
                <a:ea typeface="Raleway ExtraBold"/>
                <a:cs typeface="Raleway ExtraBold"/>
                <a:sym typeface="Raleway ExtraBold"/>
              </a:rPr>
              <a:t>2.2</a:t>
            </a:r>
            <a:endParaRPr sz="10666" dirty="0">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13183982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1"/>
          <p:cNvSpPr txBox="1">
            <a:spLocks noGrp="1"/>
          </p:cNvSpPr>
          <p:nvPr>
            <p:ph type="title"/>
          </p:nvPr>
        </p:nvSpPr>
        <p:spPr>
          <a:xfrm>
            <a:off x="1229334" y="1097019"/>
            <a:ext cx="10117236" cy="1203247"/>
          </a:xfrm>
          <a:prstGeom prst="rect">
            <a:avLst/>
          </a:prstGeom>
        </p:spPr>
        <p:txBody>
          <a:bodyPr spcFirstLastPara="1" vert="horz" wrap="square" lIns="121900" tIns="121900" rIns="121900" bIns="121900" rtlCol="0" anchor="t" anchorCtr="0">
            <a:noAutofit/>
          </a:bodyPr>
          <a:lstStyle/>
          <a:p>
            <a:r>
              <a:rPr lang="vi-VN" sz="3200" dirty="0"/>
              <a:t>Cao trào cách mạng năm 1930-1931</a:t>
            </a:r>
            <a:endParaRPr sz="3200" dirty="0"/>
          </a:p>
        </p:txBody>
      </p:sp>
      <p:sp>
        <p:nvSpPr>
          <p:cNvPr id="148" name="Google Shape;148;p21"/>
          <p:cNvSpPr txBox="1">
            <a:spLocks noGrp="1"/>
          </p:cNvSpPr>
          <p:nvPr>
            <p:ph type="body" idx="1"/>
          </p:nvPr>
        </p:nvSpPr>
        <p:spPr>
          <a:xfrm>
            <a:off x="1167688" y="1623754"/>
            <a:ext cx="10436973" cy="2728000"/>
          </a:xfrm>
          <a:prstGeom prst="rect">
            <a:avLst/>
          </a:prstGeom>
        </p:spPr>
        <p:txBody>
          <a:bodyPr spcFirstLastPara="1" vert="horz" wrap="square" lIns="121900" tIns="121900" rIns="121900" bIns="121900" rtlCol="0" anchor="t" anchorCtr="0">
            <a:noAutofit/>
          </a:bodyPr>
          <a:lstStyle/>
          <a:p>
            <a:pPr marL="0" indent="0" algn="just">
              <a:buNone/>
            </a:pPr>
            <a:r>
              <a:rPr lang="vi-VN" dirty="0"/>
              <a:t>Cuộc khủng hoảng kinh tế 1929-1933 ảnh hưởng lớn đến các nước thuộc địa và phụ thuộc, làm cho mọi hoạt động sản xuất đình đốn</a:t>
            </a:r>
            <a:r>
              <a:rPr lang="en-US" dirty="0"/>
              <a:t>. </a:t>
            </a:r>
            <a:r>
              <a:rPr lang="vi-VN" dirty="0"/>
              <a:t>Ở Đông Dương, thực dân Pháp tăng cường bóc lột, đồng thời tiến đàn áp cuộc khởi nghĩa Yên Bái (2-1930). Mâu thuẫn giữa dân tộc Việt Nam với đế quốc Pháp và tay si càng phát triển gay gắt.</a:t>
            </a:r>
            <a:endParaRPr lang="en-US" dirty="0"/>
          </a:p>
          <a:p>
            <a:pPr marL="0" indent="0">
              <a:buNone/>
            </a:pPr>
            <a:endParaRPr dirty="0"/>
          </a:p>
        </p:txBody>
      </p:sp>
      <p:sp>
        <p:nvSpPr>
          <p:cNvPr id="151" name="Google Shape;151;p21"/>
          <p:cNvSpPr txBox="1">
            <a:spLocks noGrp="1"/>
          </p:cNvSpPr>
          <p:nvPr>
            <p:ph type="sldNum"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75</a:t>
            </a:fld>
            <a:endParaRPr/>
          </a:p>
        </p:txBody>
      </p:sp>
      <p:pic>
        <p:nvPicPr>
          <p:cNvPr id="6148" name="Picture 4" descr="Dấu ấn của nhân dân Nam Kỳ trong cao trào 1930 – 1931 và đỉnh cao Xô Viết  Nghệ Tĩn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911" y="2987754"/>
            <a:ext cx="5377059" cy="3683088"/>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Nội dung nào sau đây không phản ánh đúng ý nghĩa lịch sử của phong trào  cách mạng 1930 – 1931 ở Việt N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1916" y="3016684"/>
            <a:ext cx="5481237" cy="3654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87825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4C1B03-AC5C-4F97-AA2A-576C416A5055}"/>
              </a:ext>
            </a:extLst>
          </p:cNvPr>
          <p:cNvSpPr>
            <a:spLocks noGrp="1"/>
          </p:cNvSpPr>
          <p:nvPr>
            <p:ph type="sldNum" sz="quarter" idx="12"/>
          </p:nvPr>
        </p:nvSpPr>
        <p:spPr/>
        <p:txBody>
          <a:bodyPr/>
          <a:lstStyle/>
          <a:p>
            <a:pPr algn="ctr"/>
            <a:fld id="{00000000-1234-1234-1234-123412341234}" type="slidenum">
              <a:rPr lang="en" smtClean="0"/>
              <a:pPr algn="ctr"/>
              <a:t>76</a:t>
            </a:fld>
            <a:endParaRPr lang="en"/>
          </a:p>
        </p:txBody>
      </p:sp>
      <p:sp>
        <p:nvSpPr>
          <p:cNvPr id="3" name="Rectangle 2" descr="Trịnh Hồng Hà 403A1BKHN">
            <a:extLst>
              <a:ext uri="{FF2B5EF4-FFF2-40B4-BE49-F238E27FC236}">
                <a16:creationId xmlns:a16="http://schemas.microsoft.com/office/drawing/2014/main" id="{ABD0E021-51E1-4814-B962-4C35EBF2C1E1}"/>
              </a:ext>
            </a:extLst>
          </p:cNvPr>
          <p:cNvSpPr txBox="1">
            <a:spLocks noRot="1" noChangeArrowheads="1"/>
          </p:cNvSpPr>
          <p:nvPr/>
        </p:nvSpPr>
        <p:spPr>
          <a:xfrm>
            <a:off x="609600" y="791923"/>
            <a:ext cx="10972800" cy="602768"/>
          </a:xfrm>
          <a:prstGeom prst="rect">
            <a:avLst/>
          </a:prstGeom>
          <a:effectLst/>
        </p:spPr>
        <p:txBody>
          <a:bodyPr>
            <a:noAutofit/>
            <a:scene3d>
              <a:camera prst="orthographicFront"/>
              <a:lightRig rig="flat" dir="tl">
                <a:rot lat="0" lon="0" rev="6600000"/>
              </a:lightRig>
            </a:scene3d>
            <a:sp3d extrusionH="25400" contourW="8890">
              <a:bevelT w="38100" h="31750"/>
              <a:contourClr>
                <a:schemeClr val="accent2">
                  <a:shade val="75000"/>
                </a:schemeClr>
              </a:contourClr>
            </a:sp3d>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Tx/>
              <a:buFontTx/>
              <a:buNone/>
              <a:defRPr/>
            </a:pPr>
            <a:endParaRPr lang="en-US" sz="4800" dirty="0">
              <a:ln w="11430"/>
              <a:solidFill>
                <a:srgbClr val="FF0000"/>
              </a:solidFill>
              <a:effectLst>
                <a:outerShdw blurRad="50800" dist="39000" dir="5460000" algn="tl">
                  <a:srgbClr val="000000">
                    <a:alpha val="38000"/>
                  </a:srgbClr>
                </a:outerShdw>
              </a:effectLst>
              <a:latin typeface="Times New Roman" pitchFamily="18" charset="0"/>
              <a:cs typeface="Times New Roman" pitchFamily="18" charset="0"/>
            </a:endParaRPr>
          </a:p>
        </p:txBody>
      </p:sp>
      <p:pic>
        <p:nvPicPr>
          <p:cNvPr id="4" name="Picture 3" descr="xoviet nghe tinh">
            <a:extLst>
              <a:ext uri="{FF2B5EF4-FFF2-40B4-BE49-F238E27FC236}">
                <a16:creationId xmlns:a16="http://schemas.microsoft.com/office/drawing/2014/main" id="{92147056-070B-443C-807D-3300CA2296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544" y="1893684"/>
            <a:ext cx="4291632" cy="39406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4">
            <a:extLst>
              <a:ext uri="{FF2B5EF4-FFF2-40B4-BE49-F238E27FC236}">
                <a16:creationId xmlns:a16="http://schemas.microsoft.com/office/drawing/2014/main" id="{DB344AF4-33CE-4D50-BCF9-FB3E208F5C8A}"/>
              </a:ext>
            </a:extLst>
          </p:cNvPr>
          <p:cNvSpPr txBox="1">
            <a:spLocks noChangeArrowheads="1"/>
          </p:cNvSpPr>
          <p:nvPr/>
        </p:nvSpPr>
        <p:spPr bwMode="auto">
          <a:xfrm>
            <a:off x="5489331" y="4921104"/>
            <a:ext cx="5963854" cy="913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algn="ctr" eaLnBrk="0" fontAlgn="base" hangingPunct="0">
              <a:spcBef>
                <a:spcPct val="0"/>
              </a:spcBef>
              <a:spcAft>
                <a:spcPct val="0"/>
              </a:spcAft>
              <a:defRPr sz="2400" i="1">
                <a:solidFill>
                  <a:schemeClr val="tx1"/>
                </a:solidFill>
                <a:latin typeface="Arial" charset="0"/>
              </a:defRPr>
            </a:lvl6pPr>
            <a:lvl7pPr marL="2971800" indent="-228600" algn="ctr" eaLnBrk="0" fontAlgn="base" hangingPunct="0">
              <a:spcBef>
                <a:spcPct val="0"/>
              </a:spcBef>
              <a:spcAft>
                <a:spcPct val="0"/>
              </a:spcAft>
              <a:defRPr sz="2400" i="1">
                <a:solidFill>
                  <a:schemeClr val="tx1"/>
                </a:solidFill>
                <a:latin typeface="Arial" charset="0"/>
              </a:defRPr>
            </a:lvl7pPr>
            <a:lvl8pPr marL="3429000" indent="-228600" algn="ctr" eaLnBrk="0" fontAlgn="base" hangingPunct="0">
              <a:spcBef>
                <a:spcPct val="0"/>
              </a:spcBef>
              <a:spcAft>
                <a:spcPct val="0"/>
              </a:spcAft>
              <a:defRPr sz="2400" i="1">
                <a:solidFill>
                  <a:schemeClr val="tx1"/>
                </a:solidFill>
                <a:latin typeface="Arial" charset="0"/>
              </a:defRPr>
            </a:lvl8pPr>
            <a:lvl9pPr marL="3886200" indent="-228600" algn="ctr" eaLnBrk="0" fontAlgn="base" hangingPunct="0">
              <a:spcBef>
                <a:spcPct val="0"/>
              </a:spcBef>
              <a:spcAft>
                <a:spcPct val="0"/>
              </a:spcAft>
              <a:defRPr sz="2400" i="1">
                <a:solidFill>
                  <a:schemeClr val="tx1"/>
                </a:solidFill>
                <a:latin typeface="Arial" charset="0"/>
              </a:defRPr>
            </a:lvl9pPr>
          </a:lstStyle>
          <a:p>
            <a:pPr algn="ctr" fontAlgn="base">
              <a:spcBef>
                <a:spcPct val="50000"/>
              </a:spcBef>
              <a:spcAft>
                <a:spcPct val="0"/>
              </a:spcAft>
            </a:pPr>
            <a:r>
              <a:rPr lang="en-US" sz="2667" b="1" i="0" dirty="0">
                <a:solidFill>
                  <a:srgbClr val="FF0000"/>
                </a:solidFill>
                <a:latin typeface="Raleway Light" pitchFamily="2" charset="0"/>
              </a:rPr>
              <a:t>PHONG TRÀO XÔ VIẾT NGHỆ TĨNH (1930-1931)</a:t>
            </a:r>
          </a:p>
        </p:txBody>
      </p:sp>
      <p:pic>
        <p:nvPicPr>
          <p:cNvPr id="6" name="Picture 3">
            <a:extLst>
              <a:ext uri="{FF2B5EF4-FFF2-40B4-BE49-F238E27FC236}">
                <a16:creationId xmlns:a16="http://schemas.microsoft.com/office/drawing/2014/main" id="{532D1692-A49D-4EE0-9D99-1D6991288C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9331" y="1394691"/>
            <a:ext cx="5585069" cy="3117112"/>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7043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9"/>
          <p:cNvSpPr txBox="1">
            <a:spLocks noGrp="1"/>
          </p:cNvSpPr>
          <p:nvPr>
            <p:ph type="title"/>
          </p:nvPr>
        </p:nvSpPr>
        <p:spPr>
          <a:xfrm>
            <a:off x="779507" y="1356414"/>
            <a:ext cx="10693027" cy="1094653"/>
          </a:xfrm>
          <a:prstGeom prst="rect">
            <a:avLst/>
          </a:prstGeom>
        </p:spPr>
        <p:txBody>
          <a:bodyPr spcFirstLastPara="1" vert="horz" wrap="square" lIns="121900" tIns="121900" rIns="121900" bIns="121900" rtlCol="0" anchor="t" anchorCtr="0">
            <a:noAutofit/>
          </a:bodyPr>
          <a:lstStyle/>
          <a:p>
            <a:pPr>
              <a:spcBef>
                <a:spcPts val="0"/>
              </a:spcBef>
            </a:pPr>
            <a:r>
              <a:rPr lang="vi-VN" sz="2667" dirty="0">
                <a:solidFill>
                  <a:schemeClr val="accent1"/>
                </a:solidFill>
              </a:rPr>
              <a:t>Đảng Cộng sản Việt Nam </a:t>
            </a:r>
            <a:r>
              <a:rPr lang="en-US" sz="2667" dirty="0" err="1"/>
              <a:t>vừa</a:t>
            </a:r>
            <a:r>
              <a:rPr lang="en-US" sz="2667" dirty="0"/>
              <a:t> </a:t>
            </a:r>
            <a:r>
              <a:rPr lang="vi-VN" sz="2667" dirty="0"/>
              <a:t>ra đời đã lãnh đạo ngay một cuộc đấu tranh kịch liệt chống thực dân Pháp</a:t>
            </a:r>
            <a:endParaRPr sz="2667" dirty="0"/>
          </a:p>
        </p:txBody>
      </p:sp>
      <p:sp>
        <p:nvSpPr>
          <p:cNvPr id="264" name="Google Shape;264;p29"/>
          <p:cNvSpPr txBox="1">
            <a:spLocks noGrp="1"/>
          </p:cNvSpPr>
          <p:nvPr>
            <p:ph type="sldNum" sz="quarter"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77</a:t>
            </a:fld>
            <a:endParaRPr/>
          </a:p>
        </p:txBody>
      </p:sp>
      <p:sp>
        <p:nvSpPr>
          <p:cNvPr id="265" name="Google Shape;265;p29"/>
          <p:cNvSpPr/>
          <p:nvPr/>
        </p:nvSpPr>
        <p:spPr>
          <a:xfrm>
            <a:off x="2580440" y="3137713"/>
            <a:ext cx="1380227" cy="78419"/>
          </a:xfrm>
          <a:prstGeom prst="roundRect">
            <a:avLst>
              <a:gd name="adj" fmla="val 50000"/>
            </a:avLst>
          </a:prstGeom>
          <a:solidFill>
            <a:srgbClr val="FFB600"/>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434343"/>
              </a:solidFill>
              <a:latin typeface="Raleway Light"/>
              <a:ea typeface="Raleway Light"/>
              <a:cs typeface="Raleway Light"/>
              <a:sym typeface="Raleway Light"/>
            </a:endParaRPr>
          </a:p>
        </p:txBody>
      </p:sp>
      <p:sp>
        <p:nvSpPr>
          <p:cNvPr id="266" name="Google Shape;266;p29"/>
          <p:cNvSpPr/>
          <p:nvPr/>
        </p:nvSpPr>
        <p:spPr>
          <a:xfrm>
            <a:off x="842482" y="2357887"/>
            <a:ext cx="1722442" cy="1263004"/>
          </a:xfrm>
          <a:prstGeom prst="ellipse">
            <a:avLst/>
          </a:prstGeom>
          <a:noFill/>
          <a:ln w="3810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434343"/>
              </a:solidFill>
              <a:latin typeface="Raleway Light"/>
              <a:ea typeface="Raleway Light"/>
              <a:cs typeface="Raleway Light"/>
              <a:sym typeface="Raleway Light"/>
            </a:endParaRPr>
          </a:p>
        </p:txBody>
      </p:sp>
      <p:sp>
        <p:nvSpPr>
          <p:cNvPr id="267" name="Google Shape;267;p29"/>
          <p:cNvSpPr txBox="1"/>
          <p:nvPr/>
        </p:nvSpPr>
        <p:spPr>
          <a:xfrm>
            <a:off x="806221" y="2357887"/>
            <a:ext cx="1850273" cy="930211"/>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buSzPts val="1100"/>
            </a:pPr>
            <a:r>
              <a:rPr lang="vi-VN" sz="2400" dirty="0"/>
              <a:t>1 đến tháng 4-1930</a:t>
            </a:r>
            <a:endParaRPr sz="2400" dirty="0">
              <a:sym typeface="Raleway Light"/>
            </a:endParaRPr>
          </a:p>
        </p:txBody>
      </p:sp>
      <p:sp>
        <p:nvSpPr>
          <p:cNvPr id="269" name="Google Shape;269;p29"/>
          <p:cNvSpPr txBox="1"/>
          <p:nvPr/>
        </p:nvSpPr>
        <p:spPr>
          <a:xfrm>
            <a:off x="68787" y="3671920"/>
            <a:ext cx="3325140" cy="1136868"/>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r>
              <a:rPr lang="en-US" sz="2400" dirty="0"/>
              <a:t>B</a:t>
            </a:r>
            <a:r>
              <a:rPr lang="vi-VN" sz="2400" dirty="0"/>
              <a:t>ãi công của công nhân nổ ra liên tiếp ở nhà máy xi măng Hải Phòng, hãng dầu Nhà Bè (Sài Gòn)</a:t>
            </a:r>
            <a:r>
              <a:rPr lang="en-US" sz="2400" dirty="0"/>
              <a:t>….</a:t>
            </a:r>
            <a:endParaRPr sz="2400" dirty="0">
              <a:sym typeface="Raleway Light"/>
            </a:endParaRPr>
          </a:p>
        </p:txBody>
      </p:sp>
      <p:sp>
        <p:nvSpPr>
          <p:cNvPr id="270" name="Google Shape;270;p29"/>
          <p:cNvSpPr/>
          <p:nvPr/>
        </p:nvSpPr>
        <p:spPr>
          <a:xfrm>
            <a:off x="3991279" y="2357887"/>
            <a:ext cx="1380227" cy="1263004"/>
          </a:xfrm>
          <a:prstGeom prst="ellipse">
            <a:avLst/>
          </a:prstGeom>
          <a:noFill/>
          <a:ln w="3810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434343"/>
              </a:solidFill>
              <a:latin typeface="Raleway Light"/>
              <a:ea typeface="Raleway Light"/>
              <a:cs typeface="Raleway Light"/>
              <a:sym typeface="Raleway Light"/>
            </a:endParaRPr>
          </a:p>
        </p:txBody>
      </p:sp>
      <p:sp>
        <p:nvSpPr>
          <p:cNvPr id="272" name="Google Shape;272;p29"/>
          <p:cNvSpPr txBox="1"/>
          <p:nvPr/>
        </p:nvSpPr>
        <p:spPr>
          <a:xfrm>
            <a:off x="3472709" y="3933429"/>
            <a:ext cx="2278800" cy="9832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r>
              <a:rPr lang="en-US" sz="2400" dirty="0"/>
              <a:t>P</a:t>
            </a:r>
            <a:r>
              <a:rPr lang="vi-VN" sz="2400" dirty="0"/>
              <a:t>hong trào phát triển thành cao trào</a:t>
            </a:r>
            <a:endParaRPr sz="2400" dirty="0">
              <a:sym typeface="Raleway Light"/>
            </a:endParaRPr>
          </a:p>
        </p:txBody>
      </p:sp>
      <p:sp>
        <p:nvSpPr>
          <p:cNvPr id="273" name="Google Shape;273;p29"/>
          <p:cNvSpPr txBox="1"/>
          <p:nvPr/>
        </p:nvSpPr>
        <p:spPr>
          <a:xfrm>
            <a:off x="3960667" y="2266242"/>
            <a:ext cx="1380227" cy="682188"/>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buSzPts val="1100"/>
            </a:pPr>
            <a:r>
              <a:rPr lang="vi-VN" sz="2400" dirty="0"/>
              <a:t>Từ tháng 5-1930</a:t>
            </a:r>
            <a:endParaRPr sz="2400" dirty="0">
              <a:sym typeface="Raleway Light"/>
            </a:endParaRPr>
          </a:p>
        </p:txBody>
      </p:sp>
      <p:sp>
        <p:nvSpPr>
          <p:cNvPr id="274" name="Google Shape;274;p29"/>
          <p:cNvSpPr/>
          <p:nvPr/>
        </p:nvSpPr>
        <p:spPr>
          <a:xfrm>
            <a:off x="6767259" y="2357887"/>
            <a:ext cx="1380227" cy="1263004"/>
          </a:xfrm>
          <a:prstGeom prst="ellipse">
            <a:avLst/>
          </a:prstGeom>
          <a:noFill/>
          <a:ln w="38100"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434343"/>
              </a:solidFill>
              <a:latin typeface="Raleway Light"/>
              <a:ea typeface="Raleway Light"/>
              <a:cs typeface="Raleway Light"/>
              <a:sym typeface="Raleway Light"/>
            </a:endParaRPr>
          </a:p>
        </p:txBody>
      </p:sp>
      <p:sp>
        <p:nvSpPr>
          <p:cNvPr id="276" name="Google Shape;276;p29"/>
          <p:cNvSpPr txBox="1"/>
          <p:nvPr/>
        </p:nvSpPr>
        <p:spPr>
          <a:xfrm>
            <a:off x="5896862" y="3625279"/>
            <a:ext cx="2948496" cy="9832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r>
              <a:rPr lang="en-US" sz="2400" dirty="0"/>
              <a:t>P</a:t>
            </a:r>
            <a:r>
              <a:rPr lang="vi-VN" sz="2400" dirty="0"/>
              <a:t>hong trào cách mạng phát triển đến đỉnh cao với những hình thức đấu tranh ngày càng quyết liệt</a:t>
            </a:r>
            <a:endParaRPr sz="2400" dirty="0">
              <a:sym typeface="Raleway Light"/>
            </a:endParaRPr>
          </a:p>
        </p:txBody>
      </p:sp>
      <p:sp>
        <p:nvSpPr>
          <p:cNvPr id="277" name="Google Shape;277;p29"/>
          <p:cNvSpPr txBox="1"/>
          <p:nvPr/>
        </p:nvSpPr>
        <p:spPr>
          <a:xfrm>
            <a:off x="6797861" y="2364069"/>
            <a:ext cx="1365140" cy="682188"/>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buSzPts val="1100"/>
            </a:pPr>
            <a:r>
              <a:rPr lang="vi-VN" sz="2400" dirty="0"/>
              <a:t>Tháng 9-1930</a:t>
            </a:r>
            <a:endParaRPr sz="2400" dirty="0">
              <a:sym typeface="Raleway Light"/>
            </a:endParaRPr>
          </a:p>
        </p:txBody>
      </p:sp>
      <p:sp>
        <p:nvSpPr>
          <p:cNvPr id="278" name="Google Shape;278;p29"/>
          <p:cNvSpPr/>
          <p:nvPr/>
        </p:nvSpPr>
        <p:spPr>
          <a:xfrm>
            <a:off x="9543229" y="2357887"/>
            <a:ext cx="1380227" cy="1263004"/>
          </a:xfrm>
          <a:prstGeom prst="ellipse">
            <a:avLst/>
          </a:prstGeom>
          <a:noFill/>
          <a:ln w="38100"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434343"/>
              </a:solidFill>
              <a:latin typeface="Raleway Light"/>
              <a:ea typeface="Raleway Light"/>
              <a:cs typeface="Raleway Light"/>
              <a:sym typeface="Raleway Light"/>
            </a:endParaRPr>
          </a:p>
        </p:txBody>
      </p:sp>
      <p:sp>
        <p:nvSpPr>
          <p:cNvPr id="280" name="Google Shape;280;p29"/>
          <p:cNvSpPr txBox="1"/>
          <p:nvPr/>
        </p:nvSpPr>
        <p:spPr>
          <a:xfrm>
            <a:off x="9107794" y="3667541"/>
            <a:ext cx="2724539" cy="1014245"/>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r>
              <a:rPr lang="en-US" sz="2400" dirty="0"/>
              <a:t>T</a:t>
            </a:r>
            <a:r>
              <a:rPr lang="vi-VN" sz="2400" dirty="0"/>
              <a:t>hực dân Pháp tập trung lực lượng đàn áp, kết hợp thủ đoạn bạo lực với những thủ đoạn chính trị </a:t>
            </a:r>
            <a:endParaRPr sz="2400" dirty="0">
              <a:sym typeface="Raleway Light"/>
            </a:endParaRPr>
          </a:p>
        </p:txBody>
      </p:sp>
      <p:sp>
        <p:nvSpPr>
          <p:cNvPr id="281" name="Google Shape;281;p29"/>
          <p:cNvSpPr txBox="1"/>
          <p:nvPr/>
        </p:nvSpPr>
        <p:spPr>
          <a:xfrm>
            <a:off x="9611475" y="2286051"/>
            <a:ext cx="1397214" cy="686696"/>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buSzPts val="1100"/>
            </a:pPr>
            <a:r>
              <a:rPr lang="vi-VN" sz="2400" dirty="0"/>
              <a:t>Từ cuối năm 1930</a:t>
            </a:r>
            <a:endParaRPr sz="2400" dirty="0">
              <a:sym typeface="Raleway Light"/>
            </a:endParaRPr>
          </a:p>
        </p:txBody>
      </p:sp>
      <p:sp>
        <p:nvSpPr>
          <p:cNvPr id="282" name="Google Shape;282;p29"/>
          <p:cNvSpPr/>
          <p:nvPr/>
        </p:nvSpPr>
        <p:spPr>
          <a:xfrm>
            <a:off x="5387023" y="3132116"/>
            <a:ext cx="1380227" cy="78419"/>
          </a:xfrm>
          <a:prstGeom prst="roundRect">
            <a:avLst>
              <a:gd name="adj" fmla="val 50000"/>
            </a:avLst>
          </a:prstGeom>
          <a:solidFill>
            <a:srgbClr val="D9D9D9"/>
          </a:solidFill>
          <a:ln>
            <a:noFill/>
          </a:ln>
        </p:spPr>
        <p:txBody>
          <a:bodyPr spcFirstLastPara="1" wrap="square" lIns="121900" tIns="121900" rIns="121900" bIns="121900" anchor="ctr" anchorCtr="0">
            <a:noAutofit/>
          </a:bodyPr>
          <a:lstStyle/>
          <a:p>
            <a:endParaRPr sz="2400">
              <a:solidFill>
                <a:srgbClr val="434343"/>
              </a:solidFill>
              <a:latin typeface="Raleway Light"/>
              <a:ea typeface="Raleway Light"/>
              <a:cs typeface="Raleway Light"/>
              <a:sym typeface="Raleway Light"/>
            </a:endParaRPr>
          </a:p>
        </p:txBody>
      </p:sp>
      <p:sp>
        <p:nvSpPr>
          <p:cNvPr id="283" name="Google Shape;283;p29"/>
          <p:cNvSpPr/>
          <p:nvPr/>
        </p:nvSpPr>
        <p:spPr>
          <a:xfrm>
            <a:off x="8163001" y="3092907"/>
            <a:ext cx="1380227" cy="78419"/>
          </a:xfrm>
          <a:prstGeom prst="roundRect">
            <a:avLst>
              <a:gd name="adj" fmla="val 50000"/>
            </a:avLst>
          </a:prstGeom>
          <a:solidFill>
            <a:srgbClr val="D9D9D9"/>
          </a:solidFill>
          <a:ln>
            <a:noFill/>
          </a:ln>
        </p:spPr>
        <p:txBody>
          <a:bodyPr spcFirstLastPara="1" wrap="square" lIns="121900" tIns="121900" rIns="121900" bIns="121900" anchor="ctr" anchorCtr="0">
            <a:noAutofit/>
          </a:bodyPr>
          <a:lstStyle/>
          <a:p>
            <a:endParaRPr sz="2400">
              <a:solidFill>
                <a:srgbClr val="434343"/>
              </a:solidFill>
              <a:latin typeface="Raleway Light"/>
              <a:ea typeface="Raleway Light"/>
              <a:cs typeface="Raleway Light"/>
              <a:sym typeface="Raleway Light"/>
            </a:endParaRPr>
          </a:p>
        </p:txBody>
      </p:sp>
      <p:sp>
        <p:nvSpPr>
          <p:cNvPr id="26" name="Google Shape;147;p21">
            <a:extLst>
              <a:ext uri="{FF2B5EF4-FFF2-40B4-BE49-F238E27FC236}">
                <a16:creationId xmlns:a16="http://schemas.microsoft.com/office/drawing/2014/main" id="{02BBE1D1-F77D-4822-869F-EC3A90AFA567}"/>
              </a:ext>
            </a:extLst>
          </p:cNvPr>
          <p:cNvSpPr txBox="1">
            <a:spLocks/>
          </p:cNvSpPr>
          <p:nvPr/>
        </p:nvSpPr>
        <p:spPr>
          <a:xfrm>
            <a:off x="806221" y="535177"/>
            <a:ext cx="10117236" cy="120324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2pPr>
            <a:lvl3pPr marR="0" lvl="2"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3pPr>
            <a:lvl4pPr marR="0" lvl="3"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4pPr>
            <a:lvl5pPr marR="0" lvl="4"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5pPr>
            <a:lvl6pPr marR="0" lvl="5"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6pPr>
            <a:lvl7pPr marR="0" lvl="6"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7pPr>
            <a:lvl8pPr marR="0" lvl="7"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8pPr>
            <a:lvl9pPr marR="0" lvl="8"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9pPr>
          </a:lstStyle>
          <a:p>
            <a:r>
              <a:rPr lang="vi-VN" sz="3200" dirty="0"/>
              <a:t>Cao trào cách mạng năm 1930-1931</a:t>
            </a:r>
          </a:p>
        </p:txBody>
      </p:sp>
    </p:spTree>
    <p:extLst>
      <p:ext uri="{BB962C8B-B14F-4D97-AF65-F5344CB8AC3E}">
        <p14:creationId xmlns:p14="http://schemas.microsoft.com/office/powerpoint/2010/main" val="36117303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7"/>
          <p:cNvSpPr txBox="1">
            <a:spLocks noGrp="1"/>
          </p:cNvSpPr>
          <p:nvPr>
            <p:ph type="body" idx="1"/>
          </p:nvPr>
        </p:nvSpPr>
        <p:spPr>
          <a:xfrm>
            <a:off x="1189483" y="1215561"/>
            <a:ext cx="9813035" cy="3988203"/>
          </a:xfrm>
          <a:prstGeom prst="rect">
            <a:avLst/>
          </a:prstGeom>
        </p:spPr>
        <p:txBody>
          <a:bodyPr spcFirstLastPara="1" vert="horz" wrap="square" lIns="121900" tIns="121900" rIns="121900" bIns="121900" rtlCol="0" anchor="ctr" anchorCtr="0">
            <a:noAutofit/>
          </a:bodyPr>
          <a:lstStyle/>
          <a:p>
            <a:pPr marL="380990" indent="-380990" algn="just">
              <a:buFont typeface="Wingdings" panose="05000000000000000000" pitchFamily="2" charset="2"/>
              <a:buChar char="§"/>
            </a:pPr>
            <a:r>
              <a:rPr lang="vi-VN" sz="2400" i="0" dirty="0"/>
              <a:t>Tuy bị đế quốc và tay sai dìm trong máu lửa, nhưng cao trào cách mạng năm 1930-1931 là bước thắng lợi đầu tiên có ý nghĩa quyết định đến tiến trình phát triển về sau của cách mạng Việt Nam</a:t>
            </a:r>
            <a:r>
              <a:rPr lang="en-US" sz="2400" i="0" dirty="0"/>
              <a:t>.</a:t>
            </a:r>
          </a:p>
          <a:p>
            <a:pPr marL="380990" indent="-380990" algn="just">
              <a:buFont typeface="Wingdings" panose="05000000000000000000" pitchFamily="2" charset="2"/>
              <a:buChar char="§"/>
            </a:pPr>
            <a:r>
              <a:rPr lang="vi-VN" sz="2400" i="0" dirty="0"/>
              <a:t>Cao trào bước đầu tạo ra trận địa và lực lượng cách mạng, rèn luyện đội ngũ cán bộ, đảng viên và quần chúng yêu nước. </a:t>
            </a:r>
            <a:endParaRPr lang="en-US" sz="2400" i="0" dirty="0"/>
          </a:p>
          <a:p>
            <a:pPr marL="380990" indent="-380990" algn="just">
              <a:buFont typeface="Wingdings" panose="05000000000000000000" pitchFamily="2" charset="2"/>
              <a:buChar char="§"/>
            </a:pPr>
            <a:r>
              <a:rPr lang="vi-VN" sz="2400" i="0" dirty="0"/>
              <a:t>Cao trào cũng để lại cho Đảng </a:t>
            </a:r>
            <a:r>
              <a:rPr lang="en-US" sz="2400" i="0" dirty="0" err="1"/>
              <a:t>nhiều</a:t>
            </a:r>
            <a:r>
              <a:rPr lang="en-US" sz="2400" i="0" dirty="0"/>
              <a:t> </a:t>
            </a:r>
            <a:r>
              <a:rPr lang="en-US" sz="2400" i="0" dirty="0" err="1"/>
              <a:t>bài</a:t>
            </a:r>
            <a:r>
              <a:rPr lang="en-US" sz="2400" i="0" dirty="0"/>
              <a:t> </a:t>
            </a:r>
            <a:r>
              <a:rPr lang="en-US" sz="2400" i="0" dirty="0" err="1"/>
              <a:t>học</a:t>
            </a:r>
            <a:r>
              <a:rPr lang="vi-VN" sz="2400" i="0" dirty="0"/>
              <a:t> kinh nghiệm quý báu</a:t>
            </a:r>
            <a:r>
              <a:rPr lang="en-US" sz="2400" i="0" dirty="0"/>
              <a:t>.</a:t>
            </a:r>
            <a:endParaRPr sz="2400" i="0" dirty="0"/>
          </a:p>
        </p:txBody>
      </p:sp>
      <p:sp>
        <p:nvSpPr>
          <p:cNvPr id="100" name="Google Shape;100;p17"/>
          <p:cNvSpPr txBox="1">
            <a:spLocks noGrp="1"/>
          </p:cNvSpPr>
          <p:nvPr>
            <p:ph type="sldNum" idx="12"/>
          </p:nvPr>
        </p:nvSpPr>
        <p:spPr>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78</a:t>
            </a:fld>
            <a:endParaRPr/>
          </a:p>
        </p:txBody>
      </p:sp>
      <p:sp>
        <p:nvSpPr>
          <p:cNvPr id="4" name="Google Shape;147;p21">
            <a:extLst>
              <a:ext uri="{FF2B5EF4-FFF2-40B4-BE49-F238E27FC236}">
                <a16:creationId xmlns:a16="http://schemas.microsoft.com/office/drawing/2014/main" id="{0D9C28E1-7AB0-41A7-89FE-B807598932ED}"/>
              </a:ext>
            </a:extLst>
          </p:cNvPr>
          <p:cNvSpPr txBox="1">
            <a:spLocks/>
          </p:cNvSpPr>
          <p:nvPr/>
        </p:nvSpPr>
        <p:spPr>
          <a:xfrm>
            <a:off x="1355298" y="613939"/>
            <a:ext cx="10117236" cy="1203247"/>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667" dirty="0">
                <a:solidFill>
                  <a:srgbClr val="FF0000"/>
                </a:solidFill>
                <a:latin typeface="Raleway ExtraBold" pitchFamily="2" charset="0"/>
              </a:rPr>
              <a:t>Ý </a:t>
            </a:r>
            <a:r>
              <a:rPr lang="en-US" sz="2667" dirty="0" err="1">
                <a:solidFill>
                  <a:srgbClr val="FF0000"/>
                </a:solidFill>
                <a:latin typeface="Raleway ExtraBold" pitchFamily="2" charset="0"/>
              </a:rPr>
              <a:t>nghĩa</a:t>
            </a:r>
            <a:r>
              <a:rPr lang="en-US" sz="2667" dirty="0">
                <a:solidFill>
                  <a:srgbClr val="FF0000"/>
                </a:solidFill>
                <a:latin typeface="Raleway ExtraBold" pitchFamily="2" charset="0"/>
              </a:rPr>
              <a:t> </a:t>
            </a:r>
            <a:r>
              <a:rPr lang="en-US" sz="2667" dirty="0" err="1">
                <a:solidFill>
                  <a:srgbClr val="FF0000"/>
                </a:solidFill>
                <a:latin typeface="Raleway ExtraBold" pitchFamily="2" charset="0"/>
              </a:rPr>
              <a:t>của</a:t>
            </a:r>
            <a:r>
              <a:rPr lang="en-US" sz="2667" dirty="0">
                <a:solidFill>
                  <a:srgbClr val="FF0000"/>
                </a:solidFill>
                <a:latin typeface="Raleway ExtraBold" pitchFamily="2" charset="0"/>
              </a:rPr>
              <a:t> c</a:t>
            </a:r>
            <a:r>
              <a:rPr lang="vi-VN" sz="2667" dirty="0">
                <a:solidFill>
                  <a:srgbClr val="FF0000"/>
                </a:solidFill>
                <a:latin typeface="Raleway ExtraBold" pitchFamily="2" charset="0"/>
              </a:rPr>
              <a:t>ao trào cách mạng năm 1930-1931</a:t>
            </a:r>
          </a:p>
        </p:txBody>
      </p:sp>
    </p:spTree>
    <p:extLst>
      <p:ext uri="{BB962C8B-B14F-4D97-AF65-F5344CB8AC3E}">
        <p14:creationId xmlns:p14="http://schemas.microsoft.com/office/powerpoint/2010/main" val="40663523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386C3FD-D30B-40DE-8074-D41162A9B3D2}"/>
              </a:ext>
            </a:extLst>
          </p:cNvPr>
          <p:cNvSpPr>
            <a:spLocks noGrp="1"/>
          </p:cNvSpPr>
          <p:nvPr>
            <p:ph type="sldNum" idx="12"/>
          </p:nvPr>
        </p:nvSpPr>
        <p:spPr/>
        <p:txBody>
          <a:bodyPr/>
          <a:lstStyle/>
          <a:p>
            <a:pPr algn="ctr"/>
            <a:fld id="{00000000-1234-1234-1234-123412341234}" type="slidenum">
              <a:rPr lang="en">
                <a:latin typeface="Raleway Light" pitchFamily="2" charset="0"/>
              </a:rPr>
              <a:pPr algn="ctr"/>
              <a:t>79</a:t>
            </a:fld>
            <a:endParaRPr lang="en">
              <a:latin typeface="Raleway Light" pitchFamily="2" charset="0"/>
            </a:endParaRPr>
          </a:p>
        </p:txBody>
      </p:sp>
      <p:sp>
        <p:nvSpPr>
          <p:cNvPr id="5" name="TextBox 4">
            <a:extLst>
              <a:ext uri="{FF2B5EF4-FFF2-40B4-BE49-F238E27FC236}">
                <a16:creationId xmlns:a16="http://schemas.microsoft.com/office/drawing/2014/main" id="{94E20F18-165D-4C67-A931-1B7025A4965D}"/>
              </a:ext>
            </a:extLst>
          </p:cNvPr>
          <p:cNvSpPr txBox="1"/>
          <p:nvPr/>
        </p:nvSpPr>
        <p:spPr>
          <a:xfrm>
            <a:off x="997528" y="806199"/>
            <a:ext cx="6096000" cy="502766"/>
          </a:xfrm>
          <a:prstGeom prst="rect">
            <a:avLst/>
          </a:prstGeom>
          <a:noFill/>
        </p:spPr>
        <p:txBody>
          <a:bodyPr wrap="square">
            <a:spAutoFit/>
          </a:bodyPr>
          <a:lstStyle/>
          <a:p>
            <a:r>
              <a:rPr lang="en-US" sz="2667" dirty="0" err="1">
                <a:latin typeface="Raleway ExtraBold" pitchFamily="2" charset="0"/>
              </a:rPr>
              <a:t>Luận</a:t>
            </a:r>
            <a:r>
              <a:rPr lang="en-US" sz="2667" dirty="0">
                <a:latin typeface="Raleway ExtraBold" pitchFamily="2" charset="0"/>
              </a:rPr>
              <a:t> </a:t>
            </a:r>
            <a:r>
              <a:rPr lang="en-US" sz="2667" dirty="0" err="1">
                <a:latin typeface="Raleway ExtraBold" pitchFamily="2" charset="0"/>
              </a:rPr>
              <a:t>cương</a:t>
            </a:r>
            <a:r>
              <a:rPr lang="en-US" sz="2667" dirty="0">
                <a:latin typeface="Raleway ExtraBold" pitchFamily="2" charset="0"/>
              </a:rPr>
              <a:t> </a:t>
            </a:r>
            <a:r>
              <a:rPr lang="en-US" sz="2667" dirty="0" err="1">
                <a:latin typeface="Raleway ExtraBold" pitchFamily="2" charset="0"/>
              </a:rPr>
              <a:t>chính</a:t>
            </a:r>
            <a:r>
              <a:rPr lang="en-US" sz="2667" dirty="0">
                <a:latin typeface="Raleway ExtraBold" pitchFamily="2" charset="0"/>
              </a:rPr>
              <a:t> </a:t>
            </a:r>
            <a:r>
              <a:rPr lang="en-US" sz="2667" dirty="0" err="1">
                <a:latin typeface="Raleway ExtraBold" pitchFamily="2" charset="0"/>
              </a:rPr>
              <a:t>trị</a:t>
            </a:r>
            <a:r>
              <a:rPr lang="en-US" sz="2667" dirty="0">
                <a:latin typeface="Raleway ExtraBold" pitchFamily="2" charset="0"/>
              </a:rPr>
              <a:t> </a:t>
            </a:r>
            <a:r>
              <a:rPr lang="en-US" sz="2667" dirty="0" err="1">
                <a:latin typeface="Raleway ExtraBold" pitchFamily="2" charset="0"/>
              </a:rPr>
              <a:t>tháng</a:t>
            </a:r>
            <a:r>
              <a:rPr lang="en-US" sz="2667" dirty="0">
                <a:latin typeface="Raleway ExtraBold" pitchFamily="2" charset="0"/>
              </a:rPr>
              <a:t> 10-1930</a:t>
            </a:r>
          </a:p>
        </p:txBody>
      </p:sp>
      <p:sp>
        <p:nvSpPr>
          <p:cNvPr id="6" name="Rectangle 4">
            <a:extLst>
              <a:ext uri="{FF2B5EF4-FFF2-40B4-BE49-F238E27FC236}">
                <a16:creationId xmlns:a16="http://schemas.microsoft.com/office/drawing/2014/main" id="{C80042A6-355A-490B-8F70-0B9644CAA81C}"/>
              </a:ext>
            </a:extLst>
          </p:cNvPr>
          <p:cNvSpPr txBox="1">
            <a:spLocks noChangeArrowheads="1"/>
          </p:cNvSpPr>
          <p:nvPr/>
        </p:nvSpPr>
        <p:spPr bwMode="auto">
          <a:xfrm>
            <a:off x="1339274" y="1910081"/>
            <a:ext cx="5615709" cy="4141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10000"/>
              </a:lnSpc>
              <a:spcBef>
                <a:spcPct val="20000"/>
              </a:spcBef>
              <a:spcAft>
                <a:spcPct val="0"/>
              </a:spcAft>
              <a:buClr>
                <a:schemeClr val="bg1"/>
              </a:buClr>
              <a:buFont typeface="Wingdings" pitchFamily="2" charset="2"/>
              <a:buChar char="n"/>
              <a:defRPr sz="2800">
                <a:solidFill>
                  <a:srgbClr val="00008E"/>
                </a:solidFill>
                <a:latin typeface="+mn-lt"/>
                <a:ea typeface="+mn-ea"/>
                <a:cs typeface="+mn-cs"/>
              </a:defRPr>
            </a:lvl1pPr>
            <a:lvl2pPr marL="742950" indent="-285750" algn="l" rtl="0" eaLnBrk="0" fontAlgn="base" hangingPunct="0">
              <a:lnSpc>
                <a:spcPct val="110000"/>
              </a:lnSpc>
              <a:spcBef>
                <a:spcPct val="20000"/>
              </a:spcBef>
              <a:spcAft>
                <a:spcPct val="0"/>
              </a:spcAft>
              <a:buClr>
                <a:schemeClr val="bg1"/>
              </a:buClr>
              <a:buFont typeface="Wingdings" pitchFamily="2" charset="2"/>
              <a:buChar char="n"/>
              <a:defRPr sz="2400">
                <a:solidFill>
                  <a:srgbClr val="00008E"/>
                </a:solidFill>
                <a:latin typeface="+mn-lt"/>
              </a:defRPr>
            </a:lvl2pPr>
            <a:lvl3pPr marL="1143000" indent="-228600" algn="l" rtl="0" eaLnBrk="0" fontAlgn="base" hangingPunct="0">
              <a:lnSpc>
                <a:spcPct val="110000"/>
              </a:lnSpc>
              <a:spcBef>
                <a:spcPct val="20000"/>
              </a:spcBef>
              <a:spcAft>
                <a:spcPct val="0"/>
              </a:spcAft>
              <a:buClr>
                <a:schemeClr val="bg1"/>
              </a:buClr>
              <a:buFont typeface="Wingdings" pitchFamily="2" charset="2"/>
              <a:buChar char="n"/>
              <a:defRPr sz="2000">
                <a:solidFill>
                  <a:srgbClr val="00008E"/>
                </a:solidFill>
                <a:latin typeface="+mn-lt"/>
              </a:defRPr>
            </a:lvl3pPr>
            <a:lvl4pPr marL="1600200" indent="-228600" algn="l" rtl="0" eaLnBrk="0" fontAlgn="base" hangingPunct="0">
              <a:lnSpc>
                <a:spcPct val="110000"/>
              </a:lnSpc>
              <a:spcBef>
                <a:spcPct val="20000"/>
              </a:spcBef>
              <a:spcAft>
                <a:spcPct val="0"/>
              </a:spcAft>
              <a:buClr>
                <a:schemeClr val="bg1"/>
              </a:buClr>
              <a:buFont typeface="Wingdings" pitchFamily="2" charset="2"/>
              <a:buChar char="n"/>
              <a:defRPr sz="1800">
                <a:solidFill>
                  <a:srgbClr val="00008E"/>
                </a:solidFill>
                <a:latin typeface="+mn-lt"/>
              </a:defRPr>
            </a:lvl4pPr>
            <a:lvl5pPr marL="2057400" indent="-228600" algn="l" rtl="0" eaLnBrk="0" fontAlgn="base" hangingPunct="0">
              <a:lnSpc>
                <a:spcPct val="110000"/>
              </a:lnSpc>
              <a:spcBef>
                <a:spcPct val="20000"/>
              </a:spcBef>
              <a:spcAft>
                <a:spcPct val="0"/>
              </a:spcAft>
              <a:buClr>
                <a:schemeClr val="bg1"/>
              </a:buClr>
              <a:buFont typeface="Wingdings" pitchFamily="2" charset="2"/>
              <a:buChar char="n"/>
              <a:defRPr sz="1800">
                <a:solidFill>
                  <a:srgbClr val="00008E"/>
                </a:solidFill>
                <a:latin typeface="+mn-lt"/>
              </a:defRPr>
            </a:lvl5pPr>
            <a:lvl6pPr marL="2514600" indent="-228600" algn="l" rtl="0" fontAlgn="base">
              <a:lnSpc>
                <a:spcPct val="110000"/>
              </a:lnSpc>
              <a:spcBef>
                <a:spcPct val="20000"/>
              </a:spcBef>
              <a:spcAft>
                <a:spcPct val="0"/>
              </a:spcAft>
              <a:buClr>
                <a:schemeClr val="bg1"/>
              </a:buClr>
              <a:buFont typeface="Wingdings" pitchFamily="2" charset="2"/>
              <a:buChar char="n"/>
              <a:defRPr sz="1800">
                <a:solidFill>
                  <a:srgbClr val="00008E"/>
                </a:solidFill>
                <a:latin typeface="+mn-lt"/>
              </a:defRPr>
            </a:lvl6pPr>
            <a:lvl7pPr marL="2971800" indent="-228600" algn="l" rtl="0" fontAlgn="base">
              <a:lnSpc>
                <a:spcPct val="110000"/>
              </a:lnSpc>
              <a:spcBef>
                <a:spcPct val="20000"/>
              </a:spcBef>
              <a:spcAft>
                <a:spcPct val="0"/>
              </a:spcAft>
              <a:buClr>
                <a:schemeClr val="bg1"/>
              </a:buClr>
              <a:buFont typeface="Wingdings" pitchFamily="2" charset="2"/>
              <a:buChar char="n"/>
              <a:defRPr sz="1800">
                <a:solidFill>
                  <a:srgbClr val="00008E"/>
                </a:solidFill>
                <a:latin typeface="+mn-lt"/>
              </a:defRPr>
            </a:lvl7pPr>
            <a:lvl8pPr marL="3429000" indent="-228600" algn="l" rtl="0" fontAlgn="base">
              <a:lnSpc>
                <a:spcPct val="110000"/>
              </a:lnSpc>
              <a:spcBef>
                <a:spcPct val="20000"/>
              </a:spcBef>
              <a:spcAft>
                <a:spcPct val="0"/>
              </a:spcAft>
              <a:buClr>
                <a:schemeClr val="bg1"/>
              </a:buClr>
              <a:buFont typeface="Wingdings" pitchFamily="2" charset="2"/>
              <a:buChar char="n"/>
              <a:defRPr sz="1800">
                <a:solidFill>
                  <a:srgbClr val="00008E"/>
                </a:solidFill>
                <a:latin typeface="+mn-lt"/>
              </a:defRPr>
            </a:lvl8pPr>
            <a:lvl9pPr marL="3886200" indent="-228600" algn="l" rtl="0" fontAlgn="base">
              <a:lnSpc>
                <a:spcPct val="110000"/>
              </a:lnSpc>
              <a:spcBef>
                <a:spcPct val="20000"/>
              </a:spcBef>
              <a:spcAft>
                <a:spcPct val="0"/>
              </a:spcAft>
              <a:buClr>
                <a:schemeClr val="bg1"/>
              </a:buClr>
              <a:buFont typeface="Wingdings" pitchFamily="2" charset="2"/>
              <a:buChar char="n"/>
              <a:defRPr sz="1800">
                <a:solidFill>
                  <a:srgbClr val="00008E"/>
                </a:solidFill>
                <a:latin typeface="+mn-lt"/>
              </a:defRPr>
            </a:lvl9pPr>
          </a:lstStyle>
          <a:p>
            <a:pPr marL="0" indent="0">
              <a:buClrTx/>
              <a:buNone/>
              <a:defRPr/>
            </a:pPr>
            <a:r>
              <a:rPr lang="en-US" sz="2400" dirty="0" err="1">
                <a:solidFill>
                  <a:schemeClr val="tx1">
                    <a:lumMod val="50000"/>
                  </a:schemeClr>
                </a:solidFill>
                <a:latin typeface="Raleway Light" pitchFamily="2" charset="0"/>
              </a:rPr>
              <a:t>Hoàn</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cảnh</a:t>
            </a:r>
            <a:r>
              <a:rPr lang="en-US" sz="2400" dirty="0">
                <a:solidFill>
                  <a:schemeClr val="tx1">
                    <a:lumMod val="50000"/>
                  </a:schemeClr>
                </a:solidFill>
                <a:latin typeface="Raleway Light" pitchFamily="2" charset="0"/>
              </a:rPr>
              <a:t>:</a:t>
            </a:r>
          </a:p>
          <a:p>
            <a:pPr algn="just">
              <a:buClrTx/>
              <a:buFont typeface="Wingdings" panose="05000000000000000000" pitchFamily="2" charset="2"/>
              <a:buChar char="q"/>
              <a:defRPr/>
            </a:pPr>
            <a:r>
              <a:rPr lang="en-US" sz="2400" dirty="0">
                <a:solidFill>
                  <a:schemeClr val="tx1">
                    <a:lumMod val="50000"/>
                  </a:schemeClr>
                </a:solidFill>
                <a:latin typeface="Raleway Light" pitchFamily="2" charset="0"/>
              </a:rPr>
              <a:t>4-1930: </a:t>
            </a:r>
            <a:r>
              <a:rPr lang="en-US" sz="2400" dirty="0" err="1">
                <a:solidFill>
                  <a:schemeClr val="tx1">
                    <a:lumMod val="50000"/>
                  </a:schemeClr>
                </a:solidFill>
                <a:latin typeface="Raleway Light" pitchFamily="2" charset="0"/>
              </a:rPr>
              <a:t>Trần</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Phú</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trở</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về</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nước</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và</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bổ</a:t>
            </a:r>
            <a:r>
              <a:rPr lang="en-US" sz="2400" dirty="0">
                <a:solidFill>
                  <a:schemeClr val="tx1">
                    <a:lumMod val="50000"/>
                  </a:schemeClr>
                </a:solidFill>
                <a:latin typeface="Raleway Light" pitchFamily="2" charset="0"/>
              </a:rPr>
              <a:t> sung </a:t>
            </a:r>
            <a:r>
              <a:rPr lang="en-US" sz="2400" dirty="0" err="1">
                <a:solidFill>
                  <a:schemeClr val="tx1">
                    <a:lumMod val="50000"/>
                  </a:schemeClr>
                </a:solidFill>
                <a:latin typeface="Raleway Light" pitchFamily="2" charset="0"/>
              </a:rPr>
              <a:t>vào</a:t>
            </a:r>
            <a:r>
              <a:rPr lang="en-US" sz="2400" dirty="0">
                <a:solidFill>
                  <a:schemeClr val="tx1">
                    <a:lumMod val="50000"/>
                  </a:schemeClr>
                </a:solidFill>
                <a:latin typeface="Raleway Light" pitchFamily="2" charset="0"/>
              </a:rPr>
              <a:t> BCH TƯ </a:t>
            </a:r>
            <a:r>
              <a:rPr lang="en-US" sz="2400" dirty="0" err="1">
                <a:solidFill>
                  <a:schemeClr val="tx1">
                    <a:lumMod val="50000"/>
                  </a:schemeClr>
                </a:solidFill>
                <a:latin typeface="Raleway Light" pitchFamily="2" charset="0"/>
              </a:rPr>
              <a:t>lâm</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thời</a:t>
            </a:r>
            <a:r>
              <a:rPr lang="en-US" sz="2400" dirty="0">
                <a:solidFill>
                  <a:schemeClr val="tx1">
                    <a:lumMod val="50000"/>
                  </a:schemeClr>
                </a:solidFill>
                <a:latin typeface="Raleway Light" pitchFamily="2" charset="0"/>
              </a:rPr>
              <a:t>.</a:t>
            </a:r>
          </a:p>
          <a:p>
            <a:pPr algn="just">
              <a:buClrTx/>
              <a:buFont typeface="Wingdings" panose="05000000000000000000" pitchFamily="2" charset="2"/>
              <a:buChar char="q"/>
              <a:defRPr/>
            </a:pP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Từ</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ngày</a:t>
            </a:r>
            <a:r>
              <a:rPr lang="en-US" sz="2400" dirty="0">
                <a:solidFill>
                  <a:schemeClr val="tx1">
                    <a:lumMod val="50000"/>
                  </a:schemeClr>
                </a:solidFill>
                <a:latin typeface="Raleway Light" pitchFamily="2" charset="0"/>
              </a:rPr>
              <a:t> 14 </a:t>
            </a:r>
            <a:r>
              <a:rPr lang="en-US" sz="2400" dirty="0" err="1">
                <a:solidFill>
                  <a:schemeClr val="tx1">
                    <a:lumMod val="50000"/>
                  </a:schemeClr>
                </a:solidFill>
                <a:latin typeface="Raleway Light" pitchFamily="2" charset="0"/>
              </a:rPr>
              <a:t>đến</a:t>
            </a:r>
            <a:r>
              <a:rPr lang="en-US" sz="2400" dirty="0">
                <a:solidFill>
                  <a:schemeClr val="tx1">
                    <a:lumMod val="50000"/>
                  </a:schemeClr>
                </a:solidFill>
                <a:latin typeface="Raleway Light" pitchFamily="2" charset="0"/>
              </a:rPr>
              <a:t> 31-10-1930, </a:t>
            </a:r>
            <a:r>
              <a:rPr lang="en-US" sz="2400" dirty="0" err="1">
                <a:solidFill>
                  <a:schemeClr val="tx1">
                    <a:lumMod val="50000"/>
                  </a:schemeClr>
                </a:solidFill>
                <a:latin typeface="Raleway Light" pitchFamily="2" charset="0"/>
              </a:rPr>
              <a:t>Hội</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nghị</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lần</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thứ</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nhất</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tại</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Hương</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Cảng</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Trung</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Quốc</a:t>
            </a:r>
            <a:r>
              <a:rPr lang="en-US" sz="2400" dirty="0">
                <a:solidFill>
                  <a:schemeClr val="tx1">
                    <a:lumMod val="50000"/>
                  </a:schemeClr>
                </a:solidFill>
                <a:latin typeface="Raleway Light" pitchFamily="2" charset="0"/>
              </a:rPr>
              <a:t>.</a:t>
            </a:r>
          </a:p>
          <a:p>
            <a:pPr algn="just">
              <a:buClrTx/>
              <a:buFont typeface="Wingdings" panose="05000000000000000000" pitchFamily="2" charset="2"/>
              <a:buChar char="q"/>
              <a:defRPr/>
            </a:pPr>
            <a:r>
              <a:rPr lang="en-US" sz="2400" dirty="0" err="1">
                <a:solidFill>
                  <a:schemeClr val="tx1">
                    <a:lumMod val="50000"/>
                  </a:schemeClr>
                </a:solidFill>
                <a:latin typeface="Raleway Light" pitchFamily="2" charset="0"/>
              </a:rPr>
              <a:t>Hội</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nghị</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lần</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thứ</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nhất</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tại</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Hương</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Cảng</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Trung</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Quốc</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Từ</a:t>
            </a:r>
            <a:r>
              <a:rPr lang="en-US" sz="2400" dirty="0">
                <a:solidFill>
                  <a:schemeClr val="tx1">
                    <a:lumMod val="50000"/>
                  </a:schemeClr>
                </a:solidFill>
                <a:latin typeface="Raleway Light" pitchFamily="2" charset="0"/>
              </a:rPr>
              <a:t> 14-30/10/1930)</a:t>
            </a:r>
          </a:p>
        </p:txBody>
      </p:sp>
      <p:grpSp>
        <p:nvGrpSpPr>
          <p:cNvPr id="7" name="Group 6">
            <a:extLst>
              <a:ext uri="{FF2B5EF4-FFF2-40B4-BE49-F238E27FC236}">
                <a16:creationId xmlns:a16="http://schemas.microsoft.com/office/drawing/2014/main" id="{8DB7B24D-7C14-459D-B240-12EF780FBE38}"/>
              </a:ext>
            </a:extLst>
          </p:cNvPr>
          <p:cNvGrpSpPr/>
          <p:nvPr/>
        </p:nvGrpSpPr>
        <p:grpSpPr>
          <a:xfrm>
            <a:off x="7282874" y="1147546"/>
            <a:ext cx="4686604" cy="4998647"/>
            <a:chOff x="5334000" y="1770604"/>
            <a:chExt cx="4686605" cy="4998648"/>
          </a:xfrm>
        </p:grpSpPr>
        <p:pic>
          <p:nvPicPr>
            <p:cNvPr id="8" name="Picture 7" descr="Tran Phu">
              <a:extLst>
                <a:ext uri="{FF2B5EF4-FFF2-40B4-BE49-F238E27FC236}">
                  <a16:creationId xmlns:a16="http://schemas.microsoft.com/office/drawing/2014/main" id="{42889FE9-E7B0-4A7D-B895-85F05E8B18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1770604"/>
              <a:ext cx="2819400" cy="43523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4CF7A189-BF22-45B1-8D06-389C836D7EF6}"/>
                </a:ext>
              </a:extLst>
            </p:cNvPr>
            <p:cNvSpPr/>
            <p:nvPr/>
          </p:nvSpPr>
          <p:spPr>
            <a:xfrm>
              <a:off x="5334000" y="6307587"/>
              <a:ext cx="4686605" cy="461665"/>
            </a:xfrm>
            <a:prstGeom prst="rect">
              <a:avLst/>
            </a:prstGeom>
          </p:spPr>
          <p:txBody>
            <a:bodyPr wrap="none">
              <a:spAutoFit/>
            </a:bodyPr>
            <a:lstStyle/>
            <a:p>
              <a:r>
                <a:rPr lang="en-US" sz="2400" dirty="0" err="1">
                  <a:latin typeface="Raleway Light" pitchFamily="2" charset="0"/>
                </a:rPr>
                <a:t>Đồng</a:t>
              </a:r>
              <a:r>
                <a:rPr lang="en-US" sz="2400" dirty="0">
                  <a:latin typeface="Raleway Light" pitchFamily="2" charset="0"/>
                </a:rPr>
                <a:t> </a:t>
              </a:r>
              <a:r>
                <a:rPr lang="en-US" sz="2400" dirty="0" err="1">
                  <a:latin typeface="Raleway Light" pitchFamily="2" charset="0"/>
                </a:rPr>
                <a:t>chí</a:t>
              </a:r>
              <a:r>
                <a:rPr lang="en-US" sz="2400" dirty="0">
                  <a:latin typeface="Raleway Light" pitchFamily="2" charset="0"/>
                </a:rPr>
                <a:t> </a:t>
              </a:r>
              <a:r>
                <a:rPr lang="en-US" sz="2400" dirty="0" err="1">
                  <a:latin typeface="Raleway Light" pitchFamily="2" charset="0"/>
                </a:rPr>
                <a:t>Trần</a:t>
              </a:r>
              <a:r>
                <a:rPr lang="en-US" sz="2400" dirty="0">
                  <a:latin typeface="Raleway Light" pitchFamily="2" charset="0"/>
                </a:rPr>
                <a:t> </a:t>
              </a:r>
              <a:r>
                <a:rPr lang="en-US" sz="2400" dirty="0" err="1">
                  <a:latin typeface="Raleway Light" pitchFamily="2" charset="0"/>
                </a:rPr>
                <a:t>Phú</a:t>
              </a:r>
              <a:r>
                <a:rPr lang="en-US" sz="2400" dirty="0">
                  <a:latin typeface="Raleway Light" pitchFamily="2" charset="0"/>
                </a:rPr>
                <a:t> (1904 - 1931)</a:t>
              </a:r>
            </a:p>
          </p:txBody>
        </p:sp>
      </p:grpSp>
    </p:spTree>
    <p:extLst>
      <p:ext uri="{BB962C8B-B14F-4D97-AF65-F5344CB8AC3E}">
        <p14:creationId xmlns:p14="http://schemas.microsoft.com/office/powerpoint/2010/main" val="2835212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559D98-7AAD-4C15-9EB2-86F94102E3C4}"/>
              </a:ext>
            </a:extLst>
          </p:cNvPr>
          <p:cNvSpPr>
            <a:spLocks noGrp="1"/>
          </p:cNvSpPr>
          <p:nvPr>
            <p:ph type="sldNum" idx="12"/>
          </p:nvPr>
        </p:nvSpPr>
        <p:spPr/>
        <p:txBody>
          <a:bodyPr/>
          <a:lstStyle/>
          <a:p>
            <a:fld id="{00000000-1234-1234-1234-123412341234}" type="slidenum">
              <a:rPr lang="en" smtClean="0"/>
              <a:pPr/>
              <a:t>8</a:t>
            </a:fld>
            <a:endParaRPr lang="en"/>
          </a:p>
        </p:txBody>
      </p:sp>
      <p:sp>
        <p:nvSpPr>
          <p:cNvPr id="3" name="Google Shape;98;p16">
            <a:extLst>
              <a:ext uri="{FF2B5EF4-FFF2-40B4-BE49-F238E27FC236}">
                <a16:creationId xmlns:a16="http://schemas.microsoft.com/office/drawing/2014/main" id="{B9374658-F27F-44D9-B738-0E09C0EE1A0D}"/>
              </a:ext>
            </a:extLst>
          </p:cNvPr>
          <p:cNvSpPr txBox="1">
            <a:spLocks/>
          </p:cNvSpPr>
          <p:nvPr/>
        </p:nvSpPr>
        <p:spPr>
          <a:xfrm>
            <a:off x="1549779" y="749848"/>
            <a:ext cx="4934309" cy="942141"/>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800"/>
              </a:spcBef>
            </a:pPr>
            <a:r>
              <a:rPr lang="en-US" sz="3200" dirty="0" err="1">
                <a:solidFill>
                  <a:schemeClr val="bg1"/>
                </a:solidFill>
                <a:latin typeface="Work Sans" pitchFamily="2" charset="0"/>
              </a:rPr>
              <a:t>Đối</a:t>
            </a:r>
            <a:r>
              <a:rPr lang="en-US" sz="3200" dirty="0">
                <a:solidFill>
                  <a:schemeClr val="bg1"/>
                </a:solidFill>
                <a:latin typeface="Work Sans" pitchFamily="2" charset="0"/>
              </a:rPr>
              <a:t> </a:t>
            </a:r>
            <a:r>
              <a:rPr lang="en-US" sz="3200" dirty="0" err="1">
                <a:solidFill>
                  <a:schemeClr val="bg1"/>
                </a:solidFill>
                <a:latin typeface="Work Sans" pitchFamily="2" charset="0"/>
              </a:rPr>
              <a:t>tượng</a:t>
            </a:r>
            <a:r>
              <a:rPr lang="en-US" sz="3200" dirty="0">
                <a:solidFill>
                  <a:schemeClr val="bg1"/>
                </a:solidFill>
                <a:latin typeface="Work Sans" pitchFamily="2" charset="0"/>
              </a:rPr>
              <a:t> </a:t>
            </a:r>
            <a:r>
              <a:rPr lang="en-US" sz="3200" dirty="0" err="1">
                <a:solidFill>
                  <a:schemeClr val="bg1"/>
                </a:solidFill>
                <a:latin typeface="Work Sans" pitchFamily="2" charset="0"/>
              </a:rPr>
              <a:t>nghiên</a:t>
            </a:r>
            <a:r>
              <a:rPr lang="en-US" sz="3200" dirty="0">
                <a:solidFill>
                  <a:schemeClr val="bg1"/>
                </a:solidFill>
                <a:latin typeface="Work Sans" pitchFamily="2" charset="0"/>
              </a:rPr>
              <a:t> </a:t>
            </a:r>
            <a:r>
              <a:rPr lang="en-US" sz="3200" dirty="0" err="1">
                <a:solidFill>
                  <a:schemeClr val="bg1"/>
                </a:solidFill>
                <a:latin typeface="Work Sans" pitchFamily="2" charset="0"/>
              </a:rPr>
              <a:t>cứu</a:t>
            </a:r>
            <a:endParaRPr lang="en-US" sz="3200" dirty="0">
              <a:solidFill>
                <a:schemeClr val="bg1"/>
              </a:solidFill>
              <a:latin typeface="Work Sans" pitchFamily="2" charset="0"/>
            </a:endParaRPr>
          </a:p>
        </p:txBody>
      </p:sp>
      <p:sp>
        <p:nvSpPr>
          <p:cNvPr id="13" name="Google Shape;98;p16">
            <a:extLst>
              <a:ext uri="{FF2B5EF4-FFF2-40B4-BE49-F238E27FC236}">
                <a16:creationId xmlns:a16="http://schemas.microsoft.com/office/drawing/2014/main" id="{7A2EEAC8-D8D0-4ECF-BAA1-17651C40EA18}"/>
              </a:ext>
            </a:extLst>
          </p:cNvPr>
          <p:cNvSpPr txBox="1">
            <a:spLocks/>
          </p:cNvSpPr>
          <p:nvPr/>
        </p:nvSpPr>
        <p:spPr>
          <a:xfrm>
            <a:off x="6195804" y="1786048"/>
            <a:ext cx="5049328" cy="3811593"/>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indent="480048" algn="just">
              <a:lnSpc>
                <a:spcPct val="107000"/>
              </a:lnSpc>
              <a:spcAft>
                <a:spcPts val="1067"/>
              </a:spcAft>
            </a:pPr>
            <a:r>
              <a:rPr lang="vi-VN" sz="2400" dirty="0">
                <a:solidFill>
                  <a:schemeClr val="bg1"/>
                </a:solidFill>
                <a:latin typeface="Work Sans Light" pitchFamily="2" charset="0"/>
              </a:rPr>
              <a:t>Lịch sử Đảng có đối tượng nghiên cứu là Cương lĩnh, đường lối của Đảng, phải nghiên cứu, làm sáng tỏ nội dung Cương lĩnh, đường lối của Đảng, cơ sở lý luận, thực tiễn và giá trị hiện thực của đường lối trong tiến trình phát triển của cách mạng Việt Nam. </a:t>
            </a:r>
            <a:endParaRPr lang="en-US" sz="2400" dirty="0">
              <a:solidFill>
                <a:schemeClr val="bg1"/>
              </a:solidFill>
              <a:latin typeface="Work Sans Light" pitchFamily="2" charset="0"/>
            </a:endParaRPr>
          </a:p>
        </p:txBody>
      </p:sp>
      <p:pic>
        <p:nvPicPr>
          <p:cNvPr id="5" name="Picture 4">
            <a:extLst>
              <a:ext uri="{FF2B5EF4-FFF2-40B4-BE49-F238E27FC236}">
                <a16:creationId xmlns:a16="http://schemas.microsoft.com/office/drawing/2014/main" id="{1660EC11-2EBC-42E0-AE16-A9C71A992BC5}"/>
              </a:ext>
            </a:extLst>
          </p:cNvPr>
          <p:cNvPicPr>
            <a:picLocks noChangeAspect="1"/>
          </p:cNvPicPr>
          <p:nvPr/>
        </p:nvPicPr>
        <p:blipFill>
          <a:blip r:embed="rId2"/>
          <a:stretch>
            <a:fillRect/>
          </a:stretch>
        </p:blipFill>
        <p:spPr>
          <a:xfrm>
            <a:off x="539713" y="1859947"/>
            <a:ext cx="5451239" cy="4522556"/>
          </a:xfrm>
          <a:prstGeom prst="rect">
            <a:avLst/>
          </a:prstGeom>
        </p:spPr>
      </p:pic>
    </p:spTree>
    <p:extLst>
      <p:ext uri="{BB962C8B-B14F-4D97-AF65-F5344CB8AC3E}">
        <p14:creationId xmlns:p14="http://schemas.microsoft.com/office/powerpoint/2010/main" val="367688504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C66C0E2-6075-46A7-9D50-ECBB7F494B3D}"/>
              </a:ext>
            </a:extLst>
          </p:cNvPr>
          <p:cNvSpPr>
            <a:spLocks noGrp="1"/>
          </p:cNvSpPr>
          <p:nvPr>
            <p:ph type="sldNum" idx="12"/>
          </p:nvPr>
        </p:nvSpPr>
        <p:spPr/>
        <p:txBody>
          <a:bodyPr/>
          <a:lstStyle/>
          <a:p>
            <a:pPr algn="ctr"/>
            <a:fld id="{00000000-1234-1234-1234-123412341234}" type="slidenum">
              <a:rPr lang="en"/>
              <a:pPr algn="ctr"/>
              <a:t>80</a:t>
            </a:fld>
            <a:endParaRPr lang="en"/>
          </a:p>
        </p:txBody>
      </p:sp>
      <p:sp>
        <p:nvSpPr>
          <p:cNvPr id="5" name="Date Placeholder 3">
            <a:extLst>
              <a:ext uri="{FF2B5EF4-FFF2-40B4-BE49-F238E27FC236}">
                <a16:creationId xmlns:a16="http://schemas.microsoft.com/office/drawing/2014/main" id="{8C97B215-6BCD-4FF6-9512-006894C149F8}"/>
              </a:ext>
            </a:extLst>
          </p:cNvPr>
          <p:cNvSpPr txBox="1">
            <a:spLocks/>
          </p:cNvSpPr>
          <p:nvPr/>
        </p:nvSpPr>
        <p:spPr>
          <a:xfrm>
            <a:off x="8534400" y="6381749"/>
            <a:ext cx="1524000" cy="47625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defRPr/>
            </a:pPr>
            <a:fld id="{F9834790-60D8-4020-8ACF-77BD688C5A28}" type="datetime1">
              <a:rPr lang="vi-VN" sz="1867"/>
              <a:pPr algn="ctr">
                <a:defRPr/>
              </a:pPr>
              <a:t>20/03/2025</a:t>
            </a:fld>
            <a:endParaRPr lang="en-US" sz="1867"/>
          </a:p>
        </p:txBody>
      </p:sp>
      <p:graphicFrame>
        <p:nvGraphicFramePr>
          <p:cNvPr id="6" name="Content Placeholder 4">
            <a:extLst>
              <a:ext uri="{FF2B5EF4-FFF2-40B4-BE49-F238E27FC236}">
                <a16:creationId xmlns:a16="http://schemas.microsoft.com/office/drawing/2014/main" id="{FCA614FF-7F1F-45CB-9EFF-35E26122ADE5}"/>
              </a:ext>
            </a:extLst>
          </p:cNvPr>
          <p:cNvGraphicFramePr>
            <a:graphicFrameLocks/>
          </p:cNvGraphicFramePr>
          <p:nvPr>
            <p:extLst/>
          </p:nvPr>
        </p:nvGraphicFramePr>
        <p:xfrm>
          <a:off x="1754908" y="1590675"/>
          <a:ext cx="8458200"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0B1ECBE0-6C6F-49CE-9730-D651F2D70A16}"/>
              </a:ext>
            </a:extLst>
          </p:cNvPr>
          <p:cNvSpPr txBox="1"/>
          <p:nvPr/>
        </p:nvSpPr>
        <p:spPr>
          <a:xfrm>
            <a:off x="997527" y="806199"/>
            <a:ext cx="9651999" cy="502766"/>
          </a:xfrm>
          <a:prstGeom prst="rect">
            <a:avLst/>
          </a:prstGeom>
          <a:noFill/>
        </p:spPr>
        <p:txBody>
          <a:bodyPr wrap="square">
            <a:spAutoFit/>
          </a:bodyPr>
          <a:lstStyle/>
          <a:p>
            <a:r>
              <a:rPr lang="en-US" sz="2667" dirty="0" err="1">
                <a:latin typeface="Raleway ExtraBold" pitchFamily="2" charset="0"/>
              </a:rPr>
              <a:t>Hội</a:t>
            </a:r>
            <a:r>
              <a:rPr lang="en-US" sz="2667" dirty="0">
                <a:latin typeface="Raleway ExtraBold" pitchFamily="2" charset="0"/>
              </a:rPr>
              <a:t> </a:t>
            </a:r>
            <a:r>
              <a:rPr lang="en-US" sz="2667" dirty="0" err="1">
                <a:latin typeface="Raleway ExtraBold" pitchFamily="2" charset="0"/>
              </a:rPr>
              <a:t>nghị</a:t>
            </a:r>
            <a:r>
              <a:rPr lang="en-US" sz="2667" dirty="0">
                <a:latin typeface="Raleway ExtraBold" pitchFamily="2" charset="0"/>
              </a:rPr>
              <a:t> </a:t>
            </a:r>
            <a:r>
              <a:rPr lang="en-US" sz="2667" dirty="0" err="1">
                <a:latin typeface="Raleway ExtraBold" pitchFamily="2" charset="0"/>
              </a:rPr>
              <a:t>lần</a:t>
            </a:r>
            <a:r>
              <a:rPr lang="en-US" sz="2667" dirty="0">
                <a:latin typeface="Raleway ExtraBold" pitchFamily="2" charset="0"/>
              </a:rPr>
              <a:t> </a:t>
            </a:r>
            <a:r>
              <a:rPr lang="en-US" sz="2667" dirty="0" err="1">
                <a:latin typeface="Raleway ExtraBold" pitchFamily="2" charset="0"/>
              </a:rPr>
              <a:t>thứ</a:t>
            </a:r>
            <a:r>
              <a:rPr lang="en-US" sz="2667" dirty="0">
                <a:latin typeface="Raleway ExtraBold" pitchFamily="2" charset="0"/>
              </a:rPr>
              <a:t> </a:t>
            </a:r>
            <a:r>
              <a:rPr lang="en-US" sz="2667" dirty="0" err="1">
                <a:latin typeface="Raleway ExtraBold" pitchFamily="2" charset="0"/>
              </a:rPr>
              <a:t>nhất</a:t>
            </a:r>
            <a:r>
              <a:rPr lang="en-US" sz="2667" dirty="0">
                <a:latin typeface="Raleway ExtraBold" pitchFamily="2" charset="0"/>
              </a:rPr>
              <a:t> </a:t>
            </a:r>
            <a:r>
              <a:rPr lang="en-US" sz="2667" dirty="0" err="1">
                <a:latin typeface="Raleway ExtraBold" pitchFamily="2" charset="0"/>
              </a:rPr>
              <a:t>tại</a:t>
            </a:r>
            <a:r>
              <a:rPr lang="en-US" sz="2667" dirty="0">
                <a:latin typeface="Raleway ExtraBold" pitchFamily="2" charset="0"/>
              </a:rPr>
              <a:t> </a:t>
            </a:r>
            <a:r>
              <a:rPr lang="en-US" sz="2667" dirty="0" err="1">
                <a:latin typeface="Raleway ExtraBold" pitchFamily="2" charset="0"/>
              </a:rPr>
              <a:t>Hương</a:t>
            </a:r>
            <a:r>
              <a:rPr lang="en-US" sz="2667" dirty="0">
                <a:latin typeface="Raleway ExtraBold" pitchFamily="2" charset="0"/>
              </a:rPr>
              <a:t> </a:t>
            </a:r>
            <a:r>
              <a:rPr lang="en-US" sz="2667" dirty="0" err="1">
                <a:latin typeface="Raleway ExtraBold" pitchFamily="2" charset="0"/>
              </a:rPr>
              <a:t>Cảng</a:t>
            </a:r>
            <a:r>
              <a:rPr lang="en-US" sz="2667" dirty="0">
                <a:latin typeface="Raleway ExtraBold" pitchFamily="2" charset="0"/>
              </a:rPr>
              <a:t> – </a:t>
            </a:r>
            <a:r>
              <a:rPr lang="en-US" sz="2667" dirty="0" err="1">
                <a:latin typeface="Raleway ExtraBold" pitchFamily="2" charset="0"/>
              </a:rPr>
              <a:t>Trung</a:t>
            </a:r>
            <a:r>
              <a:rPr lang="en-US" sz="2667" dirty="0">
                <a:latin typeface="Raleway ExtraBold" pitchFamily="2" charset="0"/>
              </a:rPr>
              <a:t> </a:t>
            </a:r>
            <a:r>
              <a:rPr lang="en-US" sz="2667" dirty="0" err="1">
                <a:latin typeface="Raleway ExtraBold" pitchFamily="2" charset="0"/>
              </a:rPr>
              <a:t>Quốc</a:t>
            </a:r>
            <a:endParaRPr lang="en-US" sz="2667" dirty="0">
              <a:latin typeface="Raleway ExtraBold" pitchFamily="2" charset="0"/>
            </a:endParaRPr>
          </a:p>
        </p:txBody>
      </p:sp>
    </p:spTree>
    <p:extLst>
      <p:ext uri="{BB962C8B-B14F-4D97-AF65-F5344CB8AC3E}">
        <p14:creationId xmlns:p14="http://schemas.microsoft.com/office/powerpoint/2010/main" val="4105381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977A98-790D-4D8B-8C6D-32201206C772}"/>
              </a:ext>
            </a:extLst>
          </p:cNvPr>
          <p:cNvSpPr>
            <a:spLocks noGrp="1"/>
          </p:cNvSpPr>
          <p:nvPr>
            <p:ph type="sldNum" sz="quarter" idx="12"/>
          </p:nvPr>
        </p:nvSpPr>
        <p:spPr/>
        <p:txBody>
          <a:bodyPr/>
          <a:lstStyle/>
          <a:p>
            <a:pPr algn="ctr"/>
            <a:fld id="{00000000-1234-1234-1234-123412341234}" type="slidenum">
              <a:rPr lang="en" smtClean="0"/>
              <a:pPr algn="ctr"/>
              <a:t>81</a:t>
            </a:fld>
            <a:endParaRPr lang="en"/>
          </a:p>
        </p:txBody>
      </p:sp>
      <p:sp>
        <p:nvSpPr>
          <p:cNvPr id="3" name="Rectangle 2">
            <a:extLst>
              <a:ext uri="{FF2B5EF4-FFF2-40B4-BE49-F238E27FC236}">
                <a16:creationId xmlns:a16="http://schemas.microsoft.com/office/drawing/2014/main" id="{6746EA75-15EF-4341-AB62-81AA004F6907}"/>
              </a:ext>
            </a:extLst>
          </p:cNvPr>
          <p:cNvSpPr txBox="1">
            <a:spLocks noChangeArrowheads="1"/>
          </p:cNvSpPr>
          <p:nvPr/>
        </p:nvSpPr>
        <p:spPr>
          <a:xfrm>
            <a:off x="398065" y="488220"/>
            <a:ext cx="9064795" cy="563563"/>
          </a:xfrm>
          <a:prstGeom prst="rect">
            <a:avLst/>
          </a:prstGeom>
        </p:spPr>
        <p:txBody>
          <a:bodyPr>
            <a:noAutofit/>
            <a:scene3d>
              <a:camera prst="orthographicFront"/>
              <a:lightRig rig="flat" dir="tl">
                <a:rot lat="0" lon="0" rev="6600000"/>
              </a:lightRig>
            </a:scene3d>
            <a:sp3d extrusionH="25400" contourW="8890">
              <a:bevelT w="38100" h="31750"/>
              <a:contourClr>
                <a:schemeClr val="accent2">
                  <a:shade val="75000"/>
                </a:schemeClr>
              </a:contourClr>
            </a:sp3d>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300" b="1" dirty="0" err="1">
                <a:ln w="11430"/>
                <a:solidFill>
                  <a:srgbClr val="FF0000"/>
                </a:solidFill>
                <a:latin typeface="Times New Roman" pitchFamily="18" charset="0"/>
                <a:cs typeface="Times New Roman" pitchFamily="18" charset="0"/>
              </a:rPr>
              <a:t>Nội</a:t>
            </a:r>
            <a:r>
              <a:rPr lang="en-US" sz="3300" b="1" dirty="0">
                <a:ln w="11430"/>
                <a:solidFill>
                  <a:srgbClr val="FF0000"/>
                </a:solidFill>
                <a:latin typeface="Times New Roman" pitchFamily="18" charset="0"/>
                <a:cs typeface="Times New Roman" pitchFamily="18" charset="0"/>
              </a:rPr>
              <a:t> dung </a:t>
            </a:r>
            <a:r>
              <a:rPr lang="en-US" sz="3300" b="1" dirty="0" err="1">
                <a:ln w="11430"/>
                <a:solidFill>
                  <a:srgbClr val="FF0000"/>
                </a:solidFill>
                <a:latin typeface="Times New Roman" pitchFamily="18" charset="0"/>
                <a:cs typeface="Times New Roman" pitchFamily="18" charset="0"/>
              </a:rPr>
              <a:t>luận</a:t>
            </a:r>
            <a:r>
              <a:rPr lang="en-US" sz="3300" b="1" dirty="0">
                <a:ln w="11430"/>
                <a:solidFill>
                  <a:srgbClr val="FF0000"/>
                </a:solidFill>
                <a:latin typeface="Times New Roman" pitchFamily="18" charset="0"/>
                <a:cs typeface="Times New Roman" pitchFamily="18" charset="0"/>
              </a:rPr>
              <a:t> </a:t>
            </a:r>
            <a:r>
              <a:rPr lang="en-US" sz="3300" b="1" dirty="0" err="1">
                <a:ln w="11430"/>
                <a:solidFill>
                  <a:srgbClr val="FF0000"/>
                </a:solidFill>
                <a:latin typeface="Times New Roman" pitchFamily="18" charset="0"/>
                <a:cs typeface="Times New Roman" pitchFamily="18" charset="0"/>
              </a:rPr>
              <a:t>cương</a:t>
            </a:r>
            <a:r>
              <a:rPr lang="en-US" sz="3300" b="1" dirty="0">
                <a:ln w="11430"/>
                <a:solidFill>
                  <a:srgbClr val="FF0000"/>
                </a:solidFill>
                <a:latin typeface="Times New Roman" pitchFamily="18" charset="0"/>
                <a:cs typeface="Times New Roman" pitchFamily="18" charset="0"/>
              </a:rPr>
              <a:t> </a:t>
            </a:r>
            <a:r>
              <a:rPr lang="en-US" sz="3300" b="1" dirty="0" err="1">
                <a:ln w="11430"/>
                <a:solidFill>
                  <a:srgbClr val="FF0000"/>
                </a:solidFill>
                <a:latin typeface="Times New Roman" pitchFamily="18" charset="0"/>
                <a:cs typeface="Times New Roman" pitchFamily="18" charset="0"/>
              </a:rPr>
              <a:t>chính</a:t>
            </a:r>
            <a:r>
              <a:rPr lang="en-US" sz="3300" b="1" dirty="0">
                <a:ln w="11430"/>
                <a:solidFill>
                  <a:srgbClr val="FF0000"/>
                </a:solidFill>
                <a:latin typeface="Times New Roman" pitchFamily="18" charset="0"/>
                <a:cs typeface="Times New Roman" pitchFamily="18" charset="0"/>
              </a:rPr>
              <a:t> </a:t>
            </a:r>
            <a:r>
              <a:rPr lang="en-US" sz="3300" b="1" dirty="0" err="1">
                <a:ln w="11430"/>
                <a:solidFill>
                  <a:srgbClr val="FF0000"/>
                </a:solidFill>
                <a:latin typeface="Times New Roman" pitchFamily="18" charset="0"/>
                <a:cs typeface="Times New Roman" pitchFamily="18" charset="0"/>
              </a:rPr>
              <a:t>trị</a:t>
            </a:r>
            <a:r>
              <a:rPr lang="en-US" sz="3300" b="1" dirty="0">
                <a:ln w="11430"/>
                <a:solidFill>
                  <a:srgbClr val="FF0000"/>
                </a:solidFill>
                <a:latin typeface="Times New Roman" pitchFamily="18" charset="0"/>
                <a:cs typeface="Times New Roman" pitchFamily="18" charset="0"/>
              </a:rPr>
              <a:t> </a:t>
            </a:r>
            <a:r>
              <a:rPr lang="en-US" sz="3300" b="1" dirty="0" err="1">
                <a:ln w="11430"/>
                <a:solidFill>
                  <a:srgbClr val="FF0000"/>
                </a:solidFill>
                <a:latin typeface="Times New Roman" pitchFamily="18" charset="0"/>
                <a:cs typeface="Times New Roman" pitchFamily="18" charset="0"/>
              </a:rPr>
              <a:t>tháng</a:t>
            </a:r>
            <a:r>
              <a:rPr lang="en-US" sz="3300" b="1" dirty="0">
                <a:ln w="11430"/>
                <a:solidFill>
                  <a:srgbClr val="FF0000"/>
                </a:solidFill>
                <a:latin typeface="Times New Roman" pitchFamily="18" charset="0"/>
                <a:cs typeface="Times New Roman" pitchFamily="18" charset="0"/>
              </a:rPr>
              <a:t> 10-1930</a:t>
            </a:r>
          </a:p>
        </p:txBody>
      </p:sp>
      <p:sp>
        <p:nvSpPr>
          <p:cNvPr id="4" name="AutoShape 3">
            <a:extLst>
              <a:ext uri="{FF2B5EF4-FFF2-40B4-BE49-F238E27FC236}">
                <a16:creationId xmlns:a16="http://schemas.microsoft.com/office/drawing/2014/main" id="{F2CA2A93-3AF4-43E6-A01A-3B33896EC6F2}"/>
              </a:ext>
            </a:extLst>
          </p:cNvPr>
          <p:cNvSpPr>
            <a:spLocks noChangeArrowheads="1"/>
          </p:cNvSpPr>
          <p:nvPr/>
        </p:nvSpPr>
        <p:spPr bwMode="gray">
          <a:xfrm rot="39573186">
            <a:off x="6139657" y="2675732"/>
            <a:ext cx="792163" cy="288925"/>
          </a:xfrm>
          <a:prstGeom prst="rightArrow">
            <a:avLst>
              <a:gd name="adj1" fmla="val 35167"/>
              <a:gd name="adj2" fmla="val 111028"/>
            </a:avLst>
          </a:prstGeom>
          <a:gradFill rotWithShape="1">
            <a:gsLst>
              <a:gs pos="0">
                <a:schemeClr val="accent1">
                  <a:gamma/>
                  <a:shade val="89020"/>
                  <a:invGamma/>
                  <a:alpha val="0"/>
                </a:schemeClr>
              </a:gs>
              <a:gs pos="100000">
                <a:schemeClr val="accent1"/>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US" sz="1400">
              <a:solidFill>
                <a:schemeClr val="tx1">
                  <a:lumMod val="50000"/>
                </a:schemeClr>
              </a:solidFill>
              <a:latin typeface="Arial" charset="0"/>
            </a:endParaRPr>
          </a:p>
        </p:txBody>
      </p:sp>
      <p:sp>
        <p:nvSpPr>
          <p:cNvPr id="5" name="AutoShape 4">
            <a:extLst>
              <a:ext uri="{FF2B5EF4-FFF2-40B4-BE49-F238E27FC236}">
                <a16:creationId xmlns:a16="http://schemas.microsoft.com/office/drawing/2014/main" id="{1B75925C-8C32-4BAD-A8AE-807029D4337D}"/>
              </a:ext>
            </a:extLst>
          </p:cNvPr>
          <p:cNvSpPr>
            <a:spLocks noChangeArrowheads="1"/>
          </p:cNvSpPr>
          <p:nvPr/>
        </p:nvSpPr>
        <p:spPr bwMode="gray">
          <a:xfrm rot="3465783">
            <a:off x="6139657" y="4839495"/>
            <a:ext cx="792163" cy="288925"/>
          </a:xfrm>
          <a:prstGeom prst="rightArrow">
            <a:avLst>
              <a:gd name="adj1" fmla="val 35167"/>
              <a:gd name="adj2" fmla="val 111029"/>
            </a:avLst>
          </a:prstGeom>
          <a:gradFill rotWithShape="1">
            <a:gsLst>
              <a:gs pos="0">
                <a:schemeClr val="accent1">
                  <a:gamma/>
                  <a:shade val="89020"/>
                  <a:invGamma/>
                  <a:alpha val="0"/>
                </a:schemeClr>
              </a:gs>
              <a:gs pos="100000">
                <a:schemeClr val="accent1"/>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US" sz="1400">
              <a:solidFill>
                <a:schemeClr val="tx1">
                  <a:lumMod val="50000"/>
                </a:schemeClr>
              </a:solidFill>
              <a:latin typeface="Arial" charset="0"/>
            </a:endParaRPr>
          </a:p>
        </p:txBody>
      </p:sp>
      <p:sp>
        <p:nvSpPr>
          <p:cNvPr id="6" name="AutoShape 6">
            <a:extLst>
              <a:ext uri="{FF2B5EF4-FFF2-40B4-BE49-F238E27FC236}">
                <a16:creationId xmlns:a16="http://schemas.microsoft.com/office/drawing/2014/main" id="{50453912-7E6A-44E9-8F67-945ED3DF7086}"/>
              </a:ext>
            </a:extLst>
          </p:cNvPr>
          <p:cNvSpPr>
            <a:spLocks noChangeArrowheads="1"/>
          </p:cNvSpPr>
          <p:nvPr/>
        </p:nvSpPr>
        <p:spPr bwMode="gray">
          <a:xfrm rot="7535209">
            <a:off x="4882357" y="4806156"/>
            <a:ext cx="792163" cy="288925"/>
          </a:xfrm>
          <a:prstGeom prst="rightArrow">
            <a:avLst>
              <a:gd name="adj1" fmla="val 35167"/>
              <a:gd name="adj2" fmla="val 111028"/>
            </a:avLst>
          </a:prstGeom>
          <a:gradFill rotWithShape="1">
            <a:gsLst>
              <a:gs pos="0">
                <a:schemeClr val="accent1">
                  <a:gamma/>
                  <a:shade val="89020"/>
                  <a:invGamma/>
                  <a:alpha val="0"/>
                </a:schemeClr>
              </a:gs>
              <a:gs pos="100000">
                <a:schemeClr val="accent1"/>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US" sz="1400">
              <a:solidFill>
                <a:schemeClr val="tx1">
                  <a:lumMod val="50000"/>
                </a:schemeClr>
              </a:solidFill>
              <a:latin typeface="Arial" charset="0"/>
            </a:endParaRPr>
          </a:p>
        </p:txBody>
      </p:sp>
      <p:sp>
        <p:nvSpPr>
          <p:cNvPr id="7" name="AutoShape 7">
            <a:extLst>
              <a:ext uri="{FF2B5EF4-FFF2-40B4-BE49-F238E27FC236}">
                <a16:creationId xmlns:a16="http://schemas.microsoft.com/office/drawing/2014/main" id="{5F1B0C78-5A37-4C7A-9632-3C0A6A96FE7C}"/>
              </a:ext>
            </a:extLst>
          </p:cNvPr>
          <p:cNvSpPr>
            <a:spLocks noChangeArrowheads="1"/>
          </p:cNvSpPr>
          <p:nvPr/>
        </p:nvSpPr>
        <p:spPr bwMode="gray">
          <a:xfrm rot="20703691">
            <a:off x="6735805" y="3532371"/>
            <a:ext cx="792163" cy="288925"/>
          </a:xfrm>
          <a:prstGeom prst="rightArrow">
            <a:avLst>
              <a:gd name="adj1" fmla="val 35167"/>
              <a:gd name="adj2" fmla="val 111029"/>
            </a:avLst>
          </a:prstGeom>
          <a:gradFill rotWithShape="1">
            <a:gsLst>
              <a:gs pos="0">
                <a:schemeClr val="accent1">
                  <a:gamma/>
                  <a:shade val="89020"/>
                  <a:invGamma/>
                  <a:alpha val="0"/>
                </a:schemeClr>
              </a:gs>
              <a:gs pos="100000">
                <a:schemeClr val="accent1"/>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US" sz="1400">
              <a:solidFill>
                <a:schemeClr val="tx1">
                  <a:lumMod val="50000"/>
                </a:schemeClr>
              </a:solidFill>
              <a:latin typeface="Arial" charset="0"/>
            </a:endParaRPr>
          </a:p>
        </p:txBody>
      </p:sp>
      <p:sp>
        <p:nvSpPr>
          <p:cNvPr id="8" name="AutoShape 8">
            <a:extLst>
              <a:ext uri="{FF2B5EF4-FFF2-40B4-BE49-F238E27FC236}">
                <a16:creationId xmlns:a16="http://schemas.microsoft.com/office/drawing/2014/main" id="{4F4799F0-C898-45E8-B637-C65352D9FF49}"/>
              </a:ext>
            </a:extLst>
          </p:cNvPr>
          <p:cNvSpPr>
            <a:spLocks noChangeArrowheads="1"/>
          </p:cNvSpPr>
          <p:nvPr/>
        </p:nvSpPr>
        <p:spPr bwMode="gray">
          <a:xfrm rot="-10800000">
            <a:off x="4308475" y="3797300"/>
            <a:ext cx="863600" cy="288925"/>
          </a:xfrm>
          <a:prstGeom prst="rightArrow">
            <a:avLst>
              <a:gd name="adj1" fmla="val 35167"/>
              <a:gd name="adj2" fmla="val 121041"/>
            </a:avLst>
          </a:prstGeom>
          <a:gradFill rotWithShape="1">
            <a:gsLst>
              <a:gs pos="0">
                <a:schemeClr val="accent1">
                  <a:gamma/>
                  <a:shade val="89020"/>
                  <a:invGamma/>
                  <a:alpha val="0"/>
                </a:schemeClr>
              </a:gs>
              <a:gs pos="100000">
                <a:schemeClr val="accent1"/>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US" sz="1400">
              <a:solidFill>
                <a:schemeClr val="tx1">
                  <a:lumMod val="50000"/>
                </a:schemeClr>
              </a:solidFill>
              <a:latin typeface="Arial" charset="0"/>
            </a:endParaRPr>
          </a:p>
        </p:txBody>
      </p:sp>
      <p:sp>
        <p:nvSpPr>
          <p:cNvPr id="9" name="Oval 9">
            <a:extLst>
              <a:ext uri="{FF2B5EF4-FFF2-40B4-BE49-F238E27FC236}">
                <a16:creationId xmlns:a16="http://schemas.microsoft.com/office/drawing/2014/main" id="{779D1576-29DC-43A9-8B94-1B07A5995C82}"/>
              </a:ext>
            </a:extLst>
          </p:cNvPr>
          <p:cNvSpPr>
            <a:spLocks noChangeArrowheads="1"/>
          </p:cNvSpPr>
          <p:nvPr/>
        </p:nvSpPr>
        <p:spPr bwMode="auto">
          <a:xfrm>
            <a:off x="4177520" y="3812719"/>
            <a:ext cx="3362325" cy="432792"/>
          </a:xfrm>
          <a:prstGeom prst="ellipse">
            <a:avLst/>
          </a:prstGeom>
          <a:noFill/>
          <a:ln w="38100" algn="ctr">
            <a:solidFill>
              <a:schemeClr val="bg2"/>
            </a:solidFill>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square" anchor="ctr">
            <a:spAutoFit/>
          </a:bodyPr>
          <a:lstStyle/>
          <a:p>
            <a:pPr fontAlgn="base">
              <a:spcBef>
                <a:spcPct val="0"/>
              </a:spcBef>
              <a:spcAft>
                <a:spcPct val="0"/>
              </a:spcAft>
            </a:pPr>
            <a:endParaRPr lang="en-US" sz="1400">
              <a:solidFill>
                <a:schemeClr val="tx1">
                  <a:lumMod val="50000"/>
                </a:schemeClr>
              </a:solidFill>
              <a:latin typeface="Arial" charset="0"/>
            </a:endParaRPr>
          </a:p>
        </p:txBody>
      </p:sp>
      <p:grpSp>
        <p:nvGrpSpPr>
          <p:cNvPr id="10" name="Group 9">
            <a:extLst>
              <a:ext uri="{FF2B5EF4-FFF2-40B4-BE49-F238E27FC236}">
                <a16:creationId xmlns:a16="http://schemas.microsoft.com/office/drawing/2014/main" id="{888643DB-79F2-487A-8CE8-B7674E2212DF}"/>
              </a:ext>
            </a:extLst>
          </p:cNvPr>
          <p:cNvGrpSpPr/>
          <p:nvPr/>
        </p:nvGrpSpPr>
        <p:grpSpPr>
          <a:xfrm rot="20327876">
            <a:off x="4345720" y="2317695"/>
            <a:ext cx="669925" cy="1198563"/>
            <a:chOff x="3267075" y="2093913"/>
            <a:chExt cx="669925" cy="1198562"/>
          </a:xfrm>
        </p:grpSpPr>
        <p:sp>
          <p:nvSpPr>
            <p:cNvPr id="11" name="AutoShape 5">
              <a:extLst>
                <a:ext uri="{FF2B5EF4-FFF2-40B4-BE49-F238E27FC236}">
                  <a16:creationId xmlns:a16="http://schemas.microsoft.com/office/drawing/2014/main" id="{1FDD0A55-44F8-4EC7-8FBD-28407EB506E7}"/>
                </a:ext>
              </a:extLst>
            </p:cNvPr>
            <p:cNvSpPr>
              <a:spLocks noChangeArrowheads="1"/>
            </p:cNvSpPr>
            <p:nvPr/>
          </p:nvSpPr>
          <p:spPr bwMode="gray">
            <a:xfrm rot="35969022">
              <a:off x="3396457" y="2751931"/>
              <a:ext cx="792162" cy="288925"/>
            </a:xfrm>
            <a:prstGeom prst="rightArrow">
              <a:avLst>
                <a:gd name="adj1" fmla="val 35167"/>
                <a:gd name="adj2" fmla="val 111028"/>
              </a:avLst>
            </a:prstGeom>
            <a:gradFill rotWithShape="1">
              <a:gsLst>
                <a:gs pos="0">
                  <a:schemeClr val="accent1">
                    <a:gamma/>
                    <a:shade val="89020"/>
                    <a:invGamma/>
                    <a:alpha val="0"/>
                  </a:schemeClr>
                </a:gs>
                <a:gs pos="100000">
                  <a:schemeClr val="accent1"/>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US" sz="1400">
                <a:solidFill>
                  <a:schemeClr val="tx1">
                    <a:lumMod val="50000"/>
                  </a:schemeClr>
                </a:solidFill>
                <a:latin typeface="Arial" charset="0"/>
              </a:endParaRPr>
            </a:p>
          </p:txBody>
        </p:sp>
        <p:grpSp>
          <p:nvGrpSpPr>
            <p:cNvPr id="12" name="Group 10">
              <a:extLst>
                <a:ext uri="{FF2B5EF4-FFF2-40B4-BE49-F238E27FC236}">
                  <a16:creationId xmlns:a16="http://schemas.microsoft.com/office/drawing/2014/main" id="{51B8B2A9-9E34-4F6D-A7CA-B98748B55E42}"/>
                </a:ext>
              </a:extLst>
            </p:cNvPr>
            <p:cNvGrpSpPr>
              <a:grpSpLocks/>
            </p:cNvGrpSpPr>
            <p:nvPr/>
          </p:nvGrpSpPr>
          <p:grpSpPr bwMode="auto">
            <a:xfrm>
              <a:off x="3267075" y="2093913"/>
              <a:ext cx="360363" cy="360362"/>
              <a:chOff x="1973" y="1706"/>
              <a:chExt cx="227" cy="227"/>
            </a:xfrm>
          </p:grpSpPr>
          <p:sp>
            <p:nvSpPr>
              <p:cNvPr id="13" name="Oval 11">
                <a:extLst>
                  <a:ext uri="{FF2B5EF4-FFF2-40B4-BE49-F238E27FC236}">
                    <a16:creationId xmlns:a16="http://schemas.microsoft.com/office/drawing/2014/main" id="{D76B7072-9536-4482-9ABA-A43612DF02C5}"/>
                  </a:ext>
                </a:extLst>
              </p:cNvPr>
              <p:cNvSpPr>
                <a:spLocks noChangeArrowheads="1"/>
              </p:cNvSpPr>
              <p:nvPr/>
            </p:nvSpPr>
            <p:spPr bwMode="gray">
              <a:xfrm>
                <a:off x="1973" y="1706"/>
                <a:ext cx="227" cy="227"/>
              </a:xfrm>
              <a:prstGeom prst="ellipse">
                <a:avLst/>
              </a:prstGeom>
              <a:gradFill rotWithShape="1">
                <a:gsLst>
                  <a:gs pos="0">
                    <a:schemeClr val="accent2">
                      <a:gamma/>
                      <a:tint val="33725"/>
                      <a:invGamma/>
                    </a:schemeClr>
                  </a:gs>
                  <a:gs pos="100000">
                    <a:schemeClr val="accent2"/>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pPr fontAlgn="base">
                  <a:spcBef>
                    <a:spcPct val="0"/>
                  </a:spcBef>
                  <a:spcAft>
                    <a:spcPct val="0"/>
                  </a:spcAft>
                </a:pPr>
                <a:endParaRPr lang="en-US" sz="1400">
                  <a:solidFill>
                    <a:schemeClr val="tx1">
                      <a:lumMod val="50000"/>
                    </a:schemeClr>
                  </a:solidFill>
                  <a:latin typeface="Arial" charset="0"/>
                </a:endParaRPr>
              </a:p>
            </p:txBody>
          </p:sp>
          <p:sp>
            <p:nvSpPr>
              <p:cNvPr id="14" name="Oval 12">
                <a:extLst>
                  <a:ext uri="{FF2B5EF4-FFF2-40B4-BE49-F238E27FC236}">
                    <a16:creationId xmlns:a16="http://schemas.microsoft.com/office/drawing/2014/main" id="{13CE50D8-4C4B-4B83-9E71-00877D707823}"/>
                  </a:ext>
                </a:extLst>
              </p:cNvPr>
              <p:cNvSpPr>
                <a:spLocks noChangeArrowheads="1"/>
              </p:cNvSpPr>
              <p:nvPr/>
            </p:nvSpPr>
            <p:spPr bwMode="gray">
              <a:xfrm>
                <a:off x="1983" y="1725"/>
                <a:ext cx="141" cy="142"/>
              </a:xfrm>
              <a:prstGeom prst="ellipse">
                <a:avLst/>
              </a:prstGeom>
              <a:gradFill rotWithShape="1">
                <a:gsLst>
                  <a:gs pos="0">
                    <a:schemeClr val="accent2">
                      <a:gamma/>
                      <a:tint val="33725"/>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pPr>
                <a:endParaRPr lang="en-US" sz="1400">
                  <a:solidFill>
                    <a:schemeClr val="tx1">
                      <a:lumMod val="50000"/>
                    </a:schemeClr>
                  </a:solidFill>
                  <a:latin typeface="Arial" charset="0"/>
                </a:endParaRPr>
              </a:p>
            </p:txBody>
          </p:sp>
        </p:grpSp>
      </p:grpSp>
      <p:grpSp>
        <p:nvGrpSpPr>
          <p:cNvPr id="15" name="Group 13">
            <a:extLst>
              <a:ext uri="{FF2B5EF4-FFF2-40B4-BE49-F238E27FC236}">
                <a16:creationId xmlns:a16="http://schemas.microsoft.com/office/drawing/2014/main" id="{F3335931-0471-43F5-961B-6C4BD3329D0A}"/>
              </a:ext>
            </a:extLst>
          </p:cNvPr>
          <p:cNvGrpSpPr>
            <a:grpSpLocks/>
          </p:cNvGrpSpPr>
          <p:nvPr/>
        </p:nvGrpSpPr>
        <p:grpSpPr bwMode="auto">
          <a:xfrm>
            <a:off x="3846513" y="3749676"/>
            <a:ext cx="360363" cy="360363"/>
            <a:chOff x="1565" y="2659"/>
            <a:chExt cx="227" cy="227"/>
          </a:xfrm>
        </p:grpSpPr>
        <p:sp>
          <p:nvSpPr>
            <p:cNvPr id="16" name="Oval 14">
              <a:extLst>
                <a:ext uri="{FF2B5EF4-FFF2-40B4-BE49-F238E27FC236}">
                  <a16:creationId xmlns:a16="http://schemas.microsoft.com/office/drawing/2014/main" id="{B8F3FC21-09D0-4B24-880D-A763BB50BA4A}"/>
                </a:ext>
              </a:extLst>
            </p:cNvPr>
            <p:cNvSpPr>
              <a:spLocks noChangeArrowheads="1"/>
            </p:cNvSpPr>
            <p:nvPr/>
          </p:nvSpPr>
          <p:spPr bwMode="gray">
            <a:xfrm>
              <a:off x="1565" y="2659"/>
              <a:ext cx="227" cy="227"/>
            </a:xfrm>
            <a:prstGeom prst="ellipse">
              <a:avLst/>
            </a:prstGeom>
            <a:gradFill rotWithShape="1">
              <a:gsLst>
                <a:gs pos="0">
                  <a:schemeClr val="accent2">
                    <a:gamma/>
                    <a:tint val="33725"/>
                    <a:invGamma/>
                  </a:schemeClr>
                </a:gs>
                <a:gs pos="100000">
                  <a:schemeClr val="accent2"/>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pPr fontAlgn="base">
                <a:spcBef>
                  <a:spcPct val="0"/>
                </a:spcBef>
                <a:spcAft>
                  <a:spcPct val="0"/>
                </a:spcAft>
              </a:pPr>
              <a:endParaRPr lang="en-US" sz="1400">
                <a:solidFill>
                  <a:schemeClr val="tx1">
                    <a:lumMod val="50000"/>
                  </a:schemeClr>
                </a:solidFill>
                <a:latin typeface="Arial" charset="0"/>
              </a:endParaRPr>
            </a:p>
          </p:txBody>
        </p:sp>
        <p:sp>
          <p:nvSpPr>
            <p:cNvPr id="17" name="Oval 15">
              <a:extLst>
                <a:ext uri="{FF2B5EF4-FFF2-40B4-BE49-F238E27FC236}">
                  <a16:creationId xmlns:a16="http://schemas.microsoft.com/office/drawing/2014/main" id="{7BFB770A-18A5-4F00-85A5-12086DB05856}"/>
                </a:ext>
              </a:extLst>
            </p:cNvPr>
            <p:cNvSpPr>
              <a:spLocks noChangeArrowheads="1"/>
            </p:cNvSpPr>
            <p:nvPr/>
          </p:nvSpPr>
          <p:spPr bwMode="gray">
            <a:xfrm>
              <a:off x="1575" y="2678"/>
              <a:ext cx="141" cy="142"/>
            </a:xfrm>
            <a:prstGeom prst="ellipse">
              <a:avLst/>
            </a:prstGeom>
            <a:gradFill rotWithShape="1">
              <a:gsLst>
                <a:gs pos="0">
                  <a:schemeClr val="accent2">
                    <a:gamma/>
                    <a:tint val="33725"/>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pPr>
              <a:endParaRPr lang="en-US" sz="1400">
                <a:solidFill>
                  <a:schemeClr val="tx1">
                    <a:lumMod val="50000"/>
                  </a:schemeClr>
                </a:solidFill>
                <a:latin typeface="Arial" charset="0"/>
              </a:endParaRPr>
            </a:p>
          </p:txBody>
        </p:sp>
      </p:grpSp>
      <p:grpSp>
        <p:nvGrpSpPr>
          <p:cNvPr id="18" name="Group 16">
            <a:extLst>
              <a:ext uri="{FF2B5EF4-FFF2-40B4-BE49-F238E27FC236}">
                <a16:creationId xmlns:a16="http://schemas.microsoft.com/office/drawing/2014/main" id="{66AC4D66-375A-4DE6-9AE3-8E42B5D23797}"/>
              </a:ext>
            </a:extLst>
          </p:cNvPr>
          <p:cNvGrpSpPr>
            <a:grpSpLocks/>
          </p:cNvGrpSpPr>
          <p:nvPr/>
        </p:nvGrpSpPr>
        <p:grpSpPr bwMode="auto">
          <a:xfrm>
            <a:off x="4710113" y="5292725"/>
            <a:ext cx="360363" cy="360363"/>
            <a:chOff x="2109" y="3612"/>
            <a:chExt cx="227" cy="227"/>
          </a:xfrm>
        </p:grpSpPr>
        <p:sp>
          <p:nvSpPr>
            <p:cNvPr id="19" name="Oval 17">
              <a:extLst>
                <a:ext uri="{FF2B5EF4-FFF2-40B4-BE49-F238E27FC236}">
                  <a16:creationId xmlns:a16="http://schemas.microsoft.com/office/drawing/2014/main" id="{6FBD2D02-6509-48D6-8172-C3FE351685BF}"/>
                </a:ext>
              </a:extLst>
            </p:cNvPr>
            <p:cNvSpPr>
              <a:spLocks noChangeArrowheads="1"/>
            </p:cNvSpPr>
            <p:nvPr/>
          </p:nvSpPr>
          <p:spPr bwMode="gray">
            <a:xfrm>
              <a:off x="2109" y="3612"/>
              <a:ext cx="227" cy="227"/>
            </a:xfrm>
            <a:prstGeom prst="ellipse">
              <a:avLst/>
            </a:prstGeom>
            <a:gradFill rotWithShape="1">
              <a:gsLst>
                <a:gs pos="0">
                  <a:schemeClr val="accent2">
                    <a:gamma/>
                    <a:tint val="33725"/>
                    <a:invGamma/>
                  </a:schemeClr>
                </a:gs>
                <a:gs pos="100000">
                  <a:schemeClr val="accent2"/>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pPr fontAlgn="base">
                <a:spcBef>
                  <a:spcPct val="0"/>
                </a:spcBef>
                <a:spcAft>
                  <a:spcPct val="0"/>
                </a:spcAft>
              </a:pPr>
              <a:endParaRPr lang="en-US" sz="1400">
                <a:solidFill>
                  <a:schemeClr val="tx1">
                    <a:lumMod val="50000"/>
                  </a:schemeClr>
                </a:solidFill>
                <a:latin typeface="Arial" charset="0"/>
              </a:endParaRPr>
            </a:p>
          </p:txBody>
        </p:sp>
        <p:sp>
          <p:nvSpPr>
            <p:cNvPr id="20" name="Oval 18">
              <a:extLst>
                <a:ext uri="{FF2B5EF4-FFF2-40B4-BE49-F238E27FC236}">
                  <a16:creationId xmlns:a16="http://schemas.microsoft.com/office/drawing/2014/main" id="{CE224D15-914B-4E2A-84FA-158893678331}"/>
                </a:ext>
              </a:extLst>
            </p:cNvPr>
            <p:cNvSpPr>
              <a:spLocks noChangeArrowheads="1"/>
            </p:cNvSpPr>
            <p:nvPr/>
          </p:nvSpPr>
          <p:spPr bwMode="gray">
            <a:xfrm>
              <a:off x="2119" y="3631"/>
              <a:ext cx="141" cy="142"/>
            </a:xfrm>
            <a:prstGeom prst="ellipse">
              <a:avLst/>
            </a:prstGeom>
            <a:gradFill rotWithShape="1">
              <a:gsLst>
                <a:gs pos="0">
                  <a:schemeClr val="accent2">
                    <a:gamma/>
                    <a:tint val="33725"/>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pPr>
              <a:endParaRPr lang="en-US" sz="1400">
                <a:solidFill>
                  <a:schemeClr val="tx1">
                    <a:lumMod val="50000"/>
                  </a:schemeClr>
                </a:solidFill>
                <a:latin typeface="Arial" charset="0"/>
              </a:endParaRPr>
            </a:p>
          </p:txBody>
        </p:sp>
      </p:grpSp>
      <p:grpSp>
        <p:nvGrpSpPr>
          <p:cNvPr id="21" name="Group 19">
            <a:extLst>
              <a:ext uri="{FF2B5EF4-FFF2-40B4-BE49-F238E27FC236}">
                <a16:creationId xmlns:a16="http://schemas.microsoft.com/office/drawing/2014/main" id="{9ED2BE1E-7739-4F5C-B10E-D0842F82CB58}"/>
              </a:ext>
            </a:extLst>
          </p:cNvPr>
          <p:cNvGrpSpPr>
            <a:grpSpLocks/>
          </p:cNvGrpSpPr>
          <p:nvPr/>
        </p:nvGrpSpPr>
        <p:grpSpPr bwMode="auto">
          <a:xfrm>
            <a:off x="6640513" y="2073276"/>
            <a:ext cx="360363" cy="360363"/>
            <a:chOff x="3470" y="1706"/>
            <a:chExt cx="227" cy="227"/>
          </a:xfrm>
        </p:grpSpPr>
        <p:sp>
          <p:nvSpPr>
            <p:cNvPr id="22" name="Oval 20">
              <a:extLst>
                <a:ext uri="{FF2B5EF4-FFF2-40B4-BE49-F238E27FC236}">
                  <a16:creationId xmlns:a16="http://schemas.microsoft.com/office/drawing/2014/main" id="{4B6AC8E0-84C0-46AC-862B-AA41DECC5296}"/>
                </a:ext>
              </a:extLst>
            </p:cNvPr>
            <p:cNvSpPr>
              <a:spLocks noChangeArrowheads="1"/>
            </p:cNvSpPr>
            <p:nvPr/>
          </p:nvSpPr>
          <p:spPr bwMode="gray">
            <a:xfrm>
              <a:off x="3470" y="1706"/>
              <a:ext cx="227" cy="227"/>
            </a:xfrm>
            <a:prstGeom prst="ellipse">
              <a:avLst/>
            </a:prstGeom>
            <a:gradFill rotWithShape="1">
              <a:gsLst>
                <a:gs pos="0">
                  <a:schemeClr val="accent2">
                    <a:gamma/>
                    <a:tint val="33725"/>
                    <a:invGamma/>
                  </a:schemeClr>
                </a:gs>
                <a:gs pos="100000">
                  <a:schemeClr val="accent2"/>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pPr fontAlgn="base">
                <a:spcBef>
                  <a:spcPct val="0"/>
                </a:spcBef>
                <a:spcAft>
                  <a:spcPct val="0"/>
                </a:spcAft>
              </a:pPr>
              <a:endParaRPr lang="en-US" sz="1400">
                <a:solidFill>
                  <a:schemeClr val="tx1">
                    <a:lumMod val="50000"/>
                  </a:schemeClr>
                </a:solidFill>
                <a:latin typeface="Arial" charset="0"/>
              </a:endParaRPr>
            </a:p>
          </p:txBody>
        </p:sp>
        <p:sp>
          <p:nvSpPr>
            <p:cNvPr id="23" name="Oval 21">
              <a:extLst>
                <a:ext uri="{FF2B5EF4-FFF2-40B4-BE49-F238E27FC236}">
                  <a16:creationId xmlns:a16="http://schemas.microsoft.com/office/drawing/2014/main" id="{06F60177-5586-4FC4-B700-7683A2B26A84}"/>
                </a:ext>
              </a:extLst>
            </p:cNvPr>
            <p:cNvSpPr>
              <a:spLocks noChangeArrowheads="1"/>
            </p:cNvSpPr>
            <p:nvPr/>
          </p:nvSpPr>
          <p:spPr bwMode="gray">
            <a:xfrm>
              <a:off x="3480" y="1725"/>
              <a:ext cx="141" cy="142"/>
            </a:xfrm>
            <a:prstGeom prst="ellipse">
              <a:avLst/>
            </a:prstGeom>
            <a:gradFill rotWithShape="1">
              <a:gsLst>
                <a:gs pos="0">
                  <a:schemeClr val="accent2">
                    <a:gamma/>
                    <a:tint val="33725"/>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pPr>
              <a:endParaRPr lang="en-US" sz="1400">
                <a:solidFill>
                  <a:schemeClr val="tx1">
                    <a:lumMod val="50000"/>
                  </a:schemeClr>
                </a:solidFill>
                <a:latin typeface="Arial" charset="0"/>
              </a:endParaRPr>
            </a:p>
          </p:txBody>
        </p:sp>
      </p:grpSp>
      <p:grpSp>
        <p:nvGrpSpPr>
          <p:cNvPr id="24" name="Group 22">
            <a:extLst>
              <a:ext uri="{FF2B5EF4-FFF2-40B4-BE49-F238E27FC236}">
                <a16:creationId xmlns:a16="http://schemas.microsoft.com/office/drawing/2014/main" id="{DA8D21C1-3BEB-416B-834D-4D18DA2B3187}"/>
              </a:ext>
            </a:extLst>
          </p:cNvPr>
          <p:cNvGrpSpPr>
            <a:grpSpLocks/>
          </p:cNvGrpSpPr>
          <p:nvPr/>
        </p:nvGrpSpPr>
        <p:grpSpPr bwMode="auto">
          <a:xfrm>
            <a:off x="7570775" y="3325061"/>
            <a:ext cx="360363" cy="360363"/>
            <a:chOff x="3923" y="2659"/>
            <a:chExt cx="227" cy="227"/>
          </a:xfrm>
        </p:grpSpPr>
        <p:sp>
          <p:nvSpPr>
            <p:cNvPr id="25" name="Oval 23">
              <a:extLst>
                <a:ext uri="{FF2B5EF4-FFF2-40B4-BE49-F238E27FC236}">
                  <a16:creationId xmlns:a16="http://schemas.microsoft.com/office/drawing/2014/main" id="{6EA0D9B4-E2E5-49AC-8FE4-75568C10C929}"/>
                </a:ext>
              </a:extLst>
            </p:cNvPr>
            <p:cNvSpPr>
              <a:spLocks noChangeArrowheads="1"/>
            </p:cNvSpPr>
            <p:nvPr/>
          </p:nvSpPr>
          <p:spPr bwMode="gray">
            <a:xfrm>
              <a:off x="3923" y="2659"/>
              <a:ext cx="227" cy="227"/>
            </a:xfrm>
            <a:prstGeom prst="ellipse">
              <a:avLst/>
            </a:prstGeom>
            <a:gradFill rotWithShape="1">
              <a:gsLst>
                <a:gs pos="0">
                  <a:schemeClr val="accent2">
                    <a:gamma/>
                    <a:tint val="33725"/>
                    <a:invGamma/>
                  </a:schemeClr>
                </a:gs>
                <a:gs pos="100000">
                  <a:schemeClr val="accent2"/>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pPr fontAlgn="base">
                <a:spcBef>
                  <a:spcPct val="0"/>
                </a:spcBef>
                <a:spcAft>
                  <a:spcPct val="0"/>
                </a:spcAft>
              </a:pPr>
              <a:endParaRPr lang="en-US" sz="1400">
                <a:solidFill>
                  <a:schemeClr val="tx1">
                    <a:lumMod val="50000"/>
                  </a:schemeClr>
                </a:solidFill>
                <a:latin typeface="Arial" charset="0"/>
              </a:endParaRPr>
            </a:p>
          </p:txBody>
        </p:sp>
        <p:sp>
          <p:nvSpPr>
            <p:cNvPr id="26" name="Oval 24">
              <a:extLst>
                <a:ext uri="{FF2B5EF4-FFF2-40B4-BE49-F238E27FC236}">
                  <a16:creationId xmlns:a16="http://schemas.microsoft.com/office/drawing/2014/main" id="{4A8341D9-584A-40BE-A756-7C968490AB8E}"/>
                </a:ext>
              </a:extLst>
            </p:cNvPr>
            <p:cNvSpPr>
              <a:spLocks noChangeArrowheads="1"/>
            </p:cNvSpPr>
            <p:nvPr/>
          </p:nvSpPr>
          <p:spPr bwMode="gray">
            <a:xfrm>
              <a:off x="3933" y="2678"/>
              <a:ext cx="141" cy="142"/>
            </a:xfrm>
            <a:prstGeom prst="ellipse">
              <a:avLst/>
            </a:prstGeom>
            <a:gradFill rotWithShape="1">
              <a:gsLst>
                <a:gs pos="0">
                  <a:schemeClr val="accent2">
                    <a:gamma/>
                    <a:tint val="33725"/>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pPr>
              <a:endParaRPr lang="en-US" sz="1400">
                <a:solidFill>
                  <a:schemeClr val="tx1">
                    <a:lumMod val="50000"/>
                  </a:schemeClr>
                </a:solidFill>
                <a:latin typeface="Arial" charset="0"/>
              </a:endParaRPr>
            </a:p>
          </p:txBody>
        </p:sp>
      </p:grpSp>
      <p:grpSp>
        <p:nvGrpSpPr>
          <p:cNvPr id="27" name="Group 25">
            <a:extLst>
              <a:ext uri="{FF2B5EF4-FFF2-40B4-BE49-F238E27FC236}">
                <a16:creationId xmlns:a16="http://schemas.microsoft.com/office/drawing/2014/main" id="{8F1688B5-04A5-48D2-9423-36A6BE56B511}"/>
              </a:ext>
            </a:extLst>
          </p:cNvPr>
          <p:cNvGrpSpPr>
            <a:grpSpLocks/>
          </p:cNvGrpSpPr>
          <p:nvPr/>
        </p:nvGrpSpPr>
        <p:grpSpPr bwMode="auto">
          <a:xfrm>
            <a:off x="6696076" y="5349876"/>
            <a:ext cx="360363" cy="360363"/>
            <a:chOff x="3515" y="3521"/>
            <a:chExt cx="227" cy="227"/>
          </a:xfrm>
        </p:grpSpPr>
        <p:sp>
          <p:nvSpPr>
            <p:cNvPr id="28" name="Oval 26">
              <a:extLst>
                <a:ext uri="{FF2B5EF4-FFF2-40B4-BE49-F238E27FC236}">
                  <a16:creationId xmlns:a16="http://schemas.microsoft.com/office/drawing/2014/main" id="{C19D505D-70E6-4F42-8234-4A7C388759DC}"/>
                </a:ext>
              </a:extLst>
            </p:cNvPr>
            <p:cNvSpPr>
              <a:spLocks noChangeArrowheads="1"/>
            </p:cNvSpPr>
            <p:nvPr/>
          </p:nvSpPr>
          <p:spPr bwMode="gray">
            <a:xfrm>
              <a:off x="3515" y="3521"/>
              <a:ext cx="227" cy="227"/>
            </a:xfrm>
            <a:prstGeom prst="ellipse">
              <a:avLst/>
            </a:prstGeom>
            <a:gradFill rotWithShape="1">
              <a:gsLst>
                <a:gs pos="0">
                  <a:schemeClr val="accent2">
                    <a:gamma/>
                    <a:tint val="33725"/>
                    <a:invGamma/>
                  </a:schemeClr>
                </a:gs>
                <a:gs pos="100000">
                  <a:schemeClr val="accent2"/>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pPr fontAlgn="base">
                <a:spcBef>
                  <a:spcPct val="0"/>
                </a:spcBef>
                <a:spcAft>
                  <a:spcPct val="0"/>
                </a:spcAft>
              </a:pPr>
              <a:endParaRPr lang="en-US" sz="1400">
                <a:solidFill>
                  <a:schemeClr val="tx1">
                    <a:lumMod val="50000"/>
                  </a:schemeClr>
                </a:solidFill>
                <a:latin typeface="Arial" charset="0"/>
              </a:endParaRPr>
            </a:p>
          </p:txBody>
        </p:sp>
        <p:sp>
          <p:nvSpPr>
            <p:cNvPr id="29" name="Oval 27">
              <a:extLst>
                <a:ext uri="{FF2B5EF4-FFF2-40B4-BE49-F238E27FC236}">
                  <a16:creationId xmlns:a16="http://schemas.microsoft.com/office/drawing/2014/main" id="{010449EE-9206-4A00-B333-32D7CB7DC9B3}"/>
                </a:ext>
              </a:extLst>
            </p:cNvPr>
            <p:cNvSpPr>
              <a:spLocks noChangeArrowheads="1"/>
            </p:cNvSpPr>
            <p:nvPr/>
          </p:nvSpPr>
          <p:spPr bwMode="gray">
            <a:xfrm>
              <a:off x="3525" y="3540"/>
              <a:ext cx="141" cy="142"/>
            </a:xfrm>
            <a:prstGeom prst="ellipse">
              <a:avLst/>
            </a:prstGeom>
            <a:gradFill rotWithShape="1">
              <a:gsLst>
                <a:gs pos="0">
                  <a:schemeClr val="accent2">
                    <a:gamma/>
                    <a:tint val="33725"/>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pPr>
              <a:endParaRPr lang="en-US" sz="1400">
                <a:solidFill>
                  <a:schemeClr val="tx1">
                    <a:lumMod val="50000"/>
                  </a:schemeClr>
                </a:solidFill>
                <a:latin typeface="Arial" charset="0"/>
              </a:endParaRPr>
            </a:p>
          </p:txBody>
        </p:sp>
      </p:grpSp>
      <p:sp>
        <p:nvSpPr>
          <p:cNvPr id="30" name="Oval 28">
            <a:extLst>
              <a:ext uri="{FF2B5EF4-FFF2-40B4-BE49-F238E27FC236}">
                <a16:creationId xmlns:a16="http://schemas.microsoft.com/office/drawing/2014/main" id="{EE71400D-599C-4B92-8D06-29803BE8C1EA}"/>
              </a:ext>
            </a:extLst>
          </p:cNvPr>
          <p:cNvSpPr>
            <a:spLocks noChangeArrowheads="1"/>
          </p:cNvSpPr>
          <p:nvPr/>
        </p:nvSpPr>
        <p:spPr bwMode="gray">
          <a:xfrm>
            <a:off x="4986337" y="3743624"/>
            <a:ext cx="259766" cy="432792"/>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fontAlgn="base">
              <a:spcBef>
                <a:spcPct val="0"/>
              </a:spcBef>
              <a:spcAft>
                <a:spcPct val="0"/>
              </a:spcAft>
            </a:pPr>
            <a:endParaRPr lang="en-US" sz="1400">
              <a:solidFill>
                <a:schemeClr val="tx1">
                  <a:lumMod val="50000"/>
                </a:schemeClr>
              </a:solidFill>
              <a:latin typeface="Arial" charset="0"/>
            </a:endParaRPr>
          </a:p>
        </p:txBody>
      </p:sp>
      <p:sp>
        <p:nvSpPr>
          <p:cNvPr id="31" name="Oval 29">
            <a:extLst>
              <a:ext uri="{FF2B5EF4-FFF2-40B4-BE49-F238E27FC236}">
                <a16:creationId xmlns:a16="http://schemas.microsoft.com/office/drawing/2014/main" id="{1039CB77-F592-47FC-A368-7518685CF9DC}"/>
              </a:ext>
            </a:extLst>
          </p:cNvPr>
          <p:cNvSpPr>
            <a:spLocks noChangeArrowheads="1"/>
          </p:cNvSpPr>
          <p:nvPr/>
        </p:nvSpPr>
        <p:spPr bwMode="gray">
          <a:xfrm>
            <a:off x="4979988" y="3727749"/>
            <a:ext cx="259766" cy="432792"/>
          </a:xfrm>
          <a:prstGeom prst="ellipse">
            <a:avLst/>
          </a:prstGeom>
          <a:gradFill rotWithShape="1">
            <a:gsLst>
              <a:gs pos="0">
                <a:schemeClr val="hlink">
                  <a:alpha val="32001"/>
                </a:schemeClr>
              </a:gs>
              <a:gs pos="100000">
                <a:schemeClr val="hlink">
                  <a:gamma/>
                  <a:shade val="46275"/>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fontAlgn="base">
              <a:spcBef>
                <a:spcPct val="0"/>
              </a:spcBef>
              <a:spcAft>
                <a:spcPct val="0"/>
              </a:spcAft>
            </a:pPr>
            <a:endParaRPr lang="en-US" sz="1400">
              <a:solidFill>
                <a:schemeClr val="tx1">
                  <a:lumMod val="50000"/>
                </a:schemeClr>
              </a:solidFill>
              <a:latin typeface="Arial" charset="0"/>
            </a:endParaRPr>
          </a:p>
        </p:txBody>
      </p:sp>
      <p:sp>
        <p:nvSpPr>
          <p:cNvPr id="32" name="Oval 30">
            <a:extLst>
              <a:ext uri="{FF2B5EF4-FFF2-40B4-BE49-F238E27FC236}">
                <a16:creationId xmlns:a16="http://schemas.microsoft.com/office/drawing/2014/main" id="{4D6BDD83-F502-4396-BAFF-E45A4D69497F}"/>
              </a:ext>
            </a:extLst>
          </p:cNvPr>
          <p:cNvSpPr>
            <a:spLocks noChangeArrowheads="1"/>
          </p:cNvSpPr>
          <p:nvPr/>
        </p:nvSpPr>
        <p:spPr bwMode="gray">
          <a:xfrm>
            <a:off x="5113339" y="3743624"/>
            <a:ext cx="1690687" cy="43279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fontAlgn="base">
              <a:spcBef>
                <a:spcPct val="0"/>
              </a:spcBef>
              <a:spcAft>
                <a:spcPct val="0"/>
              </a:spcAft>
            </a:pPr>
            <a:endParaRPr lang="en-US" sz="1400">
              <a:solidFill>
                <a:schemeClr val="tx1">
                  <a:lumMod val="50000"/>
                </a:schemeClr>
              </a:solidFill>
              <a:latin typeface="Arial" charset="0"/>
            </a:endParaRPr>
          </a:p>
        </p:txBody>
      </p:sp>
      <p:sp>
        <p:nvSpPr>
          <p:cNvPr id="33" name="Oval 31">
            <a:extLst>
              <a:ext uri="{FF2B5EF4-FFF2-40B4-BE49-F238E27FC236}">
                <a16:creationId xmlns:a16="http://schemas.microsoft.com/office/drawing/2014/main" id="{1B6904EB-B727-4B2F-A2D6-93B53BDB2625}"/>
              </a:ext>
            </a:extLst>
          </p:cNvPr>
          <p:cNvSpPr>
            <a:spLocks noChangeArrowheads="1"/>
          </p:cNvSpPr>
          <p:nvPr/>
        </p:nvSpPr>
        <p:spPr bwMode="gray">
          <a:xfrm>
            <a:off x="5095875" y="3716636"/>
            <a:ext cx="1690688" cy="432792"/>
          </a:xfrm>
          <a:prstGeom prst="ellipse">
            <a:avLst/>
          </a:prstGeom>
          <a:gradFill rotWithShape="1">
            <a:gsLst>
              <a:gs pos="0">
                <a:schemeClr val="hlink">
                  <a:gamma/>
                  <a:shade val="63529"/>
                  <a:invGamma/>
                </a:schemeClr>
              </a:gs>
              <a:gs pos="100000">
                <a:schemeClr val="hlink">
                  <a:alpha val="0"/>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fontAlgn="base">
              <a:spcBef>
                <a:spcPct val="0"/>
              </a:spcBef>
              <a:spcAft>
                <a:spcPct val="0"/>
              </a:spcAft>
            </a:pPr>
            <a:endParaRPr lang="en-US" sz="1400">
              <a:solidFill>
                <a:schemeClr val="tx1">
                  <a:lumMod val="50000"/>
                </a:schemeClr>
              </a:solidFill>
              <a:latin typeface="Arial" charset="0"/>
            </a:endParaRPr>
          </a:p>
        </p:txBody>
      </p:sp>
      <p:sp>
        <p:nvSpPr>
          <p:cNvPr id="34" name="Oval 32">
            <a:extLst>
              <a:ext uri="{FF2B5EF4-FFF2-40B4-BE49-F238E27FC236}">
                <a16:creationId xmlns:a16="http://schemas.microsoft.com/office/drawing/2014/main" id="{AFF1CC15-F5B0-4595-AFF8-130CA2F2E5D1}"/>
              </a:ext>
            </a:extLst>
          </p:cNvPr>
          <p:cNvSpPr>
            <a:spLocks noChangeArrowheads="1"/>
          </p:cNvSpPr>
          <p:nvPr/>
        </p:nvSpPr>
        <p:spPr bwMode="gray">
          <a:xfrm>
            <a:off x="5197476" y="3743624"/>
            <a:ext cx="1522413" cy="432792"/>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fontAlgn="base">
              <a:spcBef>
                <a:spcPct val="0"/>
              </a:spcBef>
              <a:spcAft>
                <a:spcPct val="0"/>
              </a:spcAft>
            </a:pPr>
            <a:endParaRPr lang="en-US" sz="1400">
              <a:solidFill>
                <a:schemeClr val="tx1">
                  <a:lumMod val="50000"/>
                </a:schemeClr>
              </a:solidFill>
              <a:latin typeface="Arial" charset="0"/>
            </a:endParaRPr>
          </a:p>
        </p:txBody>
      </p:sp>
      <p:sp>
        <p:nvSpPr>
          <p:cNvPr id="35" name="Oval 33">
            <a:extLst>
              <a:ext uri="{FF2B5EF4-FFF2-40B4-BE49-F238E27FC236}">
                <a16:creationId xmlns:a16="http://schemas.microsoft.com/office/drawing/2014/main" id="{780A60D6-840D-4B65-9568-5C0245BA12D5}"/>
              </a:ext>
            </a:extLst>
          </p:cNvPr>
          <p:cNvSpPr>
            <a:spLocks noChangeArrowheads="1"/>
          </p:cNvSpPr>
          <p:nvPr/>
        </p:nvSpPr>
        <p:spPr bwMode="gray">
          <a:xfrm>
            <a:off x="5219700" y="3217863"/>
            <a:ext cx="1471613" cy="1473200"/>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fontAlgn="base">
              <a:spcBef>
                <a:spcPct val="0"/>
              </a:spcBef>
              <a:spcAft>
                <a:spcPct val="0"/>
              </a:spcAft>
            </a:pPr>
            <a:endParaRPr lang="en-US" sz="1400">
              <a:solidFill>
                <a:schemeClr val="tx1">
                  <a:lumMod val="50000"/>
                </a:schemeClr>
              </a:solidFill>
              <a:latin typeface="Arial" charset="0"/>
            </a:endParaRPr>
          </a:p>
        </p:txBody>
      </p:sp>
      <p:sp>
        <p:nvSpPr>
          <p:cNvPr id="36" name="Oval 34">
            <a:extLst>
              <a:ext uri="{FF2B5EF4-FFF2-40B4-BE49-F238E27FC236}">
                <a16:creationId xmlns:a16="http://schemas.microsoft.com/office/drawing/2014/main" id="{D65DEB67-CA7A-4A54-A07E-B12F54F671B9}"/>
              </a:ext>
            </a:extLst>
          </p:cNvPr>
          <p:cNvSpPr>
            <a:spLocks noChangeArrowheads="1"/>
          </p:cNvSpPr>
          <p:nvPr/>
        </p:nvSpPr>
        <p:spPr bwMode="gray">
          <a:xfrm>
            <a:off x="5237164" y="3227389"/>
            <a:ext cx="1438275" cy="1435100"/>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fontAlgn="base">
              <a:spcBef>
                <a:spcPct val="0"/>
              </a:spcBef>
              <a:spcAft>
                <a:spcPct val="0"/>
              </a:spcAft>
            </a:pPr>
            <a:endParaRPr lang="en-US" sz="1400">
              <a:solidFill>
                <a:schemeClr val="tx1">
                  <a:lumMod val="50000"/>
                </a:schemeClr>
              </a:solidFill>
              <a:latin typeface="Arial" charset="0"/>
            </a:endParaRPr>
          </a:p>
        </p:txBody>
      </p:sp>
      <p:sp>
        <p:nvSpPr>
          <p:cNvPr id="37" name="Oval 35">
            <a:extLst>
              <a:ext uri="{FF2B5EF4-FFF2-40B4-BE49-F238E27FC236}">
                <a16:creationId xmlns:a16="http://schemas.microsoft.com/office/drawing/2014/main" id="{456081BE-7198-4465-B5CA-470FDF997CAC}"/>
              </a:ext>
            </a:extLst>
          </p:cNvPr>
          <p:cNvSpPr>
            <a:spLocks noChangeArrowheads="1"/>
          </p:cNvSpPr>
          <p:nvPr/>
        </p:nvSpPr>
        <p:spPr bwMode="gray">
          <a:xfrm>
            <a:off x="5253039" y="3241675"/>
            <a:ext cx="1366837" cy="1341439"/>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fontAlgn="base">
              <a:spcBef>
                <a:spcPct val="0"/>
              </a:spcBef>
              <a:spcAft>
                <a:spcPct val="0"/>
              </a:spcAft>
            </a:pPr>
            <a:endParaRPr lang="en-US" sz="1400">
              <a:solidFill>
                <a:schemeClr val="tx1">
                  <a:lumMod val="50000"/>
                </a:schemeClr>
              </a:solidFill>
              <a:latin typeface="Arial" charset="0"/>
            </a:endParaRPr>
          </a:p>
        </p:txBody>
      </p:sp>
      <p:sp>
        <p:nvSpPr>
          <p:cNvPr id="38" name="Oval 36">
            <a:extLst>
              <a:ext uri="{FF2B5EF4-FFF2-40B4-BE49-F238E27FC236}">
                <a16:creationId xmlns:a16="http://schemas.microsoft.com/office/drawing/2014/main" id="{7BD8BF80-1BA4-474D-BD80-EBD2DFA87D1E}"/>
              </a:ext>
            </a:extLst>
          </p:cNvPr>
          <p:cNvSpPr>
            <a:spLocks noChangeArrowheads="1"/>
          </p:cNvSpPr>
          <p:nvPr/>
        </p:nvSpPr>
        <p:spPr bwMode="gray">
          <a:xfrm>
            <a:off x="5334001" y="3278189"/>
            <a:ext cx="1214439" cy="1090612"/>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fontAlgn="base">
              <a:spcBef>
                <a:spcPct val="0"/>
              </a:spcBef>
              <a:spcAft>
                <a:spcPct val="0"/>
              </a:spcAft>
            </a:pPr>
            <a:endParaRPr lang="en-US" sz="1400">
              <a:solidFill>
                <a:schemeClr val="tx1">
                  <a:lumMod val="50000"/>
                </a:schemeClr>
              </a:solidFill>
              <a:latin typeface="Arial" charset="0"/>
            </a:endParaRPr>
          </a:p>
        </p:txBody>
      </p:sp>
      <p:sp>
        <p:nvSpPr>
          <p:cNvPr id="39" name="Rectangle 38">
            <a:extLst>
              <a:ext uri="{FF2B5EF4-FFF2-40B4-BE49-F238E27FC236}">
                <a16:creationId xmlns:a16="http://schemas.microsoft.com/office/drawing/2014/main" id="{5A2CA96F-6569-4974-9DC2-4DDFAB065F3A}"/>
              </a:ext>
            </a:extLst>
          </p:cNvPr>
          <p:cNvSpPr/>
          <p:nvPr/>
        </p:nvSpPr>
        <p:spPr>
          <a:xfrm>
            <a:off x="3672863" y="1100940"/>
            <a:ext cx="4527187" cy="769441"/>
          </a:xfrm>
          <a:prstGeom prst="rect">
            <a:avLst/>
          </a:prstGeom>
        </p:spPr>
        <p:txBody>
          <a:bodyPr wrap="square">
            <a:spAutoFit/>
          </a:bodyPr>
          <a:lstStyle/>
          <a:p>
            <a:pPr algn="ctr"/>
            <a:r>
              <a:rPr lang="en-US" sz="2200" b="1" dirty="0" err="1">
                <a:solidFill>
                  <a:schemeClr val="tx1">
                    <a:lumMod val="50000"/>
                  </a:schemeClr>
                </a:solidFill>
                <a:latin typeface="Times New Roman" pitchFamily="18" charset="0"/>
                <a:cs typeface="Times New Roman" pitchFamily="18" charset="0"/>
              </a:rPr>
              <a:t>Phân</a:t>
            </a:r>
            <a:r>
              <a:rPr lang="en-US" sz="2200" b="1" dirty="0">
                <a:solidFill>
                  <a:schemeClr val="tx1">
                    <a:lumMod val="50000"/>
                  </a:schemeClr>
                </a:solidFill>
                <a:latin typeface="Times New Roman" pitchFamily="18" charset="0"/>
                <a:cs typeface="Times New Roman" pitchFamily="18" charset="0"/>
              </a:rPr>
              <a:t> </a:t>
            </a:r>
            <a:r>
              <a:rPr lang="en-US" sz="2200" b="1" dirty="0" err="1">
                <a:solidFill>
                  <a:schemeClr val="tx1">
                    <a:lumMod val="50000"/>
                  </a:schemeClr>
                </a:solidFill>
                <a:latin typeface="Times New Roman" pitchFamily="18" charset="0"/>
                <a:cs typeface="Times New Roman" pitchFamily="18" charset="0"/>
              </a:rPr>
              <a:t>tích</a:t>
            </a:r>
            <a:r>
              <a:rPr lang="en-US" sz="2200" b="1" dirty="0">
                <a:solidFill>
                  <a:schemeClr val="tx1">
                    <a:lumMod val="50000"/>
                  </a:schemeClr>
                </a:solidFill>
                <a:latin typeface="Times New Roman" pitchFamily="18" charset="0"/>
                <a:cs typeface="Times New Roman" pitchFamily="18" charset="0"/>
              </a:rPr>
              <a:t> </a:t>
            </a:r>
            <a:r>
              <a:rPr lang="en-US" sz="2200" b="1" dirty="0" err="1">
                <a:solidFill>
                  <a:schemeClr val="tx1">
                    <a:lumMod val="50000"/>
                  </a:schemeClr>
                </a:solidFill>
                <a:latin typeface="Times New Roman" pitchFamily="18" charset="0"/>
                <a:cs typeface="Times New Roman" pitchFamily="18" charset="0"/>
              </a:rPr>
              <a:t>đặc</a:t>
            </a:r>
            <a:r>
              <a:rPr lang="en-US" sz="2200" b="1" dirty="0">
                <a:solidFill>
                  <a:schemeClr val="tx1">
                    <a:lumMod val="50000"/>
                  </a:schemeClr>
                </a:solidFill>
                <a:latin typeface="Times New Roman" pitchFamily="18" charset="0"/>
                <a:cs typeface="Times New Roman" pitchFamily="18" charset="0"/>
              </a:rPr>
              <a:t> </a:t>
            </a:r>
            <a:r>
              <a:rPr lang="en-US" sz="2200" b="1" dirty="0" err="1">
                <a:solidFill>
                  <a:schemeClr val="tx1">
                    <a:lumMod val="50000"/>
                  </a:schemeClr>
                </a:solidFill>
                <a:latin typeface="Times New Roman" pitchFamily="18" charset="0"/>
                <a:cs typeface="Times New Roman" pitchFamily="18" charset="0"/>
              </a:rPr>
              <a:t>điểm</a:t>
            </a:r>
            <a:r>
              <a:rPr lang="en-US" sz="2200" b="1" dirty="0">
                <a:solidFill>
                  <a:schemeClr val="tx1">
                    <a:lumMod val="50000"/>
                  </a:schemeClr>
                </a:solidFill>
                <a:latin typeface="Times New Roman" pitchFamily="18" charset="0"/>
                <a:cs typeface="Times New Roman" pitchFamily="18" charset="0"/>
              </a:rPr>
              <a:t> </a:t>
            </a:r>
            <a:r>
              <a:rPr lang="en-US" sz="2200" b="1" dirty="0" err="1">
                <a:solidFill>
                  <a:schemeClr val="tx1">
                    <a:lumMod val="50000"/>
                  </a:schemeClr>
                </a:solidFill>
                <a:latin typeface="Times New Roman" pitchFamily="18" charset="0"/>
                <a:cs typeface="Times New Roman" pitchFamily="18" charset="0"/>
              </a:rPr>
              <a:t>tình</a:t>
            </a:r>
            <a:r>
              <a:rPr lang="en-US" sz="2200" b="1" dirty="0">
                <a:solidFill>
                  <a:schemeClr val="tx1">
                    <a:lumMod val="50000"/>
                  </a:schemeClr>
                </a:solidFill>
                <a:latin typeface="Times New Roman" pitchFamily="18" charset="0"/>
                <a:cs typeface="Times New Roman" pitchFamily="18" charset="0"/>
              </a:rPr>
              <a:t> </a:t>
            </a:r>
            <a:r>
              <a:rPr lang="en-US" sz="2200" b="1" dirty="0" err="1">
                <a:solidFill>
                  <a:schemeClr val="tx1">
                    <a:lumMod val="50000"/>
                  </a:schemeClr>
                </a:solidFill>
                <a:latin typeface="Times New Roman" pitchFamily="18" charset="0"/>
                <a:cs typeface="Times New Roman" pitchFamily="18" charset="0"/>
              </a:rPr>
              <a:t>hình</a:t>
            </a:r>
            <a:r>
              <a:rPr lang="en-US" sz="2200" b="1" dirty="0">
                <a:solidFill>
                  <a:schemeClr val="tx1">
                    <a:lumMod val="50000"/>
                  </a:schemeClr>
                </a:solidFill>
                <a:latin typeface="Times New Roman" pitchFamily="18" charset="0"/>
                <a:cs typeface="Times New Roman" pitchFamily="18" charset="0"/>
              </a:rPr>
              <a:t> </a:t>
            </a:r>
            <a:r>
              <a:rPr lang="en-US" sz="2200" b="1" dirty="0" err="1">
                <a:solidFill>
                  <a:schemeClr val="tx1">
                    <a:lumMod val="50000"/>
                  </a:schemeClr>
                </a:solidFill>
                <a:latin typeface="Times New Roman" pitchFamily="18" charset="0"/>
                <a:cs typeface="Times New Roman" pitchFamily="18" charset="0"/>
              </a:rPr>
              <a:t>và</a:t>
            </a:r>
            <a:r>
              <a:rPr lang="en-US" sz="2200" b="1" dirty="0">
                <a:solidFill>
                  <a:schemeClr val="tx1">
                    <a:lumMod val="50000"/>
                  </a:schemeClr>
                </a:solidFill>
                <a:latin typeface="Times New Roman" pitchFamily="18" charset="0"/>
                <a:cs typeface="Times New Roman" pitchFamily="18" charset="0"/>
              </a:rPr>
              <a:t> </a:t>
            </a:r>
            <a:r>
              <a:rPr lang="en-US" sz="2200" b="1" dirty="0" err="1">
                <a:solidFill>
                  <a:schemeClr val="tx1">
                    <a:lumMod val="50000"/>
                  </a:schemeClr>
                </a:solidFill>
                <a:latin typeface="Times New Roman" pitchFamily="18" charset="0"/>
                <a:cs typeface="Times New Roman" pitchFamily="18" charset="0"/>
              </a:rPr>
              <a:t>nêu</a:t>
            </a:r>
            <a:r>
              <a:rPr lang="en-US" sz="2200" b="1" dirty="0">
                <a:solidFill>
                  <a:schemeClr val="tx1">
                    <a:lumMod val="50000"/>
                  </a:schemeClr>
                </a:solidFill>
                <a:latin typeface="Times New Roman" pitchFamily="18" charset="0"/>
                <a:cs typeface="Times New Roman" pitchFamily="18" charset="0"/>
              </a:rPr>
              <a:t> </a:t>
            </a:r>
            <a:r>
              <a:rPr lang="en-US" sz="2200" b="1" dirty="0" err="1">
                <a:solidFill>
                  <a:schemeClr val="tx1">
                    <a:lumMod val="50000"/>
                  </a:schemeClr>
                </a:solidFill>
                <a:latin typeface="Times New Roman" pitchFamily="18" charset="0"/>
                <a:cs typeface="Times New Roman" pitchFamily="18" charset="0"/>
              </a:rPr>
              <a:t>những</a:t>
            </a:r>
            <a:r>
              <a:rPr lang="en-US" sz="2200" b="1" dirty="0">
                <a:solidFill>
                  <a:schemeClr val="tx1">
                    <a:lumMod val="50000"/>
                  </a:schemeClr>
                </a:solidFill>
                <a:latin typeface="Times New Roman" pitchFamily="18" charset="0"/>
                <a:cs typeface="Times New Roman" pitchFamily="18" charset="0"/>
              </a:rPr>
              <a:t> </a:t>
            </a:r>
            <a:r>
              <a:rPr lang="en-US" sz="2200" b="1" dirty="0" err="1">
                <a:solidFill>
                  <a:schemeClr val="tx1">
                    <a:lumMod val="50000"/>
                  </a:schemeClr>
                </a:solidFill>
                <a:latin typeface="Times New Roman" pitchFamily="18" charset="0"/>
                <a:cs typeface="Times New Roman" pitchFamily="18" charset="0"/>
              </a:rPr>
              <a:t>vấn</a:t>
            </a:r>
            <a:r>
              <a:rPr lang="en-US" sz="2200" b="1" dirty="0">
                <a:solidFill>
                  <a:schemeClr val="tx1">
                    <a:lumMod val="50000"/>
                  </a:schemeClr>
                </a:solidFill>
                <a:latin typeface="Times New Roman" pitchFamily="18" charset="0"/>
                <a:cs typeface="Times New Roman" pitchFamily="18" charset="0"/>
              </a:rPr>
              <a:t> </a:t>
            </a:r>
            <a:r>
              <a:rPr lang="en-US" sz="2200" b="1" dirty="0" err="1">
                <a:solidFill>
                  <a:schemeClr val="tx1">
                    <a:lumMod val="50000"/>
                  </a:schemeClr>
                </a:solidFill>
                <a:latin typeface="Times New Roman" pitchFamily="18" charset="0"/>
                <a:cs typeface="Times New Roman" pitchFamily="18" charset="0"/>
              </a:rPr>
              <a:t>đề</a:t>
            </a:r>
            <a:r>
              <a:rPr lang="en-US" sz="2200" b="1" dirty="0">
                <a:solidFill>
                  <a:schemeClr val="tx1">
                    <a:lumMod val="50000"/>
                  </a:schemeClr>
                </a:solidFill>
                <a:latin typeface="Times New Roman" pitchFamily="18" charset="0"/>
                <a:cs typeface="Times New Roman" pitchFamily="18" charset="0"/>
              </a:rPr>
              <a:t> </a:t>
            </a:r>
            <a:r>
              <a:rPr lang="en-US" sz="2200" b="1" dirty="0" err="1">
                <a:solidFill>
                  <a:schemeClr val="tx1">
                    <a:lumMod val="50000"/>
                  </a:schemeClr>
                </a:solidFill>
                <a:latin typeface="Times New Roman" pitchFamily="18" charset="0"/>
                <a:cs typeface="Times New Roman" pitchFamily="18" charset="0"/>
              </a:rPr>
              <a:t>cơ</a:t>
            </a:r>
            <a:r>
              <a:rPr lang="en-US" sz="2200" b="1" dirty="0">
                <a:solidFill>
                  <a:schemeClr val="tx1">
                    <a:lumMod val="50000"/>
                  </a:schemeClr>
                </a:solidFill>
                <a:latin typeface="Times New Roman" pitchFamily="18" charset="0"/>
                <a:cs typeface="Times New Roman" pitchFamily="18" charset="0"/>
              </a:rPr>
              <a:t> </a:t>
            </a:r>
            <a:r>
              <a:rPr lang="en-US" sz="2200" b="1" dirty="0" err="1">
                <a:solidFill>
                  <a:schemeClr val="tx1">
                    <a:lumMod val="50000"/>
                  </a:schemeClr>
                </a:solidFill>
                <a:latin typeface="Times New Roman" pitchFamily="18" charset="0"/>
                <a:cs typeface="Times New Roman" pitchFamily="18" charset="0"/>
              </a:rPr>
              <a:t>bản</a:t>
            </a:r>
            <a:r>
              <a:rPr lang="en-US" sz="2200" b="1" dirty="0">
                <a:solidFill>
                  <a:schemeClr val="tx1">
                    <a:lumMod val="50000"/>
                  </a:schemeClr>
                </a:solidFill>
                <a:latin typeface="Times New Roman" pitchFamily="18" charset="0"/>
                <a:cs typeface="Times New Roman" pitchFamily="18" charset="0"/>
              </a:rPr>
              <a:t> </a:t>
            </a:r>
            <a:r>
              <a:rPr lang="en-US" sz="2200" b="1" dirty="0" err="1">
                <a:solidFill>
                  <a:schemeClr val="tx1">
                    <a:lumMod val="50000"/>
                  </a:schemeClr>
                </a:solidFill>
                <a:latin typeface="Times New Roman" pitchFamily="18" charset="0"/>
                <a:cs typeface="Times New Roman" pitchFamily="18" charset="0"/>
              </a:rPr>
              <a:t>của</a:t>
            </a:r>
            <a:r>
              <a:rPr lang="en-US" sz="2200" b="1" dirty="0">
                <a:solidFill>
                  <a:schemeClr val="tx1">
                    <a:lumMod val="50000"/>
                  </a:schemeClr>
                </a:solidFill>
                <a:latin typeface="Times New Roman" pitchFamily="18" charset="0"/>
                <a:cs typeface="Times New Roman" pitchFamily="18" charset="0"/>
              </a:rPr>
              <a:t> </a:t>
            </a:r>
            <a:r>
              <a:rPr lang="en-US" sz="2200" b="1" dirty="0" err="1">
                <a:solidFill>
                  <a:schemeClr val="tx1">
                    <a:lumMod val="50000"/>
                  </a:schemeClr>
                </a:solidFill>
                <a:latin typeface="Times New Roman" pitchFamily="18" charset="0"/>
                <a:cs typeface="Times New Roman" pitchFamily="18" charset="0"/>
              </a:rPr>
              <a:t>cách</a:t>
            </a:r>
            <a:r>
              <a:rPr lang="en-US" sz="2200" b="1" dirty="0">
                <a:solidFill>
                  <a:schemeClr val="tx1">
                    <a:lumMod val="50000"/>
                  </a:schemeClr>
                </a:solidFill>
                <a:latin typeface="Times New Roman" pitchFamily="18" charset="0"/>
                <a:cs typeface="Times New Roman" pitchFamily="18" charset="0"/>
              </a:rPr>
              <a:t> </a:t>
            </a:r>
            <a:r>
              <a:rPr lang="en-US" sz="2200" b="1" dirty="0" err="1">
                <a:solidFill>
                  <a:schemeClr val="tx1">
                    <a:lumMod val="50000"/>
                  </a:schemeClr>
                </a:solidFill>
                <a:latin typeface="Times New Roman" pitchFamily="18" charset="0"/>
                <a:cs typeface="Times New Roman" pitchFamily="18" charset="0"/>
              </a:rPr>
              <a:t>mạng</a:t>
            </a:r>
            <a:endParaRPr lang="en-US" sz="2200" b="1" dirty="0">
              <a:solidFill>
                <a:schemeClr val="tx1">
                  <a:lumMod val="50000"/>
                </a:schemeClr>
              </a:solidFill>
              <a:latin typeface="Times New Roman" pitchFamily="18" charset="0"/>
              <a:cs typeface="Times New Roman" pitchFamily="18" charset="0"/>
            </a:endParaRPr>
          </a:p>
        </p:txBody>
      </p:sp>
      <p:sp>
        <p:nvSpPr>
          <p:cNvPr id="40" name="Rectangle 39">
            <a:extLst>
              <a:ext uri="{FF2B5EF4-FFF2-40B4-BE49-F238E27FC236}">
                <a16:creationId xmlns:a16="http://schemas.microsoft.com/office/drawing/2014/main" id="{05DC4186-1D21-408C-B15F-48746121CAB1}"/>
              </a:ext>
            </a:extLst>
          </p:cNvPr>
          <p:cNvSpPr/>
          <p:nvPr/>
        </p:nvSpPr>
        <p:spPr>
          <a:xfrm>
            <a:off x="7064852" y="2123627"/>
            <a:ext cx="2529860" cy="430887"/>
          </a:xfrm>
          <a:prstGeom prst="rect">
            <a:avLst/>
          </a:prstGeom>
        </p:spPr>
        <p:txBody>
          <a:bodyPr wrap="none">
            <a:spAutoFit/>
          </a:bodyPr>
          <a:lstStyle/>
          <a:p>
            <a:r>
              <a:rPr lang="en-US" sz="2200" b="1" dirty="0" err="1">
                <a:solidFill>
                  <a:schemeClr val="tx1">
                    <a:lumMod val="50000"/>
                  </a:schemeClr>
                </a:solidFill>
                <a:latin typeface="Times New Roman" pitchFamily="18" charset="0"/>
                <a:cs typeface="Times New Roman" pitchFamily="18" charset="0"/>
              </a:rPr>
              <a:t>Mâu</a:t>
            </a:r>
            <a:r>
              <a:rPr lang="en-US" sz="2200" b="1" dirty="0">
                <a:solidFill>
                  <a:schemeClr val="tx1">
                    <a:lumMod val="50000"/>
                  </a:schemeClr>
                </a:solidFill>
                <a:latin typeface="Times New Roman" pitchFamily="18" charset="0"/>
                <a:cs typeface="Times New Roman" pitchFamily="18" charset="0"/>
              </a:rPr>
              <a:t> </a:t>
            </a:r>
            <a:r>
              <a:rPr lang="en-US" sz="2200" b="1" dirty="0" err="1">
                <a:solidFill>
                  <a:schemeClr val="tx1">
                    <a:lumMod val="50000"/>
                  </a:schemeClr>
                </a:solidFill>
                <a:latin typeface="Times New Roman" pitchFamily="18" charset="0"/>
                <a:cs typeface="Times New Roman" pitchFamily="18" charset="0"/>
              </a:rPr>
              <a:t>thuẫn</a:t>
            </a:r>
            <a:r>
              <a:rPr lang="en-US" sz="2200" b="1" dirty="0">
                <a:solidFill>
                  <a:schemeClr val="tx1">
                    <a:lumMod val="50000"/>
                  </a:schemeClr>
                </a:solidFill>
                <a:latin typeface="Times New Roman" pitchFamily="18" charset="0"/>
                <a:cs typeface="Times New Roman" pitchFamily="18" charset="0"/>
              </a:rPr>
              <a:t> </a:t>
            </a:r>
            <a:r>
              <a:rPr lang="en-US" sz="2200" b="1" dirty="0" err="1">
                <a:solidFill>
                  <a:schemeClr val="tx1">
                    <a:lumMod val="50000"/>
                  </a:schemeClr>
                </a:solidFill>
                <a:latin typeface="Times New Roman" pitchFamily="18" charset="0"/>
                <a:cs typeface="Times New Roman" pitchFamily="18" charset="0"/>
              </a:rPr>
              <a:t>giai</a:t>
            </a:r>
            <a:r>
              <a:rPr lang="en-US" sz="2200" b="1" dirty="0">
                <a:solidFill>
                  <a:schemeClr val="tx1">
                    <a:lumMod val="50000"/>
                  </a:schemeClr>
                </a:solidFill>
                <a:latin typeface="Times New Roman" pitchFamily="18" charset="0"/>
                <a:cs typeface="Times New Roman" pitchFamily="18" charset="0"/>
              </a:rPr>
              <a:t> </a:t>
            </a:r>
            <a:r>
              <a:rPr lang="en-US" sz="2200" b="1" dirty="0" err="1">
                <a:solidFill>
                  <a:schemeClr val="tx1">
                    <a:lumMod val="50000"/>
                  </a:schemeClr>
                </a:solidFill>
                <a:latin typeface="Times New Roman" pitchFamily="18" charset="0"/>
                <a:cs typeface="Times New Roman" pitchFamily="18" charset="0"/>
              </a:rPr>
              <a:t>cấp</a:t>
            </a:r>
            <a:endParaRPr lang="en-US" sz="2200" b="1" dirty="0">
              <a:solidFill>
                <a:schemeClr val="tx1">
                  <a:lumMod val="50000"/>
                </a:schemeClr>
              </a:solidFill>
              <a:latin typeface="Times New Roman" pitchFamily="18" charset="0"/>
              <a:cs typeface="Times New Roman" pitchFamily="18" charset="0"/>
            </a:endParaRPr>
          </a:p>
        </p:txBody>
      </p:sp>
      <p:sp>
        <p:nvSpPr>
          <p:cNvPr id="41" name="Rectangle 40">
            <a:extLst>
              <a:ext uri="{FF2B5EF4-FFF2-40B4-BE49-F238E27FC236}">
                <a16:creationId xmlns:a16="http://schemas.microsoft.com/office/drawing/2014/main" id="{B9AAC2BB-4969-434F-A566-5B53CD68755C}"/>
              </a:ext>
            </a:extLst>
          </p:cNvPr>
          <p:cNvSpPr/>
          <p:nvPr/>
        </p:nvSpPr>
        <p:spPr>
          <a:xfrm>
            <a:off x="7931138" y="3170297"/>
            <a:ext cx="2773516" cy="769441"/>
          </a:xfrm>
          <a:prstGeom prst="rect">
            <a:avLst/>
          </a:prstGeom>
        </p:spPr>
        <p:txBody>
          <a:bodyPr wrap="none">
            <a:spAutoFit/>
          </a:bodyPr>
          <a:lstStyle/>
          <a:p>
            <a:r>
              <a:rPr lang="en-US" sz="2200" b="1" dirty="0" err="1">
                <a:solidFill>
                  <a:schemeClr val="tx1">
                    <a:lumMod val="50000"/>
                  </a:schemeClr>
                </a:solidFill>
                <a:latin typeface="Times New Roman" pitchFamily="18" charset="0"/>
                <a:cs typeface="Times New Roman" pitchFamily="18" charset="0"/>
              </a:rPr>
              <a:t>Phương</a:t>
            </a:r>
            <a:r>
              <a:rPr lang="en-US" sz="2200" b="1" dirty="0">
                <a:solidFill>
                  <a:schemeClr val="tx1">
                    <a:lumMod val="50000"/>
                  </a:schemeClr>
                </a:solidFill>
                <a:latin typeface="Times New Roman" pitchFamily="18" charset="0"/>
                <a:cs typeface="Times New Roman" pitchFamily="18" charset="0"/>
              </a:rPr>
              <a:t> </a:t>
            </a:r>
            <a:r>
              <a:rPr lang="en-US" sz="2200" b="1" dirty="0" err="1">
                <a:solidFill>
                  <a:schemeClr val="tx1">
                    <a:lumMod val="50000"/>
                  </a:schemeClr>
                </a:solidFill>
                <a:latin typeface="Times New Roman" pitchFamily="18" charset="0"/>
                <a:cs typeface="Times New Roman" pitchFamily="18" charset="0"/>
              </a:rPr>
              <a:t>hướng</a:t>
            </a:r>
            <a:r>
              <a:rPr lang="en-US" sz="2200" b="1" dirty="0">
                <a:solidFill>
                  <a:schemeClr val="tx1">
                    <a:lumMod val="50000"/>
                  </a:schemeClr>
                </a:solidFill>
                <a:latin typeface="Times New Roman" pitchFamily="18" charset="0"/>
                <a:cs typeface="Times New Roman" pitchFamily="18" charset="0"/>
              </a:rPr>
              <a:t> </a:t>
            </a:r>
            <a:r>
              <a:rPr lang="en-US" sz="2200" b="1" dirty="0" err="1">
                <a:solidFill>
                  <a:schemeClr val="tx1">
                    <a:lumMod val="50000"/>
                  </a:schemeClr>
                </a:solidFill>
                <a:latin typeface="Times New Roman" pitchFamily="18" charset="0"/>
                <a:cs typeface="Times New Roman" pitchFamily="18" charset="0"/>
              </a:rPr>
              <a:t>chiến</a:t>
            </a:r>
            <a:r>
              <a:rPr lang="en-US" sz="2200" b="1" dirty="0">
                <a:solidFill>
                  <a:schemeClr val="tx1">
                    <a:lumMod val="50000"/>
                  </a:schemeClr>
                </a:solidFill>
                <a:latin typeface="Times New Roman" pitchFamily="18" charset="0"/>
                <a:cs typeface="Times New Roman" pitchFamily="18" charset="0"/>
              </a:rPr>
              <a:t> </a:t>
            </a:r>
          </a:p>
          <a:p>
            <a:r>
              <a:rPr lang="en-US" sz="2200" b="1" dirty="0" err="1">
                <a:solidFill>
                  <a:schemeClr val="tx1">
                    <a:lumMod val="50000"/>
                  </a:schemeClr>
                </a:solidFill>
                <a:latin typeface="Times New Roman" pitchFamily="18" charset="0"/>
                <a:cs typeface="Times New Roman" pitchFamily="18" charset="0"/>
              </a:rPr>
              <a:t>lược</a:t>
            </a:r>
            <a:r>
              <a:rPr lang="en-US" sz="2200" b="1" dirty="0">
                <a:solidFill>
                  <a:schemeClr val="tx1">
                    <a:lumMod val="50000"/>
                  </a:schemeClr>
                </a:solidFill>
                <a:latin typeface="Times New Roman" pitchFamily="18" charset="0"/>
                <a:cs typeface="Times New Roman" pitchFamily="18" charset="0"/>
              </a:rPr>
              <a:t> </a:t>
            </a:r>
            <a:r>
              <a:rPr lang="en-US" sz="2200" b="1" dirty="0" err="1">
                <a:solidFill>
                  <a:schemeClr val="tx1">
                    <a:lumMod val="50000"/>
                  </a:schemeClr>
                </a:solidFill>
                <a:latin typeface="Times New Roman" pitchFamily="18" charset="0"/>
                <a:cs typeface="Times New Roman" pitchFamily="18" charset="0"/>
              </a:rPr>
              <a:t>của</a:t>
            </a:r>
            <a:r>
              <a:rPr lang="en-US" sz="2200" b="1" dirty="0">
                <a:solidFill>
                  <a:schemeClr val="tx1">
                    <a:lumMod val="50000"/>
                  </a:schemeClr>
                </a:solidFill>
                <a:latin typeface="Times New Roman" pitchFamily="18" charset="0"/>
                <a:cs typeface="Times New Roman" pitchFamily="18" charset="0"/>
              </a:rPr>
              <a:t> </a:t>
            </a:r>
            <a:r>
              <a:rPr lang="en-US" sz="2200" b="1" dirty="0" err="1">
                <a:solidFill>
                  <a:schemeClr val="tx1">
                    <a:lumMod val="50000"/>
                  </a:schemeClr>
                </a:solidFill>
                <a:latin typeface="Times New Roman" pitchFamily="18" charset="0"/>
                <a:cs typeface="Times New Roman" pitchFamily="18" charset="0"/>
              </a:rPr>
              <a:t>cách</a:t>
            </a:r>
            <a:r>
              <a:rPr lang="en-US" sz="2200" b="1" dirty="0">
                <a:solidFill>
                  <a:schemeClr val="tx1">
                    <a:lumMod val="50000"/>
                  </a:schemeClr>
                </a:solidFill>
                <a:latin typeface="Times New Roman" pitchFamily="18" charset="0"/>
                <a:cs typeface="Times New Roman" pitchFamily="18" charset="0"/>
              </a:rPr>
              <a:t> </a:t>
            </a:r>
            <a:r>
              <a:rPr lang="en-US" sz="2200" b="1" dirty="0" err="1">
                <a:solidFill>
                  <a:schemeClr val="tx1">
                    <a:lumMod val="50000"/>
                  </a:schemeClr>
                </a:solidFill>
                <a:latin typeface="Times New Roman" pitchFamily="18" charset="0"/>
                <a:cs typeface="Times New Roman" pitchFamily="18" charset="0"/>
              </a:rPr>
              <a:t>mạng</a:t>
            </a:r>
            <a:endParaRPr lang="en-US" sz="2200" b="1" dirty="0">
              <a:solidFill>
                <a:schemeClr val="tx1">
                  <a:lumMod val="50000"/>
                </a:schemeClr>
              </a:solidFill>
              <a:latin typeface="Times New Roman" pitchFamily="18" charset="0"/>
              <a:cs typeface="Times New Roman" pitchFamily="18" charset="0"/>
            </a:endParaRPr>
          </a:p>
        </p:txBody>
      </p:sp>
      <p:sp>
        <p:nvSpPr>
          <p:cNvPr id="42" name="Rectangle 41">
            <a:extLst>
              <a:ext uri="{FF2B5EF4-FFF2-40B4-BE49-F238E27FC236}">
                <a16:creationId xmlns:a16="http://schemas.microsoft.com/office/drawing/2014/main" id="{C422B89F-517A-49ED-B2DE-93B559ED039B}"/>
              </a:ext>
            </a:extLst>
          </p:cNvPr>
          <p:cNvSpPr/>
          <p:nvPr/>
        </p:nvSpPr>
        <p:spPr>
          <a:xfrm>
            <a:off x="6012495" y="5800378"/>
            <a:ext cx="3116559" cy="461665"/>
          </a:xfrm>
          <a:prstGeom prst="rect">
            <a:avLst/>
          </a:prstGeom>
        </p:spPr>
        <p:txBody>
          <a:bodyPr wrap="none">
            <a:spAutoFit/>
          </a:bodyPr>
          <a:lstStyle/>
          <a:p>
            <a:r>
              <a:rPr lang="en-US" sz="2400" b="1" dirty="0">
                <a:solidFill>
                  <a:schemeClr val="tx1">
                    <a:lumMod val="50000"/>
                  </a:schemeClr>
                </a:solidFill>
                <a:latin typeface="Times New Roman" pitchFamily="18" charset="0"/>
                <a:cs typeface="Times New Roman" pitchFamily="18" charset="0"/>
              </a:rPr>
              <a:t> </a:t>
            </a:r>
            <a:r>
              <a:rPr lang="en-US" sz="2400" b="1" dirty="0" err="1">
                <a:solidFill>
                  <a:schemeClr val="tx1">
                    <a:lumMod val="50000"/>
                  </a:schemeClr>
                </a:solidFill>
                <a:latin typeface="Times New Roman" pitchFamily="18" charset="0"/>
                <a:cs typeface="Times New Roman" pitchFamily="18" charset="0"/>
              </a:rPr>
              <a:t>Lực</a:t>
            </a:r>
            <a:r>
              <a:rPr lang="en-US" sz="2400" b="1" dirty="0">
                <a:solidFill>
                  <a:schemeClr val="tx1">
                    <a:lumMod val="50000"/>
                  </a:schemeClr>
                </a:solidFill>
                <a:latin typeface="Times New Roman" pitchFamily="18" charset="0"/>
                <a:cs typeface="Times New Roman" pitchFamily="18" charset="0"/>
              </a:rPr>
              <a:t> </a:t>
            </a:r>
            <a:r>
              <a:rPr lang="en-US" sz="2400" b="1" dirty="0" err="1">
                <a:solidFill>
                  <a:schemeClr val="tx1">
                    <a:lumMod val="50000"/>
                  </a:schemeClr>
                </a:solidFill>
                <a:latin typeface="Times New Roman" pitchFamily="18" charset="0"/>
                <a:cs typeface="Times New Roman" pitchFamily="18" charset="0"/>
              </a:rPr>
              <a:t>lượng</a:t>
            </a:r>
            <a:r>
              <a:rPr lang="en-US" sz="2400" b="1" dirty="0">
                <a:solidFill>
                  <a:schemeClr val="tx1">
                    <a:lumMod val="50000"/>
                  </a:schemeClr>
                </a:solidFill>
                <a:latin typeface="Times New Roman" pitchFamily="18" charset="0"/>
                <a:cs typeface="Times New Roman" pitchFamily="18" charset="0"/>
              </a:rPr>
              <a:t> </a:t>
            </a:r>
            <a:r>
              <a:rPr lang="en-US" sz="2400" b="1" dirty="0" err="1">
                <a:solidFill>
                  <a:schemeClr val="tx1">
                    <a:lumMod val="50000"/>
                  </a:schemeClr>
                </a:solidFill>
                <a:latin typeface="Times New Roman" pitchFamily="18" charset="0"/>
                <a:cs typeface="Times New Roman" pitchFamily="18" charset="0"/>
              </a:rPr>
              <a:t>cách</a:t>
            </a:r>
            <a:r>
              <a:rPr lang="en-US" sz="2400" b="1" dirty="0">
                <a:solidFill>
                  <a:schemeClr val="tx1">
                    <a:lumMod val="50000"/>
                  </a:schemeClr>
                </a:solidFill>
                <a:latin typeface="Times New Roman" pitchFamily="18" charset="0"/>
                <a:cs typeface="Times New Roman" pitchFamily="18" charset="0"/>
              </a:rPr>
              <a:t> </a:t>
            </a:r>
            <a:r>
              <a:rPr lang="en-US" sz="2400" b="1" dirty="0" err="1">
                <a:solidFill>
                  <a:schemeClr val="tx1">
                    <a:lumMod val="50000"/>
                  </a:schemeClr>
                </a:solidFill>
                <a:latin typeface="Times New Roman" pitchFamily="18" charset="0"/>
                <a:cs typeface="Times New Roman" pitchFamily="18" charset="0"/>
              </a:rPr>
              <a:t>mạng</a:t>
            </a:r>
            <a:endParaRPr lang="en-US" sz="2400" b="1" dirty="0">
              <a:solidFill>
                <a:schemeClr val="tx1">
                  <a:lumMod val="50000"/>
                </a:schemeClr>
              </a:solidFill>
              <a:latin typeface="Times New Roman" pitchFamily="18" charset="0"/>
              <a:cs typeface="Times New Roman" pitchFamily="18" charset="0"/>
            </a:endParaRPr>
          </a:p>
        </p:txBody>
      </p:sp>
      <p:sp>
        <p:nvSpPr>
          <p:cNvPr id="43" name="Rectangle 42">
            <a:extLst>
              <a:ext uri="{FF2B5EF4-FFF2-40B4-BE49-F238E27FC236}">
                <a16:creationId xmlns:a16="http://schemas.microsoft.com/office/drawing/2014/main" id="{48B4AC81-AE21-426F-944E-FC12C62DD7B1}"/>
              </a:ext>
            </a:extLst>
          </p:cNvPr>
          <p:cNvSpPr/>
          <p:nvPr/>
        </p:nvSpPr>
        <p:spPr>
          <a:xfrm>
            <a:off x="2069696" y="5791201"/>
            <a:ext cx="3256020" cy="430887"/>
          </a:xfrm>
          <a:prstGeom prst="rect">
            <a:avLst/>
          </a:prstGeom>
        </p:spPr>
        <p:txBody>
          <a:bodyPr wrap="none">
            <a:spAutoFit/>
          </a:bodyPr>
          <a:lstStyle/>
          <a:p>
            <a:r>
              <a:rPr lang="en-US" sz="2200" b="1" dirty="0" err="1">
                <a:solidFill>
                  <a:schemeClr val="tx1">
                    <a:lumMod val="50000"/>
                  </a:schemeClr>
                </a:solidFill>
                <a:latin typeface="Times New Roman" pitchFamily="18" charset="0"/>
                <a:cs typeface="Times New Roman" pitchFamily="18" charset="0"/>
              </a:rPr>
              <a:t>Phương</a:t>
            </a:r>
            <a:r>
              <a:rPr lang="en-US" sz="2200" b="1" dirty="0">
                <a:solidFill>
                  <a:schemeClr val="tx1">
                    <a:lumMod val="50000"/>
                  </a:schemeClr>
                </a:solidFill>
                <a:latin typeface="Times New Roman" pitchFamily="18" charset="0"/>
                <a:cs typeface="Times New Roman" pitchFamily="18" charset="0"/>
              </a:rPr>
              <a:t> </a:t>
            </a:r>
            <a:r>
              <a:rPr lang="en-US" sz="2200" b="1" dirty="0" err="1">
                <a:solidFill>
                  <a:schemeClr val="tx1">
                    <a:lumMod val="50000"/>
                  </a:schemeClr>
                </a:solidFill>
                <a:latin typeface="Times New Roman" pitchFamily="18" charset="0"/>
                <a:cs typeface="Times New Roman" pitchFamily="18" charset="0"/>
              </a:rPr>
              <a:t>pháp</a:t>
            </a:r>
            <a:r>
              <a:rPr lang="en-US" sz="2200" b="1" dirty="0">
                <a:solidFill>
                  <a:schemeClr val="tx1">
                    <a:lumMod val="50000"/>
                  </a:schemeClr>
                </a:solidFill>
                <a:latin typeface="Times New Roman" pitchFamily="18" charset="0"/>
                <a:cs typeface="Times New Roman" pitchFamily="18" charset="0"/>
              </a:rPr>
              <a:t> </a:t>
            </a:r>
            <a:r>
              <a:rPr lang="en-US" sz="2200" b="1" dirty="0" err="1">
                <a:solidFill>
                  <a:schemeClr val="tx1">
                    <a:lumMod val="50000"/>
                  </a:schemeClr>
                </a:solidFill>
                <a:latin typeface="Times New Roman" pitchFamily="18" charset="0"/>
                <a:cs typeface="Times New Roman" pitchFamily="18" charset="0"/>
              </a:rPr>
              <a:t>cách</a:t>
            </a:r>
            <a:r>
              <a:rPr lang="en-US" sz="2200" b="1" dirty="0">
                <a:solidFill>
                  <a:schemeClr val="tx1">
                    <a:lumMod val="50000"/>
                  </a:schemeClr>
                </a:solidFill>
                <a:latin typeface="Times New Roman" pitchFamily="18" charset="0"/>
                <a:cs typeface="Times New Roman" pitchFamily="18" charset="0"/>
              </a:rPr>
              <a:t> </a:t>
            </a:r>
            <a:r>
              <a:rPr lang="en-US" sz="2200" b="1" dirty="0" err="1">
                <a:solidFill>
                  <a:schemeClr val="tx1">
                    <a:lumMod val="50000"/>
                  </a:schemeClr>
                </a:solidFill>
                <a:latin typeface="Times New Roman" pitchFamily="18" charset="0"/>
                <a:cs typeface="Times New Roman" pitchFamily="18" charset="0"/>
              </a:rPr>
              <a:t>mạng</a:t>
            </a:r>
            <a:r>
              <a:rPr lang="en-US" sz="2200" b="1" dirty="0">
                <a:solidFill>
                  <a:schemeClr val="tx1">
                    <a:lumMod val="50000"/>
                  </a:schemeClr>
                </a:solidFill>
                <a:latin typeface="Times New Roman" pitchFamily="18" charset="0"/>
                <a:cs typeface="Times New Roman" pitchFamily="18" charset="0"/>
              </a:rPr>
              <a:t> </a:t>
            </a:r>
          </a:p>
        </p:txBody>
      </p:sp>
      <p:sp>
        <p:nvSpPr>
          <p:cNvPr id="44" name="Rectangle 43">
            <a:extLst>
              <a:ext uri="{FF2B5EF4-FFF2-40B4-BE49-F238E27FC236}">
                <a16:creationId xmlns:a16="http://schemas.microsoft.com/office/drawing/2014/main" id="{73CA2B3C-8B15-4E07-B348-72E2745363A8}"/>
              </a:ext>
            </a:extLst>
          </p:cNvPr>
          <p:cNvSpPr/>
          <p:nvPr/>
        </p:nvSpPr>
        <p:spPr>
          <a:xfrm>
            <a:off x="1489285" y="3365623"/>
            <a:ext cx="2646878" cy="1107996"/>
          </a:xfrm>
          <a:prstGeom prst="rect">
            <a:avLst/>
          </a:prstGeom>
        </p:spPr>
        <p:txBody>
          <a:bodyPr wrap="none">
            <a:spAutoFit/>
          </a:bodyPr>
          <a:lstStyle/>
          <a:p>
            <a:r>
              <a:rPr lang="en-US" sz="2200" b="1" dirty="0" err="1">
                <a:solidFill>
                  <a:schemeClr val="tx1">
                    <a:lumMod val="50000"/>
                  </a:schemeClr>
                </a:solidFill>
                <a:latin typeface="Times New Roman" pitchFamily="18" charset="0"/>
                <a:cs typeface="Times New Roman" pitchFamily="18" charset="0"/>
              </a:rPr>
              <a:t>Quan</a:t>
            </a:r>
            <a:r>
              <a:rPr lang="en-US" sz="2200" b="1" dirty="0">
                <a:solidFill>
                  <a:schemeClr val="tx1">
                    <a:lumMod val="50000"/>
                  </a:schemeClr>
                </a:solidFill>
                <a:latin typeface="Times New Roman" pitchFamily="18" charset="0"/>
                <a:cs typeface="Times New Roman" pitchFamily="18" charset="0"/>
              </a:rPr>
              <a:t> </a:t>
            </a:r>
            <a:r>
              <a:rPr lang="en-US" sz="2200" b="1" dirty="0" err="1">
                <a:solidFill>
                  <a:schemeClr val="tx1">
                    <a:lumMod val="50000"/>
                  </a:schemeClr>
                </a:solidFill>
                <a:latin typeface="Times New Roman" pitchFamily="18" charset="0"/>
                <a:cs typeface="Times New Roman" pitchFamily="18" charset="0"/>
              </a:rPr>
              <a:t>hệ</a:t>
            </a:r>
            <a:r>
              <a:rPr lang="en-US" sz="2200" b="1" dirty="0">
                <a:solidFill>
                  <a:schemeClr val="tx1">
                    <a:lumMod val="50000"/>
                  </a:schemeClr>
                </a:solidFill>
                <a:latin typeface="Times New Roman" pitchFamily="18" charset="0"/>
                <a:cs typeface="Times New Roman" pitchFamily="18" charset="0"/>
              </a:rPr>
              <a:t> </a:t>
            </a:r>
            <a:r>
              <a:rPr lang="en-US" sz="2200" b="1" dirty="0" err="1">
                <a:solidFill>
                  <a:schemeClr val="tx1">
                    <a:lumMod val="50000"/>
                  </a:schemeClr>
                </a:solidFill>
                <a:latin typeface="Times New Roman" pitchFamily="18" charset="0"/>
                <a:cs typeface="Times New Roman" pitchFamily="18" charset="0"/>
              </a:rPr>
              <a:t>cách</a:t>
            </a:r>
            <a:r>
              <a:rPr lang="en-US" sz="2200" b="1" dirty="0">
                <a:solidFill>
                  <a:schemeClr val="tx1">
                    <a:lumMod val="50000"/>
                  </a:schemeClr>
                </a:solidFill>
                <a:latin typeface="Times New Roman" pitchFamily="18" charset="0"/>
                <a:cs typeface="Times New Roman" pitchFamily="18" charset="0"/>
              </a:rPr>
              <a:t> </a:t>
            </a:r>
            <a:r>
              <a:rPr lang="en-US" sz="2200" b="1" dirty="0" err="1">
                <a:solidFill>
                  <a:schemeClr val="tx1">
                    <a:lumMod val="50000"/>
                  </a:schemeClr>
                </a:solidFill>
                <a:latin typeface="Times New Roman" pitchFamily="18" charset="0"/>
                <a:cs typeface="Times New Roman" pitchFamily="18" charset="0"/>
              </a:rPr>
              <a:t>mạng</a:t>
            </a:r>
            <a:r>
              <a:rPr lang="en-US" sz="2200" b="1" dirty="0">
                <a:solidFill>
                  <a:schemeClr val="tx1">
                    <a:lumMod val="50000"/>
                  </a:schemeClr>
                </a:solidFill>
                <a:latin typeface="Times New Roman" pitchFamily="18" charset="0"/>
                <a:cs typeface="Times New Roman" pitchFamily="18" charset="0"/>
              </a:rPr>
              <a:t> </a:t>
            </a:r>
          </a:p>
          <a:p>
            <a:r>
              <a:rPr lang="en-US" sz="2200" b="1" dirty="0">
                <a:solidFill>
                  <a:schemeClr val="tx1">
                    <a:lumMod val="50000"/>
                  </a:schemeClr>
                </a:solidFill>
                <a:latin typeface="Times New Roman" pitchFamily="18" charset="0"/>
                <a:cs typeface="Times New Roman" pitchFamily="18" charset="0"/>
              </a:rPr>
              <a:t>VN </a:t>
            </a:r>
            <a:r>
              <a:rPr lang="en-US" sz="2200" b="1" dirty="0" err="1">
                <a:solidFill>
                  <a:schemeClr val="tx1">
                    <a:lumMod val="50000"/>
                  </a:schemeClr>
                </a:solidFill>
                <a:latin typeface="Times New Roman" pitchFamily="18" charset="0"/>
                <a:cs typeface="Times New Roman" pitchFamily="18" charset="0"/>
              </a:rPr>
              <a:t>với</a:t>
            </a:r>
            <a:r>
              <a:rPr lang="en-US" sz="2200" b="1" dirty="0">
                <a:solidFill>
                  <a:schemeClr val="tx1">
                    <a:lumMod val="50000"/>
                  </a:schemeClr>
                </a:solidFill>
                <a:latin typeface="Times New Roman" pitchFamily="18" charset="0"/>
                <a:cs typeface="Times New Roman" pitchFamily="18" charset="0"/>
              </a:rPr>
              <a:t> </a:t>
            </a:r>
            <a:r>
              <a:rPr lang="en-US" sz="2200" b="1" dirty="0" err="1">
                <a:solidFill>
                  <a:schemeClr val="tx1">
                    <a:lumMod val="50000"/>
                  </a:schemeClr>
                </a:solidFill>
                <a:latin typeface="Times New Roman" pitchFamily="18" charset="0"/>
                <a:cs typeface="Times New Roman" pitchFamily="18" charset="0"/>
              </a:rPr>
              <a:t>cách</a:t>
            </a:r>
            <a:r>
              <a:rPr lang="en-US" sz="2200" b="1" dirty="0">
                <a:solidFill>
                  <a:schemeClr val="tx1">
                    <a:lumMod val="50000"/>
                  </a:schemeClr>
                </a:solidFill>
                <a:latin typeface="Times New Roman" pitchFamily="18" charset="0"/>
                <a:cs typeface="Times New Roman" pitchFamily="18" charset="0"/>
              </a:rPr>
              <a:t> </a:t>
            </a:r>
            <a:r>
              <a:rPr lang="en-US" sz="2200" b="1" dirty="0" err="1">
                <a:solidFill>
                  <a:schemeClr val="tx1">
                    <a:lumMod val="50000"/>
                  </a:schemeClr>
                </a:solidFill>
                <a:latin typeface="Times New Roman" pitchFamily="18" charset="0"/>
                <a:cs typeface="Times New Roman" pitchFamily="18" charset="0"/>
              </a:rPr>
              <a:t>mạng</a:t>
            </a:r>
            <a:endParaRPr lang="en-US" sz="2200" b="1" dirty="0">
              <a:solidFill>
                <a:schemeClr val="tx1">
                  <a:lumMod val="50000"/>
                </a:schemeClr>
              </a:solidFill>
              <a:latin typeface="Times New Roman" pitchFamily="18" charset="0"/>
              <a:cs typeface="Times New Roman" pitchFamily="18" charset="0"/>
            </a:endParaRPr>
          </a:p>
          <a:p>
            <a:r>
              <a:rPr lang="en-US" sz="2200" b="1" dirty="0">
                <a:solidFill>
                  <a:schemeClr val="tx1">
                    <a:lumMod val="50000"/>
                  </a:schemeClr>
                </a:solidFill>
                <a:latin typeface="Times New Roman" pitchFamily="18" charset="0"/>
                <a:cs typeface="Times New Roman" pitchFamily="18" charset="0"/>
              </a:rPr>
              <a:t> </a:t>
            </a:r>
            <a:r>
              <a:rPr lang="en-US" sz="2200" b="1" dirty="0" err="1">
                <a:solidFill>
                  <a:schemeClr val="tx1">
                    <a:lumMod val="50000"/>
                  </a:schemeClr>
                </a:solidFill>
                <a:latin typeface="Times New Roman" pitchFamily="18" charset="0"/>
                <a:cs typeface="Times New Roman" pitchFamily="18" charset="0"/>
              </a:rPr>
              <a:t>quốc</a:t>
            </a:r>
            <a:r>
              <a:rPr lang="en-US" sz="2200" b="1" dirty="0">
                <a:solidFill>
                  <a:schemeClr val="tx1">
                    <a:lumMod val="50000"/>
                  </a:schemeClr>
                </a:solidFill>
                <a:latin typeface="Times New Roman" pitchFamily="18" charset="0"/>
                <a:cs typeface="Times New Roman" pitchFamily="18" charset="0"/>
              </a:rPr>
              <a:t> </a:t>
            </a:r>
            <a:r>
              <a:rPr lang="en-US" sz="2200" b="1" dirty="0" err="1">
                <a:solidFill>
                  <a:schemeClr val="tx1">
                    <a:lumMod val="50000"/>
                  </a:schemeClr>
                </a:solidFill>
                <a:latin typeface="Times New Roman" pitchFamily="18" charset="0"/>
                <a:cs typeface="Times New Roman" pitchFamily="18" charset="0"/>
              </a:rPr>
              <a:t>tế</a:t>
            </a:r>
            <a:r>
              <a:rPr lang="en-US" sz="2200" b="1" dirty="0">
                <a:solidFill>
                  <a:schemeClr val="tx1">
                    <a:lumMod val="50000"/>
                  </a:schemeClr>
                </a:solidFill>
                <a:latin typeface="Times New Roman" pitchFamily="18" charset="0"/>
                <a:cs typeface="Times New Roman" pitchFamily="18" charset="0"/>
              </a:rPr>
              <a:t> </a:t>
            </a:r>
          </a:p>
        </p:txBody>
      </p:sp>
      <p:grpSp>
        <p:nvGrpSpPr>
          <p:cNvPr id="45" name="Group 44">
            <a:extLst>
              <a:ext uri="{FF2B5EF4-FFF2-40B4-BE49-F238E27FC236}">
                <a16:creationId xmlns:a16="http://schemas.microsoft.com/office/drawing/2014/main" id="{872CD512-2684-4663-B1B8-6F3D0F079AB4}"/>
              </a:ext>
            </a:extLst>
          </p:cNvPr>
          <p:cNvGrpSpPr/>
          <p:nvPr/>
        </p:nvGrpSpPr>
        <p:grpSpPr>
          <a:xfrm rot="1666978">
            <a:off x="5342710" y="1889125"/>
            <a:ext cx="669925" cy="1198563"/>
            <a:chOff x="3267075" y="2093913"/>
            <a:chExt cx="669925" cy="1198562"/>
          </a:xfrm>
        </p:grpSpPr>
        <p:sp>
          <p:nvSpPr>
            <p:cNvPr id="46" name="AutoShape 5">
              <a:extLst>
                <a:ext uri="{FF2B5EF4-FFF2-40B4-BE49-F238E27FC236}">
                  <a16:creationId xmlns:a16="http://schemas.microsoft.com/office/drawing/2014/main" id="{4634F5D8-0D81-461F-BC77-A7DB661464F0}"/>
                </a:ext>
              </a:extLst>
            </p:cNvPr>
            <p:cNvSpPr>
              <a:spLocks noChangeArrowheads="1"/>
            </p:cNvSpPr>
            <p:nvPr/>
          </p:nvSpPr>
          <p:spPr bwMode="gray">
            <a:xfrm rot="35969022">
              <a:off x="3396457" y="2751931"/>
              <a:ext cx="792162" cy="288925"/>
            </a:xfrm>
            <a:prstGeom prst="rightArrow">
              <a:avLst>
                <a:gd name="adj1" fmla="val 35167"/>
                <a:gd name="adj2" fmla="val 111028"/>
              </a:avLst>
            </a:prstGeom>
            <a:gradFill rotWithShape="1">
              <a:gsLst>
                <a:gs pos="0">
                  <a:schemeClr val="accent1">
                    <a:gamma/>
                    <a:shade val="89020"/>
                    <a:invGamma/>
                    <a:alpha val="0"/>
                  </a:schemeClr>
                </a:gs>
                <a:gs pos="100000">
                  <a:schemeClr val="accent1"/>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US" sz="1400">
                <a:solidFill>
                  <a:schemeClr val="tx1">
                    <a:lumMod val="50000"/>
                  </a:schemeClr>
                </a:solidFill>
                <a:latin typeface="Arial" charset="0"/>
              </a:endParaRPr>
            </a:p>
          </p:txBody>
        </p:sp>
        <p:grpSp>
          <p:nvGrpSpPr>
            <p:cNvPr id="47" name="Group 10">
              <a:extLst>
                <a:ext uri="{FF2B5EF4-FFF2-40B4-BE49-F238E27FC236}">
                  <a16:creationId xmlns:a16="http://schemas.microsoft.com/office/drawing/2014/main" id="{77B32058-1838-4B5B-B1B8-94823C528318}"/>
                </a:ext>
              </a:extLst>
            </p:cNvPr>
            <p:cNvGrpSpPr>
              <a:grpSpLocks/>
            </p:cNvGrpSpPr>
            <p:nvPr/>
          </p:nvGrpSpPr>
          <p:grpSpPr bwMode="auto">
            <a:xfrm>
              <a:off x="3267075" y="2093913"/>
              <a:ext cx="360363" cy="360362"/>
              <a:chOff x="1973" y="1706"/>
              <a:chExt cx="227" cy="227"/>
            </a:xfrm>
          </p:grpSpPr>
          <p:sp>
            <p:nvSpPr>
              <p:cNvPr id="48" name="Oval 11">
                <a:extLst>
                  <a:ext uri="{FF2B5EF4-FFF2-40B4-BE49-F238E27FC236}">
                    <a16:creationId xmlns:a16="http://schemas.microsoft.com/office/drawing/2014/main" id="{BD3719A8-C86A-4A0D-B462-9C6CF8F21D56}"/>
                  </a:ext>
                </a:extLst>
              </p:cNvPr>
              <p:cNvSpPr>
                <a:spLocks noChangeArrowheads="1"/>
              </p:cNvSpPr>
              <p:nvPr/>
            </p:nvSpPr>
            <p:spPr bwMode="gray">
              <a:xfrm>
                <a:off x="1973" y="1706"/>
                <a:ext cx="227" cy="227"/>
              </a:xfrm>
              <a:prstGeom prst="ellipse">
                <a:avLst/>
              </a:prstGeom>
              <a:gradFill rotWithShape="1">
                <a:gsLst>
                  <a:gs pos="0">
                    <a:schemeClr val="accent2">
                      <a:gamma/>
                      <a:tint val="33725"/>
                      <a:invGamma/>
                    </a:schemeClr>
                  </a:gs>
                  <a:gs pos="100000">
                    <a:schemeClr val="accent2"/>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pPr fontAlgn="base">
                  <a:spcBef>
                    <a:spcPct val="0"/>
                  </a:spcBef>
                  <a:spcAft>
                    <a:spcPct val="0"/>
                  </a:spcAft>
                </a:pPr>
                <a:endParaRPr lang="en-US" sz="1400">
                  <a:solidFill>
                    <a:schemeClr val="tx1">
                      <a:lumMod val="50000"/>
                    </a:schemeClr>
                  </a:solidFill>
                  <a:latin typeface="Arial" charset="0"/>
                </a:endParaRPr>
              </a:p>
            </p:txBody>
          </p:sp>
          <p:sp>
            <p:nvSpPr>
              <p:cNvPr id="49" name="Oval 12">
                <a:extLst>
                  <a:ext uri="{FF2B5EF4-FFF2-40B4-BE49-F238E27FC236}">
                    <a16:creationId xmlns:a16="http://schemas.microsoft.com/office/drawing/2014/main" id="{A26B1DC2-9F73-4FAF-8B1F-5B1C0B0C3377}"/>
                  </a:ext>
                </a:extLst>
              </p:cNvPr>
              <p:cNvSpPr>
                <a:spLocks noChangeArrowheads="1"/>
              </p:cNvSpPr>
              <p:nvPr/>
            </p:nvSpPr>
            <p:spPr bwMode="gray">
              <a:xfrm>
                <a:off x="1983" y="1725"/>
                <a:ext cx="141" cy="142"/>
              </a:xfrm>
              <a:prstGeom prst="ellipse">
                <a:avLst/>
              </a:prstGeom>
              <a:gradFill rotWithShape="1">
                <a:gsLst>
                  <a:gs pos="0">
                    <a:schemeClr val="accent2">
                      <a:gamma/>
                      <a:tint val="33725"/>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pPr>
                <a:endParaRPr lang="en-US" sz="1400">
                  <a:solidFill>
                    <a:schemeClr val="tx1">
                      <a:lumMod val="50000"/>
                    </a:schemeClr>
                  </a:solidFill>
                  <a:latin typeface="Arial" charset="0"/>
                </a:endParaRPr>
              </a:p>
            </p:txBody>
          </p:sp>
        </p:grpSp>
      </p:grpSp>
      <p:sp>
        <p:nvSpPr>
          <p:cNvPr id="50" name="TextBox 49">
            <a:extLst>
              <a:ext uri="{FF2B5EF4-FFF2-40B4-BE49-F238E27FC236}">
                <a16:creationId xmlns:a16="http://schemas.microsoft.com/office/drawing/2014/main" id="{77976B7F-D0D3-4D77-AEA2-AAD08286FB8D}"/>
              </a:ext>
            </a:extLst>
          </p:cNvPr>
          <p:cNvSpPr txBox="1"/>
          <p:nvPr/>
        </p:nvSpPr>
        <p:spPr>
          <a:xfrm>
            <a:off x="1677175" y="2073276"/>
            <a:ext cx="2474484" cy="769441"/>
          </a:xfrm>
          <a:prstGeom prst="rect">
            <a:avLst/>
          </a:prstGeom>
          <a:noFill/>
        </p:spPr>
        <p:txBody>
          <a:bodyPr wrap="square" rtlCol="0">
            <a:spAutoFit/>
          </a:bodyPr>
          <a:lstStyle/>
          <a:p>
            <a:pPr algn="ctr"/>
            <a:r>
              <a:rPr lang="en-US" sz="2200" b="1" dirty="0" err="1">
                <a:solidFill>
                  <a:schemeClr val="tx1">
                    <a:lumMod val="50000"/>
                  </a:schemeClr>
                </a:solidFill>
                <a:latin typeface="Times New Roman" pitchFamily="18" charset="0"/>
                <a:cs typeface="Times New Roman" pitchFamily="18" charset="0"/>
              </a:rPr>
              <a:t>Vai</a:t>
            </a:r>
            <a:r>
              <a:rPr lang="en-US" sz="2200" b="1" dirty="0">
                <a:solidFill>
                  <a:schemeClr val="tx1">
                    <a:lumMod val="50000"/>
                  </a:schemeClr>
                </a:solidFill>
                <a:latin typeface="Times New Roman" pitchFamily="18" charset="0"/>
                <a:cs typeface="Times New Roman" pitchFamily="18" charset="0"/>
              </a:rPr>
              <a:t> </a:t>
            </a:r>
            <a:r>
              <a:rPr lang="en-US" sz="2200" b="1" dirty="0" err="1">
                <a:solidFill>
                  <a:schemeClr val="tx1">
                    <a:lumMod val="50000"/>
                  </a:schemeClr>
                </a:solidFill>
                <a:latin typeface="Times New Roman" pitchFamily="18" charset="0"/>
                <a:cs typeface="Times New Roman" pitchFamily="18" charset="0"/>
              </a:rPr>
              <a:t>trò</a:t>
            </a:r>
            <a:r>
              <a:rPr lang="en-US" sz="2200" b="1" dirty="0">
                <a:solidFill>
                  <a:schemeClr val="tx1">
                    <a:lumMod val="50000"/>
                  </a:schemeClr>
                </a:solidFill>
                <a:latin typeface="Times New Roman" pitchFamily="18" charset="0"/>
                <a:cs typeface="Times New Roman" pitchFamily="18" charset="0"/>
              </a:rPr>
              <a:t> </a:t>
            </a:r>
            <a:r>
              <a:rPr lang="en-US" sz="2200" b="1" dirty="0" err="1">
                <a:solidFill>
                  <a:schemeClr val="tx1">
                    <a:lumMod val="50000"/>
                  </a:schemeClr>
                </a:solidFill>
                <a:latin typeface="Times New Roman" pitchFamily="18" charset="0"/>
                <a:cs typeface="Times New Roman" pitchFamily="18" charset="0"/>
              </a:rPr>
              <a:t>lãnh</a:t>
            </a:r>
            <a:r>
              <a:rPr lang="en-US" sz="2200" b="1" dirty="0">
                <a:solidFill>
                  <a:schemeClr val="tx1">
                    <a:lumMod val="50000"/>
                  </a:schemeClr>
                </a:solidFill>
                <a:latin typeface="Times New Roman" pitchFamily="18" charset="0"/>
                <a:cs typeface="Times New Roman" pitchFamily="18" charset="0"/>
              </a:rPr>
              <a:t> </a:t>
            </a:r>
            <a:r>
              <a:rPr lang="en-US" sz="2200" b="1" dirty="0" err="1">
                <a:solidFill>
                  <a:schemeClr val="tx1">
                    <a:lumMod val="50000"/>
                  </a:schemeClr>
                </a:solidFill>
                <a:latin typeface="Times New Roman" pitchFamily="18" charset="0"/>
                <a:cs typeface="Times New Roman" pitchFamily="18" charset="0"/>
              </a:rPr>
              <a:t>đạo</a:t>
            </a:r>
            <a:r>
              <a:rPr lang="en-US" sz="2200" b="1" dirty="0">
                <a:solidFill>
                  <a:schemeClr val="tx1">
                    <a:lumMod val="50000"/>
                  </a:schemeClr>
                </a:solidFill>
                <a:latin typeface="Times New Roman" pitchFamily="18" charset="0"/>
                <a:cs typeface="Times New Roman" pitchFamily="18" charset="0"/>
              </a:rPr>
              <a:t> </a:t>
            </a:r>
            <a:r>
              <a:rPr lang="en-US" sz="2200" b="1" dirty="0" err="1">
                <a:solidFill>
                  <a:schemeClr val="tx1">
                    <a:lumMod val="50000"/>
                  </a:schemeClr>
                </a:solidFill>
                <a:latin typeface="Times New Roman" pitchFamily="18" charset="0"/>
                <a:cs typeface="Times New Roman" pitchFamily="18" charset="0"/>
              </a:rPr>
              <a:t>của</a:t>
            </a:r>
            <a:r>
              <a:rPr lang="en-US" sz="2200" b="1" dirty="0">
                <a:solidFill>
                  <a:schemeClr val="tx1">
                    <a:lumMod val="50000"/>
                  </a:schemeClr>
                </a:solidFill>
                <a:latin typeface="Times New Roman" pitchFamily="18" charset="0"/>
                <a:cs typeface="Times New Roman" pitchFamily="18" charset="0"/>
              </a:rPr>
              <a:t> </a:t>
            </a:r>
            <a:r>
              <a:rPr lang="en-US" sz="2200" b="1" dirty="0" err="1">
                <a:solidFill>
                  <a:schemeClr val="tx1">
                    <a:lumMod val="50000"/>
                  </a:schemeClr>
                </a:solidFill>
                <a:latin typeface="Times New Roman" pitchFamily="18" charset="0"/>
                <a:cs typeface="Times New Roman" pitchFamily="18" charset="0"/>
              </a:rPr>
              <a:t>Đảng</a:t>
            </a:r>
            <a:endParaRPr lang="en-US" sz="2200" b="1" dirty="0">
              <a:solidFill>
                <a:schemeClr val="tx1">
                  <a:lumMod val="50000"/>
                </a:schemeClr>
              </a:solidFill>
              <a:latin typeface="Times New Roman" pitchFamily="18" charset="0"/>
              <a:cs typeface="Times New Roman" pitchFamily="18" charset="0"/>
            </a:endParaRPr>
          </a:p>
        </p:txBody>
      </p:sp>
      <p:pic>
        <p:nvPicPr>
          <p:cNvPr id="51" name="Picture 3" descr="E:\PHONG TRAO - DOAN THE\HOI THI GIANG DIEN TU\HUONG DAN LAM BAI THUYET TRINH\TAI NGUYEN\25. Tuy_n t_p hình d_ng minh h_a 2\Gift animation\lady_writing_out_check_hc.gif">
            <a:extLst>
              <a:ext uri="{FF2B5EF4-FFF2-40B4-BE49-F238E27FC236}">
                <a16:creationId xmlns:a16="http://schemas.microsoft.com/office/drawing/2014/main" id="{752DE27B-8C3F-4D45-A9FC-F3FFAD606E7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068290" y="3114675"/>
            <a:ext cx="1514877" cy="1709092"/>
          </a:xfrm>
          <a:prstGeom prst="rect">
            <a:avLst/>
          </a:prstGeom>
          <a:noFill/>
          <a:extLst>
            <a:ext uri="{909E8E84-426E-40DD-AFC4-6F175D3DCCD1}">
              <a14:hiddenFill xmlns:a14="http://schemas.microsoft.com/office/drawing/2010/main">
                <a:solidFill>
                  <a:srgbClr val="FFFFFF"/>
                </a:solidFill>
              </a14:hiddenFill>
            </a:ext>
          </a:extLst>
        </p:spPr>
      </p:pic>
      <p:sp>
        <p:nvSpPr>
          <p:cNvPr id="52" name="AutoShape 7">
            <a:extLst>
              <a:ext uri="{FF2B5EF4-FFF2-40B4-BE49-F238E27FC236}">
                <a16:creationId xmlns:a16="http://schemas.microsoft.com/office/drawing/2014/main" id="{779ACA7C-4B8C-4007-8A76-28E963412A64}"/>
              </a:ext>
            </a:extLst>
          </p:cNvPr>
          <p:cNvSpPr>
            <a:spLocks noChangeArrowheads="1"/>
          </p:cNvSpPr>
          <p:nvPr/>
        </p:nvSpPr>
        <p:spPr bwMode="gray">
          <a:xfrm rot="1516363">
            <a:off x="6660357" y="4379572"/>
            <a:ext cx="792163" cy="288925"/>
          </a:xfrm>
          <a:prstGeom prst="rightArrow">
            <a:avLst>
              <a:gd name="adj1" fmla="val 35167"/>
              <a:gd name="adj2" fmla="val 111029"/>
            </a:avLst>
          </a:prstGeom>
          <a:gradFill rotWithShape="1">
            <a:gsLst>
              <a:gs pos="0">
                <a:schemeClr val="accent1">
                  <a:gamma/>
                  <a:shade val="89020"/>
                  <a:invGamma/>
                  <a:alpha val="0"/>
                </a:schemeClr>
              </a:gs>
              <a:gs pos="100000">
                <a:schemeClr val="accent1"/>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US" sz="1400">
              <a:solidFill>
                <a:schemeClr val="tx1">
                  <a:lumMod val="50000"/>
                </a:schemeClr>
              </a:solidFill>
              <a:latin typeface="Arial" charset="0"/>
            </a:endParaRPr>
          </a:p>
        </p:txBody>
      </p:sp>
      <p:grpSp>
        <p:nvGrpSpPr>
          <p:cNvPr id="53" name="Group 22">
            <a:extLst>
              <a:ext uri="{FF2B5EF4-FFF2-40B4-BE49-F238E27FC236}">
                <a16:creationId xmlns:a16="http://schemas.microsoft.com/office/drawing/2014/main" id="{724547A3-E3D8-4E06-A0B0-67E08C3A17C5}"/>
              </a:ext>
            </a:extLst>
          </p:cNvPr>
          <p:cNvGrpSpPr>
            <a:grpSpLocks/>
          </p:cNvGrpSpPr>
          <p:nvPr/>
        </p:nvGrpSpPr>
        <p:grpSpPr bwMode="auto">
          <a:xfrm>
            <a:off x="7470547" y="4675437"/>
            <a:ext cx="360363" cy="360363"/>
            <a:chOff x="3923" y="2659"/>
            <a:chExt cx="227" cy="227"/>
          </a:xfrm>
        </p:grpSpPr>
        <p:sp>
          <p:nvSpPr>
            <p:cNvPr id="54" name="Oval 23">
              <a:extLst>
                <a:ext uri="{FF2B5EF4-FFF2-40B4-BE49-F238E27FC236}">
                  <a16:creationId xmlns:a16="http://schemas.microsoft.com/office/drawing/2014/main" id="{0D6633B8-E323-48FF-9842-760A0A15BA52}"/>
                </a:ext>
              </a:extLst>
            </p:cNvPr>
            <p:cNvSpPr>
              <a:spLocks noChangeArrowheads="1"/>
            </p:cNvSpPr>
            <p:nvPr/>
          </p:nvSpPr>
          <p:spPr bwMode="gray">
            <a:xfrm>
              <a:off x="3923" y="2659"/>
              <a:ext cx="227" cy="227"/>
            </a:xfrm>
            <a:prstGeom prst="ellipse">
              <a:avLst/>
            </a:prstGeom>
            <a:gradFill rotWithShape="1">
              <a:gsLst>
                <a:gs pos="0">
                  <a:schemeClr val="accent2">
                    <a:gamma/>
                    <a:tint val="33725"/>
                    <a:invGamma/>
                  </a:schemeClr>
                </a:gs>
                <a:gs pos="100000">
                  <a:schemeClr val="accent2"/>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pPr fontAlgn="base">
                <a:spcBef>
                  <a:spcPct val="0"/>
                </a:spcBef>
                <a:spcAft>
                  <a:spcPct val="0"/>
                </a:spcAft>
              </a:pPr>
              <a:endParaRPr lang="en-US" sz="1400">
                <a:solidFill>
                  <a:schemeClr val="tx1">
                    <a:lumMod val="50000"/>
                  </a:schemeClr>
                </a:solidFill>
                <a:latin typeface="Arial" charset="0"/>
              </a:endParaRPr>
            </a:p>
          </p:txBody>
        </p:sp>
        <p:sp>
          <p:nvSpPr>
            <p:cNvPr id="55" name="Oval 24">
              <a:extLst>
                <a:ext uri="{FF2B5EF4-FFF2-40B4-BE49-F238E27FC236}">
                  <a16:creationId xmlns:a16="http://schemas.microsoft.com/office/drawing/2014/main" id="{0ACA4FBE-88AD-4E13-A1B8-61E995F373D4}"/>
                </a:ext>
              </a:extLst>
            </p:cNvPr>
            <p:cNvSpPr>
              <a:spLocks noChangeArrowheads="1"/>
            </p:cNvSpPr>
            <p:nvPr/>
          </p:nvSpPr>
          <p:spPr bwMode="gray">
            <a:xfrm>
              <a:off x="3933" y="2678"/>
              <a:ext cx="141" cy="142"/>
            </a:xfrm>
            <a:prstGeom prst="ellipse">
              <a:avLst/>
            </a:prstGeom>
            <a:gradFill rotWithShape="1">
              <a:gsLst>
                <a:gs pos="0">
                  <a:schemeClr val="accent2">
                    <a:gamma/>
                    <a:tint val="33725"/>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pPr>
              <a:endParaRPr lang="en-US" sz="1400">
                <a:solidFill>
                  <a:schemeClr val="tx1">
                    <a:lumMod val="50000"/>
                  </a:schemeClr>
                </a:solidFill>
                <a:latin typeface="Arial" charset="0"/>
              </a:endParaRPr>
            </a:p>
          </p:txBody>
        </p:sp>
      </p:grpSp>
      <p:sp>
        <p:nvSpPr>
          <p:cNvPr id="56" name="Rectangle 55">
            <a:extLst>
              <a:ext uri="{FF2B5EF4-FFF2-40B4-BE49-F238E27FC236}">
                <a16:creationId xmlns:a16="http://schemas.microsoft.com/office/drawing/2014/main" id="{6A842FE2-EE01-417B-B284-5B6A01965EA6}"/>
              </a:ext>
            </a:extLst>
          </p:cNvPr>
          <p:cNvSpPr/>
          <p:nvPr/>
        </p:nvSpPr>
        <p:spPr>
          <a:xfrm>
            <a:off x="7794613" y="4661086"/>
            <a:ext cx="1917513" cy="769441"/>
          </a:xfrm>
          <a:prstGeom prst="rect">
            <a:avLst/>
          </a:prstGeom>
        </p:spPr>
        <p:txBody>
          <a:bodyPr wrap="none">
            <a:spAutoFit/>
          </a:bodyPr>
          <a:lstStyle/>
          <a:p>
            <a:r>
              <a:rPr lang="en-US" sz="2200" b="1" dirty="0" err="1">
                <a:solidFill>
                  <a:schemeClr val="tx1">
                    <a:lumMod val="50000"/>
                  </a:schemeClr>
                </a:solidFill>
                <a:latin typeface="Times New Roman" pitchFamily="18" charset="0"/>
                <a:cs typeface="Times New Roman" pitchFamily="18" charset="0"/>
              </a:rPr>
              <a:t>Nhiệm</a:t>
            </a:r>
            <a:r>
              <a:rPr lang="en-US" sz="2200" b="1" dirty="0">
                <a:solidFill>
                  <a:schemeClr val="tx1">
                    <a:lumMod val="50000"/>
                  </a:schemeClr>
                </a:solidFill>
                <a:latin typeface="Times New Roman" pitchFamily="18" charset="0"/>
                <a:cs typeface="Times New Roman" pitchFamily="18" charset="0"/>
              </a:rPr>
              <a:t> </a:t>
            </a:r>
            <a:r>
              <a:rPr lang="en-US" sz="2200" b="1" dirty="0" err="1">
                <a:solidFill>
                  <a:schemeClr val="tx1">
                    <a:lumMod val="50000"/>
                  </a:schemeClr>
                </a:solidFill>
                <a:latin typeface="Times New Roman" pitchFamily="18" charset="0"/>
                <a:cs typeface="Times New Roman" pitchFamily="18" charset="0"/>
              </a:rPr>
              <a:t>vụ</a:t>
            </a:r>
            <a:r>
              <a:rPr lang="en-US" sz="2200" b="1" dirty="0">
                <a:solidFill>
                  <a:schemeClr val="tx1">
                    <a:lumMod val="50000"/>
                  </a:schemeClr>
                </a:solidFill>
                <a:latin typeface="Times New Roman" pitchFamily="18" charset="0"/>
                <a:cs typeface="Times New Roman" pitchFamily="18" charset="0"/>
              </a:rPr>
              <a:t> </a:t>
            </a:r>
            <a:r>
              <a:rPr lang="en-US" sz="2200" b="1" dirty="0" err="1">
                <a:solidFill>
                  <a:schemeClr val="tx1">
                    <a:lumMod val="50000"/>
                  </a:schemeClr>
                </a:solidFill>
                <a:latin typeface="Times New Roman" pitchFamily="18" charset="0"/>
                <a:cs typeface="Times New Roman" pitchFamily="18" charset="0"/>
              </a:rPr>
              <a:t>của</a:t>
            </a:r>
            <a:r>
              <a:rPr lang="en-US" sz="2200" b="1" dirty="0">
                <a:solidFill>
                  <a:schemeClr val="tx1">
                    <a:lumMod val="50000"/>
                  </a:schemeClr>
                </a:solidFill>
                <a:latin typeface="Times New Roman" pitchFamily="18" charset="0"/>
                <a:cs typeface="Times New Roman" pitchFamily="18" charset="0"/>
              </a:rPr>
              <a:t> </a:t>
            </a:r>
          </a:p>
          <a:p>
            <a:r>
              <a:rPr lang="en-US" sz="2200" b="1" dirty="0" err="1">
                <a:solidFill>
                  <a:schemeClr val="tx1">
                    <a:lumMod val="50000"/>
                  </a:schemeClr>
                </a:solidFill>
                <a:latin typeface="Times New Roman" pitchFamily="18" charset="0"/>
                <a:cs typeface="Times New Roman" pitchFamily="18" charset="0"/>
              </a:rPr>
              <a:t>cách</a:t>
            </a:r>
            <a:r>
              <a:rPr lang="en-US" sz="2200" b="1" dirty="0">
                <a:solidFill>
                  <a:schemeClr val="tx1">
                    <a:lumMod val="50000"/>
                  </a:schemeClr>
                </a:solidFill>
                <a:latin typeface="Times New Roman" pitchFamily="18" charset="0"/>
                <a:cs typeface="Times New Roman" pitchFamily="18" charset="0"/>
              </a:rPr>
              <a:t> </a:t>
            </a:r>
            <a:r>
              <a:rPr lang="en-US" sz="2200" b="1" dirty="0" err="1">
                <a:solidFill>
                  <a:schemeClr val="tx1">
                    <a:lumMod val="50000"/>
                  </a:schemeClr>
                </a:solidFill>
                <a:latin typeface="Times New Roman" pitchFamily="18" charset="0"/>
                <a:cs typeface="Times New Roman" pitchFamily="18" charset="0"/>
              </a:rPr>
              <a:t>mạng</a:t>
            </a:r>
            <a:endParaRPr lang="en-US" sz="2200" b="1" dirty="0">
              <a:solidFill>
                <a:schemeClr val="tx1">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1397838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1000" fill="hold"/>
                                        <p:tgtEl>
                                          <p:spTgt spid="39"/>
                                        </p:tgtEl>
                                        <p:attrNameLst>
                                          <p:attrName>ppt_w</p:attrName>
                                        </p:attrNameLst>
                                      </p:cBhvr>
                                      <p:tavLst>
                                        <p:tav tm="0">
                                          <p:val>
                                            <p:fltVal val="0"/>
                                          </p:val>
                                        </p:tav>
                                        <p:tav tm="100000">
                                          <p:val>
                                            <p:strVal val="#ppt_w"/>
                                          </p:val>
                                        </p:tav>
                                      </p:tavLst>
                                    </p:anim>
                                    <p:anim calcmode="lin" valueType="num">
                                      <p:cBhvr>
                                        <p:cTn id="8" dur="1000" fill="hold"/>
                                        <p:tgtEl>
                                          <p:spTgt spid="39"/>
                                        </p:tgtEl>
                                        <p:attrNameLst>
                                          <p:attrName>ppt_h</p:attrName>
                                        </p:attrNameLst>
                                      </p:cBhvr>
                                      <p:tavLst>
                                        <p:tav tm="0">
                                          <p:val>
                                            <p:fltVal val="0"/>
                                          </p:val>
                                        </p:tav>
                                        <p:tav tm="100000">
                                          <p:val>
                                            <p:strVal val="#ppt_h"/>
                                          </p:val>
                                        </p:tav>
                                      </p:tavLst>
                                    </p:anim>
                                    <p:animEffect transition="in" filter="fade">
                                      <p:cBhvr>
                                        <p:cTn id="9" dur="1000"/>
                                        <p:tgtEl>
                                          <p:spTgt spid="39"/>
                                        </p:tgtEl>
                                      </p:cBhvr>
                                    </p:animEffect>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40"/>
                                        </p:tgtEl>
                                        <p:attrNameLst>
                                          <p:attrName>style.visibility</p:attrName>
                                        </p:attrNameLst>
                                      </p:cBhvr>
                                      <p:to>
                                        <p:strVal val="visible"/>
                                      </p:to>
                                    </p:set>
                                    <p:anim calcmode="lin" valueType="num">
                                      <p:cBhvr>
                                        <p:cTn id="13" dur="1000" fill="hold"/>
                                        <p:tgtEl>
                                          <p:spTgt spid="40"/>
                                        </p:tgtEl>
                                        <p:attrNameLst>
                                          <p:attrName>ppt_w</p:attrName>
                                        </p:attrNameLst>
                                      </p:cBhvr>
                                      <p:tavLst>
                                        <p:tav tm="0">
                                          <p:val>
                                            <p:fltVal val="0"/>
                                          </p:val>
                                        </p:tav>
                                        <p:tav tm="100000">
                                          <p:val>
                                            <p:strVal val="#ppt_w"/>
                                          </p:val>
                                        </p:tav>
                                      </p:tavLst>
                                    </p:anim>
                                    <p:anim calcmode="lin" valueType="num">
                                      <p:cBhvr>
                                        <p:cTn id="14" dur="1000" fill="hold"/>
                                        <p:tgtEl>
                                          <p:spTgt spid="40"/>
                                        </p:tgtEl>
                                        <p:attrNameLst>
                                          <p:attrName>ppt_h</p:attrName>
                                        </p:attrNameLst>
                                      </p:cBhvr>
                                      <p:tavLst>
                                        <p:tav tm="0">
                                          <p:val>
                                            <p:fltVal val="0"/>
                                          </p:val>
                                        </p:tav>
                                        <p:tav tm="100000">
                                          <p:val>
                                            <p:strVal val="#ppt_h"/>
                                          </p:val>
                                        </p:tav>
                                      </p:tavLst>
                                    </p:anim>
                                    <p:animEffect transition="in" filter="fade">
                                      <p:cBhvr>
                                        <p:cTn id="15" dur="1000"/>
                                        <p:tgtEl>
                                          <p:spTgt spid="40"/>
                                        </p:tgtEl>
                                      </p:cBhvr>
                                    </p:animEffect>
                                  </p:childTnLst>
                                </p:cTn>
                              </p:par>
                            </p:childTnLst>
                          </p:cTn>
                        </p:par>
                        <p:par>
                          <p:cTn id="16" fill="hold">
                            <p:stCondLst>
                              <p:cond delay="2000"/>
                            </p:stCondLst>
                            <p:childTnLst>
                              <p:par>
                                <p:cTn id="17" presetID="53" presetClass="entr" presetSubtype="16"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 calcmode="lin" valueType="num">
                                      <p:cBhvr>
                                        <p:cTn id="19" dur="1000" fill="hold"/>
                                        <p:tgtEl>
                                          <p:spTgt spid="41"/>
                                        </p:tgtEl>
                                        <p:attrNameLst>
                                          <p:attrName>ppt_w</p:attrName>
                                        </p:attrNameLst>
                                      </p:cBhvr>
                                      <p:tavLst>
                                        <p:tav tm="0">
                                          <p:val>
                                            <p:fltVal val="0"/>
                                          </p:val>
                                        </p:tav>
                                        <p:tav tm="100000">
                                          <p:val>
                                            <p:strVal val="#ppt_w"/>
                                          </p:val>
                                        </p:tav>
                                      </p:tavLst>
                                    </p:anim>
                                    <p:anim calcmode="lin" valueType="num">
                                      <p:cBhvr>
                                        <p:cTn id="20" dur="1000" fill="hold"/>
                                        <p:tgtEl>
                                          <p:spTgt spid="41"/>
                                        </p:tgtEl>
                                        <p:attrNameLst>
                                          <p:attrName>ppt_h</p:attrName>
                                        </p:attrNameLst>
                                      </p:cBhvr>
                                      <p:tavLst>
                                        <p:tav tm="0">
                                          <p:val>
                                            <p:fltVal val="0"/>
                                          </p:val>
                                        </p:tav>
                                        <p:tav tm="100000">
                                          <p:val>
                                            <p:strVal val="#ppt_h"/>
                                          </p:val>
                                        </p:tav>
                                      </p:tavLst>
                                    </p:anim>
                                    <p:animEffect transition="in" filter="fade">
                                      <p:cBhvr>
                                        <p:cTn id="21" dur="1000"/>
                                        <p:tgtEl>
                                          <p:spTgt spid="41"/>
                                        </p:tgtEl>
                                      </p:cBhvr>
                                    </p:animEffect>
                                  </p:childTnLst>
                                </p:cTn>
                              </p:par>
                            </p:childTnLst>
                          </p:cTn>
                        </p:par>
                        <p:par>
                          <p:cTn id="22" fill="hold">
                            <p:stCondLst>
                              <p:cond delay="3000"/>
                            </p:stCondLst>
                            <p:childTnLst>
                              <p:par>
                                <p:cTn id="23" presetID="53" presetClass="entr" presetSubtype="16" fill="hold" grpId="0" nodeType="afterEffect">
                                  <p:stCondLst>
                                    <p:cond delay="0"/>
                                  </p:stCondLst>
                                  <p:childTnLst>
                                    <p:set>
                                      <p:cBhvr>
                                        <p:cTn id="24" dur="1" fill="hold">
                                          <p:stCondLst>
                                            <p:cond delay="0"/>
                                          </p:stCondLst>
                                        </p:cTn>
                                        <p:tgtEl>
                                          <p:spTgt spid="56"/>
                                        </p:tgtEl>
                                        <p:attrNameLst>
                                          <p:attrName>style.visibility</p:attrName>
                                        </p:attrNameLst>
                                      </p:cBhvr>
                                      <p:to>
                                        <p:strVal val="visible"/>
                                      </p:to>
                                    </p:set>
                                    <p:anim calcmode="lin" valueType="num">
                                      <p:cBhvr>
                                        <p:cTn id="25" dur="1000" fill="hold"/>
                                        <p:tgtEl>
                                          <p:spTgt spid="56"/>
                                        </p:tgtEl>
                                        <p:attrNameLst>
                                          <p:attrName>ppt_w</p:attrName>
                                        </p:attrNameLst>
                                      </p:cBhvr>
                                      <p:tavLst>
                                        <p:tav tm="0">
                                          <p:val>
                                            <p:fltVal val="0"/>
                                          </p:val>
                                        </p:tav>
                                        <p:tav tm="100000">
                                          <p:val>
                                            <p:strVal val="#ppt_w"/>
                                          </p:val>
                                        </p:tav>
                                      </p:tavLst>
                                    </p:anim>
                                    <p:anim calcmode="lin" valueType="num">
                                      <p:cBhvr>
                                        <p:cTn id="26" dur="1000" fill="hold"/>
                                        <p:tgtEl>
                                          <p:spTgt spid="56"/>
                                        </p:tgtEl>
                                        <p:attrNameLst>
                                          <p:attrName>ppt_h</p:attrName>
                                        </p:attrNameLst>
                                      </p:cBhvr>
                                      <p:tavLst>
                                        <p:tav tm="0">
                                          <p:val>
                                            <p:fltVal val="0"/>
                                          </p:val>
                                        </p:tav>
                                        <p:tav tm="100000">
                                          <p:val>
                                            <p:strVal val="#ppt_h"/>
                                          </p:val>
                                        </p:tav>
                                      </p:tavLst>
                                    </p:anim>
                                    <p:animEffect transition="in" filter="fade">
                                      <p:cBhvr>
                                        <p:cTn id="27" dur="1000"/>
                                        <p:tgtEl>
                                          <p:spTgt spid="56"/>
                                        </p:tgtEl>
                                      </p:cBhvr>
                                    </p:animEffect>
                                  </p:childTnLst>
                                </p:cTn>
                              </p:par>
                            </p:childTnLst>
                          </p:cTn>
                        </p:par>
                        <p:par>
                          <p:cTn id="28" fill="hold">
                            <p:stCondLst>
                              <p:cond delay="4000"/>
                            </p:stCondLst>
                            <p:childTnLst>
                              <p:par>
                                <p:cTn id="29" presetID="53" presetClass="entr" presetSubtype="16" fill="hold" grpId="0" nodeType="afterEffect">
                                  <p:stCondLst>
                                    <p:cond delay="0"/>
                                  </p:stCondLst>
                                  <p:childTnLst>
                                    <p:set>
                                      <p:cBhvr>
                                        <p:cTn id="30" dur="1" fill="hold">
                                          <p:stCondLst>
                                            <p:cond delay="0"/>
                                          </p:stCondLst>
                                        </p:cTn>
                                        <p:tgtEl>
                                          <p:spTgt spid="42"/>
                                        </p:tgtEl>
                                        <p:attrNameLst>
                                          <p:attrName>style.visibility</p:attrName>
                                        </p:attrNameLst>
                                      </p:cBhvr>
                                      <p:to>
                                        <p:strVal val="visible"/>
                                      </p:to>
                                    </p:set>
                                    <p:anim calcmode="lin" valueType="num">
                                      <p:cBhvr>
                                        <p:cTn id="31" dur="1000" fill="hold"/>
                                        <p:tgtEl>
                                          <p:spTgt spid="42"/>
                                        </p:tgtEl>
                                        <p:attrNameLst>
                                          <p:attrName>ppt_w</p:attrName>
                                        </p:attrNameLst>
                                      </p:cBhvr>
                                      <p:tavLst>
                                        <p:tav tm="0">
                                          <p:val>
                                            <p:fltVal val="0"/>
                                          </p:val>
                                        </p:tav>
                                        <p:tav tm="100000">
                                          <p:val>
                                            <p:strVal val="#ppt_w"/>
                                          </p:val>
                                        </p:tav>
                                      </p:tavLst>
                                    </p:anim>
                                    <p:anim calcmode="lin" valueType="num">
                                      <p:cBhvr>
                                        <p:cTn id="32" dur="1000" fill="hold"/>
                                        <p:tgtEl>
                                          <p:spTgt spid="42"/>
                                        </p:tgtEl>
                                        <p:attrNameLst>
                                          <p:attrName>ppt_h</p:attrName>
                                        </p:attrNameLst>
                                      </p:cBhvr>
                                      <p:tavLst>
                                        <p:tav tm="0">
                                          <p:val>
                                            <p:fltVal val="0"/>
                                          </p:val>
                                        </p:tav>
                                        <p:tav tm="100000">
                                          <p:val>
                                            <p:strVal val="#ppt_h"/>
                                          </p:val>
                                        </p:tav>
                                      </p:tavLst>
                                    </p:anim>
                                    <p:animEffect transition="in" filter="fade">
                                      <p:cBhvr>
                                        <p:cTn id="33" dur="1000"/>
                                        <p:tgtEl>
                                          <p:spTgt spid="42"/>
                                        </p:tgtEl>
                                      </p:cBhvr>
                                    </p:animEffect>
                                  </p:childTnLst>
                                </p:cTn>
                              </p:par>
                            </p:childTnLst>
                          </p:cTn>
                        </p:par>
                        <p:par>
                          <p:cTn id="34" fill="hold">
                            <p:stCondLst>
                              <p:cond delay="5000"/>
                            </p:stCondLst>
                            <p:childTnLst>
                              <p:par>
                                <p:cTn id="35" presetID="53" presetClass="entr" presetSubtype="16" fill="hold" grpId="0" nodeType="afterEffect">
                                  <p:stCondLst>
                                    <p:cond delay="0"/>
                                  </p:stCondLst>
                                  <p:childTnLst>
                                    <p:set>
                                      <p:cBhvr>
                                        <p:cTn id="36" dur="1" fill="hold">
                                          <p:stCondLst>
                                            <p:cond delay="0"/>
                                          </p:stCondLst>
                                        </p:cTn>
                                        <p:tgtEl>
                                          <p:spTgt spid="43"/>
                                        </p:tgtEl>
                                        <p:attrNameLst>
                                          <p:attrName>style.visibility</p:attrName>
                                        </p:attrNameLst>
                                      </p:cBhvr>
                                      <p:to>
                                        <p:strVal val="visible"/>
                                      </p:to>
                                    </p:set>
                                    <p:anim calcmode="lin" valueType="num">
                                      <p:cBhvr>
                                        <p:cTn id="37" dur="1000" fill="hold"/>
                                        <p:tgtEl>
                                          <p:spTgt spid="43"/>
                                        </p:tgtEl>
                                        <p:attrNameLst>
                                          <p:attrName>ppt_w</p:attrName>
                                        </p:attrNameLst>
                                      </p:cBhvr>
                                      <p:tavLst>
                                        <p:tav tm="0">
                                          <p:val>
                                            <p:fltVal val="0"/>
                                          </p:val>
                                        </p:tav>
                                        <p:tav tm="100000">
                                          <p:val>
                                            <p:strVal val="#ppt_w"/>
                                          </p:val>
                                        </p:tav>
                                      </p:tavLst>
                                    </p:anim>
                                    <p:anim calcmode="lin" valueType="num">
                                      <p:cBhvr>
                                        <p:cTn id="38" dur="1000" fill="hold"/>
                                        <p:tgtEl>
                                          <p:spTgt spid="43"/>
                                        </p:tgtEl>
                                        <p:attrNameLst>
                                          <p:attrName>ppt_h</p:attrName>
                                        </p:attrNameLst>
                                      </p:cBhvr>
                                      <p:tavLst>
                                        <p:tav tm="0">
                                          <p:val>
                                            <p:fltVal val="0"/>
                                          </p:val>
                                        </p:tav>
                                        <p:tav tm="100000">
                                          <p:val>
                                            <p:strVal val="#ppt_h"/>
                                          </p:val>
                                        </p:tav>
                                      </p:tavLst>
                                    </p:anim>
                                    <p:animEffect transition="in" filter="fade">
                                      <p:cBhvr>
                                        <p:cTn id="39" dur="1000"/>
                                        <p:tgtEl>
                                          <p:spTgt spid="43"/>
                                        </p:tgtEl>
                                      </p:cBhvr>
                                    </p:animEffect>
                                  </p:childTnLst>
                                </p:cTn>
                              </p:par>
                            </p:childTnLst>
                          </p:cTn>
                        </p:par>
                        <p:par>
                          <p:cTn id="40" fill="hold">
                            <p:stCondLst>
                              <p:cond delay="6000"/>
                            </p:stCondLst>
                            <p:childTnLst>
                              <p:par>
                                <p:cTn id="41" presetID="53" presetClass="entr" presetSubtype="16" fill="hold" grpId="0" nodeType="afterEffect">
                                  <p:stCondLst>
                                    <p:cond delay="0"/>
                                  </p:stCondLst>
                                  <p:childTnLst>
                                    <p:set>
                                      <p:cBhvr>
                                        <p:cTn id="42" dur="1" fill="hold">
                                          <p:stCondLst>
                                            <p:cond delay="0"/>
                                          </p:stCondLst>
                                        </p:cTn>
                                        <p:tgtEl>
                                          <p:spTgt spid="44"/>
                                        </p:tgtEl>
                                        <p:attrNameLst>
                                          <p:attrName>style.visibility</p:attrName>
                                        </p:attrNameLst>
                                      </p:cBhvr>
                                      <p:to>
                                        <p:strVal val="visible"/>
                                      </p:to>
                                    </p:set>
                                    <p:anim calcmode="lin" valueType="num">
                                      <p:cBhvr>
                                        <p:cTn id="43" dur="1000" fill="hold"/>
                                        <p:tgtEl>
                                          <p:spTgt spid="44"/>
                                        </p:tgtEl>
                                        <p:attrNameLst>
                                          <p:attrName>ppt_w</p:attrName>
                                        </p:attrNameLst>
                                      </p:cBhvr>
                                      <p:tavLst>
                                        <p:tav tm="0">
                                          <p:val>
                                            <p:fltVal val="0"/>
                                          </p:val>
                                        </p:tav>
                                        <p:tav tm="100000">
                                          <p:val>
                                            <p:strVal val="#ppt_w"/>
                                          </p:val>
                                        </p:tav>
                                      </p:tavLst>
                                    </p:anim>
                                    <p:anim calcmode="lin" valueType="num">
                                      <p:cBhvr>
                                        <p:cTn id="44" dur="1000" fill="hold"/>
                                        <p:tgtEl>
                                          <p:spTgt spid="44"/>
                                        </p:tgtEl>
                                        <p:attrNameLst>
                                          <p:attrName>ppt_h</p:attrName>
                                        </p:attrNameLst>
                                      </p:cBhvr>
                                      <p:tavLst>
                                        <p:tav tm="0">
                                          <p:val>
                                            <p:fltVal val="0"/>
                                          </p:val>
                                        </p:tav>
                                        <p:tav tm="100000">
                                          <p:val>
                                            <p:strVal val="#ppt_h"/>
                                          </p:val>
                                        </p:tav>
                                      </p:tavLst>
                                    </p:anim>
                                    <p:animEffect transition="in" filter="fade">
                                      <p:cBhvr>
                                        <p:cTn id="45" dur="1000"/>
                                        <p:tgtEl>
                                          <p:spTgt spid="44"/>
                                        </p:tgtEl>
                                      </p:cBhvr>
                                    </p:animEffect>
                                  </p:childTnLst>
                                </p:cTn>
                              </p:par>
                            </p:childTnLst>
                          </p:cTn>
                        </p:par>
                        <p:par>
                          <p:cTn id="46" fill="hold">
                            <p:stCondLst>
                              <p:cond delay="7000"/>
                            </p:stCondLst>
                            <p:childTnLst>
                              <p:par>
                                <p:cTn id="47" presetID="53" presetClass="entr" presetSubtype="16" fill="hold" grpId="0" nodeType="afterEffect">
                                  <p:stCondLst>
                                    <p:cond delay="0"/>
                                  </p:stCondLst>
                                  <p:childTnLst>
                                    <p:set>
                                      <p:cBhvr>
                                        <p:cTn id="48" dur="1" fill="hold">
                                          <p:stCondLst>
                                            <p:cond delay="0"/>
                                          </p:stCondLst>
                                        </p:cTn>
                                        <p:tgtEl>
                                          <p:spTgt spid="50"/>
                                        </p:tgtEl>
                                        <p:attrNameLst>
                                          <p:attrName>style.visibility</p:attrName>
                                        </p:attrNameLst>
                                      </p:cBhvr>
                                      <p:to>
                                        <p:strVal val="visible"/>
                                      </p:to>
                                    </p:set>
                                    <p:anim calcmode="lin" valueType="num">
                                      <p:cBhvr>
                                        <p:cTn id="49" dur="1000" fill="hold"/>
                                        <p:tgtEl>
                                          <p:spTgt spid="50"/>
                                        </p:tgtEl>
                                        <p:attrNameLst>
                                          <p:attrName>ppt_w</p:attrName>
                                        </p:attrNameLst>
                                      </p:cBhvr>
                                      <p:tavLst>
                                        <p:tav tm="0">
                                          <p:val>
                                            <p:fltVal val="0"/>
                                          </p:val>
                                        </p:tav>
                                        <p:tav tm="100000">
                                          <p:val>
                                            <p:strVal val="#ppt_w"/>
                                          </p:val>
                                        </p:tav>
                                      </p:tavLst>
                                    </p:anim>
                                    <p:anim calcmode="lin" valueType="num">
                                      <p:cBhvr>
                                        <p:cTn id="50" dur="1000" fill="hold"/>
                                        <p:tgtEl>
                                          <p:spTgt spid="50"/>
                                        </p:tgtEl>
                                        <p:attrNameLst>
                                          <p:attrName>ppt_h</p:attrName>
                                        </p:attrNameLst>
                                      </p:cBhvr>
                                      <p:tavLst>
                                        <p:tav tm="0">
                                          <p:val>
                                            <p:fltVal val="0"/>
                                          </p:val>
                                        </p:tav>
                                        <p:tav tm="100000">
                                          <p:val>
                                            <p:strVal val="#ppt_h"/>
                                          </p:val>
                                        </p:tav>
                                      </p:tavLst>
                                    </p:anim>
                                    <p:animEffect transition="in" filter="fade">
                                      <p:cBhvr>
                                        <p:cTn id="51" dur="1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3" grpId="0"/>
      <p:bldP spid="44" grpId="0"/>
      <p:bldP spid="50" grpId="0"/>
      <p:bldP spid="5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Content Placeholder 2"/>
          <p:cNvSpPr>
            <a:spLocks noGrp="1"/>
          </p:cNvSpPr>
          <p:nvPr>
            <p:ph idx="1"/>
          </p:nvPr>
        </p:nvSpPr>
        <p:spPr>
          <a:xfrm>
            <a:off x="1200022" y="1362849"/>
            <a:ext cx="10058400" cy="4023360"/>
          </a:xfrm>
        </p:spPr>
        <p:txBody>
          <a:bodyPr/>
          <a:lstStyle/>
          <a:p>
            <a:pPr marL="0" indent="0" algn="just">
              <a:lnSpc>
                <a:spcPct val="80000"/>
              </a:lnSpc>
              <a:buNone/>
            </a:pPr>
            <a:r>
              <a:rPr lang="en-US" altLang="vi-VN" sz="3200" b="1" i="1" dirty="0" err="1"/>
              <a:t>Nội</a:t>
            </a:r>
            <a:r>
              <a:rPr lang="en-US" altLang="vi-VN" sz="3200" b="1" i="1" dirty="0"/>
              <a:t> dung </a:t>
            </a:r>
            <a:r>
              <a:rPr lang="en-US" altLang="vi-VN" sz="3200" b="1" i="1" dirty="0" err="1"/>
              <a:t>của</a:t>
            </a:r>
            <a:r>
              <a:rPr lang="en-US" altLang="vi-VN" sz="3200" b="1" i="1" dirty="0"/>
              <a:t> </a:t>
            </a:r>
            <a:r>
              <a:rPr lang="en-US" altLang="vi-VN" sz="3200" b="1" i="1" dirty="0" err="1"/>
              <a:t>Luận</a:t>
            </a:r>
            <a:r>
              <a:rPr lang="en-US" altLang="vi-VN" sz="3200" b="1" i="1" dirty="0"/>
              <a:t> </a:t>
            </a:r>
            <a:r>
              <a:rPr lang="en-US" altLang="vi-VN" sz="3200" b="1" i="1" dirty="0" err="1"/>
              <a:t>cương</a:t>
            </a:r>
            <a:endParaRPr lang="en-US" altLang="vi-VN" sz="3200" b="1" dirty="0"/>
          </a:p>
          <a:p>
            <a:pPr algn="just">
              <a:lnSpc>
                <a:spcPct val="80000"/>
              </a:lnSpc>
              <a:buFontTx/>
              <a:buChar char="-"/>
            </a:pPr>
            <a:r>
              <a:rPr lang="en-US" altLang="vi-VN" sz="2800" dirty="0" err="1"/>
              <a:t>Luận</a:t>
            </a:r>
            <a:r>
              <a:rPr lang="en-US" altLang="vi-VN" sz="2800" dirty="0"/>
              <a:t> </a:t>
            </a:r>
            <a:r>
              <a:rPr lang="en-US" altLang="vi-VN" sz="2800" dirty="0" err="1"/>
              <a:t>cương</a:t>
            </a:r>
            <a:r>
              <a:rPr lang="en-US" altLang="vi-VN" sz="2800" dirty="0"/>
              <a:t> </a:t>
            </a:r>
            <a:r>
              <a:rPr lang="en-US" altLang="vi-VN" sz="2800" dirty="0" err="1"/>
              <a:t>chỉ</a:t>
            </a:r>
            <a:r>
              <a:rPr lang="en-US" altLang="vi-VN" sz="2800" dirty="0"/>
              <a:t> </a:t>
            </a:r>
            <a:r>
              <a:rPr lang="en-US" altLang="vi-VN" sz="2800" dirty="0" err="1"/>
              <a:t>rõ</a:t>
            </a:r>
            <a:r>
              <a:rPr lang="en-US" altLang="vi-VN" sz="2800" dirty="0"/>
              <a:t>: </a:t>
            </a:r>
            <a:r>
              <a:rPr lang="en-US" altLang="vi-VN" sz="2800" dirty="0" err="1"/>
              <a:t>mâu</a:t>
            </a:r>
            <a:r>
              <a:rPr lang="en-US" altLang="vi-VN" sz="2800" dirty="0"/>
              <a:t> </a:t>
            </a:r>
            <a:r>
              <a:rPr lang="en-US" altLang="vi-VN" sz="2800" dirty="0" err="1"/>
              <a:t>thuẫn</a:t>
            </a:r>
            <a:r>
              <a:rPr lang="en-US" altLang="vi-VN" sz="2800" dirty="0"/>
              <a:t> </a:t>
            </a:r>
            <a:r>
              <a:rPr lang="en-US" altLang="vi-VN" sz="2800" dirty="0" err="1"/>
              <a:t>giai</a:t>
            </a:r>
            <a:r>
              <a:rPr lang="en-US" altLang="vi-VN" sz="2800" dirty="0"/>
              <a:t> </a:t>
            </a:r>
            <a:r>
              <a:rPr lang="en-US" altLang="vi-VN" sz="2800" dirty="0" err="1"/>
              <a:t>cấp</a:t>
            </a:r>
            <a:r>
              <a:rPr lang="en-US" altLang="vi-VN" sz="2800" dirty="0"/>
              <a:t> </a:t>
            </a:r>
            <a:r>
              <a:rPr lang="en-US" altLang="vi-VN" sz="2800" dirty="0" err="1"/>
              <a:t>diễn</a:t>
            </a:r>
            <a:r>
              <a:rPr lang="en-US" altLang="vi-VN" sz="2800" dirty="0"/>
              <a:t> </a:t>
            </a:r>
            <a:r>
              <a:rPr lang="en-US" altLang="vi-VN" sz="2800" dirty="0" err="1"/>
              <a:t>ra</a:t>
            </a:r>
            <a:r>
              <a:rPr lang="en-US" altLang="vi-VN" sz="2800" dirty="0"/>
              <a:t> gay </a:t>
            </a:r>
            <a:r>
              <a:rPr lang="en-US" altLang="vi-VN" sz="2800" dirty="0" err="1"/>
              <a:t>gắt</a:t>
            </a:r>
            <a:r>
              <a:rPr lang="en-US" altLang="vi-VN" sz="2800" dirty="0"/>
              <a:t> ở </a:t>
            </a:r>
            <a:r>
              <a:rPr lang="en-US" altLang="vi-VN" sz="2800" dirty="0" err="1"/>
              <a:t>Đông</a:t>
            </a:r>
            <a:r>
              <a:rPr lang="en-US" altLang="vi-VN" sz="2800" dirty="0"/>
              <a:t> </a:t>
            </a:r>
            <a:r>
              <a:rPr lang="en-US" altLang="vi-VN" sz="2800" dirty="0" err="1"/>
              <a:t>Dương</a:t>
            </a:r>
            <a:r>
              <a:rPr lang="en-US" altLang="vi-VN" sz="2800" dirty="0"/>
              <a:t>.      </a:t>
            </a:r>
            <a:endParaRPr lang="en-US" altLang="vi-VN" sz="2800" dirty="0" smtClean="0"/>
          </a:p>
          <a:p>
            <a:pPr algn="just" eaLnBrk="1" hangingPunct="1">
              <a:lnSpc>
                <a:spcPct val="80000"/>
              </a:lnSpc>
              <a:buFontTx/>
              <a:buChar char="-"/>
            </a:pPr>
            <a:r>
              <a:rPr lang="en-US" altLang="vi-VN" sz="2800" dirty="0" smtClean="0"/>
              <a:t> </a:t>
            </a:r>
            <a:r>
              <a:rPr lang="en-US" altLang="vi-VN" sz="2800" dirty="0" err="1" smtClean="0"/>
              <a:t>Phương</a:t>
            </a:r>
            <a:r>
              <a:rPr lang="en-US" altLang="vi-VN" sz="2800" dirty="0" smtClean="0"/>
              <a:t> </a:t>
            </a:r>
            <a:r>
              <a:rPr lang="en-US" altLang="vi-VN" sz="2800" dirty="0" err="1" smtClean="0"/>
              <a:t>hướng</a:t>
            </a:r>
            <a:r>
              <a:rPr lang="en-US" altLang="vi-VN" sz="2800" dirty="0" smtClean="0"/>
              <a:t> </a:t>
            </a:r>
            <a:r>
              <a:rPr lang="en-US" altLang="vi-VN" sz="2800" dirty="0" err="1" smtClean="0"/>
              <a:t>chiến</a:t>
            </a:r>
            <a:r>
              <a:rPr lang="en-US" altLang="vi-VN" sz="2800" dirty="0" smtClean="0"/>
              <a:t> </a:t>
            </a:r>
            <a:r>
              <a:rPr lang="en-US" altLang="vi-VN" sz="2800" dirty="0" err="1" smtClean="0"/>
              <a:t>lược</a:t>
            </a:r>
            <a:r>
              <a:rPr lang="en-US" altLang="vi-VN" sz="2800" dirty="0" smtClean="0"/>
              <a:t> </a:t>
            </a:r>
            <a:r>
              <a:rPr lang="en-US" altLang="vi-VN" sz="2800" dirty="0" err="1" smtClean="0"/>
              <a:t>của</a:t>
            </a:r>
            <a:r>
              <a:rPr lang="en-US" altLang="vi-VN" sz="2800" dirty="0" smtClean="0"/>
              <a:t> </a:t>
            </a:r>
            <a:r>
              <a:rPr lang="en-US" altLang="vi-VN" sz="2800" dirty="0" err="1" smtClean="0"/>
              <a:t>cách</a:t>
            </a:r>
            <a:r>
              <a:rPr lang="en-US" altLang="vi-VN" sz="2800" dirty="0" smtClean="0"/>
              <a:t> </a:t>
            </a:r>
            <a:r>
              <a:rPr lang="en-US" altLang="vi-VN" sz="2800" dirty="0" err="1" smtClean="0"/>
              <a:t>mạng</a:t>
            </a:r>
            <a:r>
              <a:rPr lang="en-US" altLang="vi-VN" sz="2800" dirty="0" smtClean="0"/>
              <a:t> </a:t>
            </a:r>
            <a:r>
              <a:rPr lang="en-US" altLang="vi-VN" sz="2800" dirty="0" err="1" smtClean="0"/>
              <a:t>Đông</a:t>
            </a:r>
            <a:r>
              <a:rPr lang="en-US" altLang="vi-VN" sz="2800" dirty="0" smtClean="0"/>
              <a:t> </a:t>
            </a:r>
            <a:r>
              <a:rPr lang="en-US" altLang="vi-VN" sz="2800" dirty="0" err="1" smtClean="0"/>
              <a:t>Dương</a:t>
            </a:r>
            <a:r>
              <a:rPr lang="en-US" altLang="vi-VN" sz="2800" dirty="0" smtClean="0"/>
              <a:t>: </a:t>
            </a:r>
            <a:r>
              <a:rPr lang="en-US" altLang="vi-VN" sz="2800" dirty="0" err="1" smtClean="0"/>
              <a:t>cách</a:t>
            </a:r>
            <a:r>
              <a:rPr lang="en-US" altLang="vi-VN" sz="2800" dirty="0" smtClean="0"/>
              <a:t> </a:t>
            </a:r>
            <a:r>
              <a:rPr lang="en-US" altLang="vi-VN" sz="2800" dirty="0" err="1" smtClean="0"/>
              <a:t>mạng</a:t>
            </a:r>
            <a:r>
              <a:rPr lang="en-US" altLang="vi-VN" sz="2800" dirty="0" smtClean="0"/>
              <a:t> </a:t>
            </a:r>
            <a:r>
              <a:rPr lang="en-US" altLang="vi-VN" sz="2800" dirty="0" err="1" smtClean="0"/>
              <a:t>tư</a:t>
            </a:r>
            <a:r>
              <a:rPr lang="en-US" altLang="vi-VN" sz="2800" dirty="0" smtClean="0"/>
              <a:t> </a:t>
            </a:r>
            <a:r>
              <a:rPr lang="en-US" altLang="vi-VN" sz="2800" dirty="0" err="1" smtClean="0"/>
              <a:t>sản</a:t>
            </a:r>
            <a:r>
              <a:rPr lang="en-US" altLang="vi-VN" sz="2800" dirty="0" smtClean="0"/>
              <a:t> </a:t>
            </a:r>
            <a:r>
              <a:rPr lang="en-US" altLang="vi-VN" sz="2800" dirty="0" err="1" smtClean="0"/>
              <a:t>dân</a:t>
            </a:r>
            <a:r>
              <a:rPr lang="en-US" altLang="vi-VN" sz="2800" dirty="0" smtClean="0"/>
              <a:t> </a:t>
            </a:r>
            <a:r>
              <a:rPr lang="en-US" altLang="vi-VN" sz="2800" dirty="0" err="1" smtClean="0"/>
              <a:t>quyền</a:t>
            </a:r>
            <a:r>
              <a:rPr lang="en-US" altLang="vi-VN" sz="2800" dirty="0" smtClean="0"/>
              <a:t>, </a:t>
            </a:r>
            <a:r>
              <a:rPr lang="en-US" altLang="vi-VN" sz="2800" dirty="0" err="1" smtClean="0"/>
              <a:t>có</a:t>
            </a:r>
            <a:r>
              <a:rPr lang="en-US" altLang="vi-VN" sz="2800" dirty="0" smtClean="0"/>
              <a:t> </a:t>
            </a:r>
            <a:r>
              <a:rPr lang="en-US" altLang="vi-VN" sz="2800" dirty="0" err="1" smtClean="0"/>
              <a:t>tính</a:t>
            </a:r>
            <a:r>
              <a:rPr lang="en-US" altLang="vi-VN" sz="2800" dirty="0" smtClean="0"/>
              <a:t> </a:t>
            </a:r>
            <a:r>
              <a:rPr lang="en-US" altLang="vi-VN" sz="2800" dirty="0" err="1" smtClean="0"/>
              <a:t>chất</a:t>
            </a:r>
            <a:r>
              <a:rPr lang="en-US" altLang="vi-VN" sz="2800" dirty="0" smtClean="0"/>
              <a:t> </a:t>
            </a:r>
            <a:r>
              <a:rPr lang="en-US" altLang="vi-VN" sz="2800" dirty="0" err="1" smtClean="0"/>
              <a:t>thổ</a:t>
            </a:r>
            <a:r>
              <a:rPr lang="en-US" altLang="vi-VN" sz="2800" dirty="0" smtClean="0"/>
              <a:t> </a:t>
            </a:r>
            <a:r>
              <a:rPr lang="en-US" altLang="vi-VN" sz="2800" dirty="0" err="1" smtClean="0"/>
              <a:t>địa</a:t>
            </a:r>
            <a:r>
              <a:rPr lang="en-US" altLang="vi-VN" sz="2800" dirty="0" smtClean="0"/>
              <a:t> </a:t>
            </a:r>
            <a:r>
              <a:rPr lang="en-US" altLang="vi-VN" sz="2800" dirty="0" err="1" smtClean="0"/>
              <a:t>và</a:t>
            </a:r>
            <a:r>
              <a:rPr lang="en-US" altLang="vi-VN" sz="2800" dirty="0" smtClean="0"/>
              <a:t> </a:t>
            </a:r>
            <a:r>
              <a:rPr lang="en-US" altLang="vi-VN" sz="2800" dirty="0" err="1" smtClean="0"/>
              <a:t>phản</a:t>
            </a:r>
            <a:r>
              <a:rPr lang="en-US" altLang="vi-VN" sz="2800" dirty="0" smtClean="0"/>
              <a:t> </a:t>
            </a:r>
            <a:r>
              <a:rPr lang="en-US" altLang="vi-VN" sz="2800" dirty="0" err="1" smtClean="0"/>
              <a:t>đế</a:t>
            </a:r>
            <a:r>
              <a:rPr lang="en-US" altLang="vi-VN" sz="2800" dirty="0" smtClean="0"/>
              <a:t>, </a:t>
            </a:r>
            <a:r>
              <a:rPr lang="en-US" altLang="vi-VN" sz="2800" dirty="0" err="1" smtClean="0"/>
              <a:t>bỏ</a:t>
            </a:r>
            <a:r>
              <a:rPr lang="en-US" altLang="vi-VN" sz="2800" dirty="0" smtClean="0"/>
              <a:t> qua </a:t>
            </a:r>
            <a:r>
              <a:rPr lang="en-US" altLang="vi-VN" sz="2800" dirty="0" err="1" smtClean="0"/>
              <a:t>thời</a:t>
            </a:r>
            <a:r>
              <a:rPr lang="en-US" altLang="vi-VN" sz="2800" dirty="0" smtClean="0"/>
              <a:t> </a:t>
            </a:r>
            <a:r>
              <a:rPr lang="en-US" altLang="vi-VN" sz="2800" dirty="0" err="1" smtClean="0"/>
              <a:t>kỳ</a:t>
            </a:r>
            <a:r>
              <a:rPr lang="en-US" altLang="vi-VN" sz="2800" dirty="0" smtClean="0"/>
              <a:t> </a:t>
            </a:r>
            <a:r>
              <a:rPr lang="en-US" altLang="vi-VN" sz="2800" dirty="0" err="1" smtClean="0"/>
              <a:t>tư</a:t>
            </a:r>
            <a:r>
              <a:rPr lang="en-US" altLang="vi-VN" sz="2800" dirty="0" smtClean="0"/>
              <a:t> </a:t>
            </a:r>
            <a:r>
              <a:rPr lang="en-US" altLang="vi-VN" sz="2800" dirty="0" err="1" smtClean="0"/>
              <a:t>bản</a:t>
            </a:r>
            <a:r>
              <a:rPr lang="en-US" altLang="vi-VN" sz="2800" dirty="0" smtClean="0"/>
              <a:t> </a:t>
            </a:r>
            <a:r>
              <a:rPr lang="en-US" altLang="vi-VN" sz="2800" dirty="0" err="1" smtClean="0"/>
              <a:t>mà</a:t>
            </a:r>
            <a:r>
              <a:rPr lang="en-US" altLang="vi-VN" sz="2800" dirty="0" smtClean="0"/>
              <a:t> </a:t>
            </a:r>
            <a:r>
              <a:rPr lang="en-US" altLang="vi-VN" sz="2800" dirty="0" err="1" smtClean="0"/>
              <a:t>tranh</a:t>
            </a:r>
            <a:r>
              <a:rPr lang="en-US" altLang="vi-VN" sz="2800" dirty="0" smtClean="0"/>
              <a:t> </a:t>
            </a:r>
            <a:r>
              <a:rPr lang="en-US" altLang="vi-VN" sz="2800" dirty="0" err="1" smtClean="0"/>
              <a:t>đấu</a:t>
            </a:r>
            <a:r>
              <a:rPr lang="en-US" altLang="vi-VN" sz="2800" dirty="0" smtClean="0"/>
              <a:t> </a:t>
            </a:r>
            <a:r>
              <a:rPr lang="en-US" altLang="vi-VN" sz="2800" dirty="0" err="1" smtClean="0"/>
              <a:t>thẳng</a:t>
            </a:r>
            <a:r>
              <a:rPr lang="en-US" altLang="vi-VN" sz="2800" dirty="0" smtClean="0"/>
              <a:t> </a:t>
            </a:r>
            <a:r>
              <a:rPr lang="en-US" altLang="vi-VN" sz="2800" dirty="0" err="1" smtClean="0"/>
              <a:t>lên</a:t>
            </a:r>
            <a:r>
              <a:rPr lang="en-US" altLang="vi-VN" sz="2800" dirty="0" smtClean="0"/>
              <a:t> con </a:t>
            </a:r>
            <a:r>
              <a:rPr lang="en-US" altLang="vi-VN" sz="2800" dirty="0" err="1" smtClean="0"/>
              <a:t>đường</a:t>
            </a:r>
            <a:r>
              <a:rPr lang="en-US" altLang="vi-VN" sz="2800" dirty="0" smtClean="0"/>
              <a:t> </a:t>
            </a:r>
            <a:r>
              <a:rPr lang="en-US" altLang="vi-VN" sz="2800" dirty="0" err="1" smtClean="0"/>
              <a:t>xã</a:t>
            </a:r>
            <a:r>
              <a:rPr lang="en-US" altLang="vi-VN" sz="2800" dirty="0" smtClean="0"/>
              <a:t> </a:t>
            </a:r>
            <a:r>
              <a:rPr lang="en-US" altLang="vi-VN" sz="2800" dirty="0" err="1" smtClean="0"/>
              <a:t>hội</a:t>
            </a:r>
            <a:r>
              <a:rPr lang="en-US" altLang="vi-VN" sz="2800" dirty="0" smtClean="0"/>
              <a:t> </a:t>
            </a:r>
            <a:r>
              <a:rPr lang="en-US" altLang="vi-VN" sz="2800" dirty="0" err="1" smtClean="0"/>
              <a:t>chủ</a:t>
            </a:r>
            <a:r>
              <a:rPr lang="en-US" altLang="vi-VN" sz="2800" dirty="0" smtClean="0"/>
              <a:t> </a:t>
            </a:r>
            <a:r>
              <a:rPr lang="en-US" altLang="vi-VN" sz="2800" dirty="0" err="1" smtClean="0"/>
              <a:t>nghĩa</a:t>
            </a:r>
            <a:r>
              <a:rPr lang="en-US" altLang="vi-VN" sz="2800" dirty="0" smtClean="0"/>
              <a:t>.</a:t>
            </a:r>
          </a:p>
          <a:p>
            <a:endParaRPr lang="en-US" altLang="vi-VN" dirty="0" smtClean="0"/>
          </a:p>
        </p:txBody>
      </p:sp>
    </p:spTree>
    <p:extLst>
      <p:ext uri="{BB962C8B-B14F-4D97-AF65-F5344CB8AC3E}">
        <p14:creationId xmlns:p14="http://schemas.microsoft.com/office/powerpoint/2010/main" val="3049514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Content Placeholder 2"/>
          <p:cNvSpPr>
            <a:spLocks noGrp="1"/>
          </p:cNvSpPr>
          <p:nvPr>
            <p:ph idx="1"/>
          </p:nvPr>
        </p:nvSpPr>
        <p:spPr/>
        <p:txBody>
          <a:bodyPr/>
          <a:lstStyle/>
          <a:p>
            <a:pPr algn="just"/>
            <a:r>
              <a:rPr lang="en-US" altLang="vi-VN" sz="2800" dirty="0" smtClean="0"/>
              <a:t> </a:t>
            </a:r>
            <a:r>
              <a:rPr lang="en-US" altLang="vi-VN" sz="2800" dirty="0" err="1" smtClean="0"/>
              <a:t>Nhiệm</a:t>
            </a:r>
            <a:r>
              <a:rPr lang="en-US" altLang="vi-VN" sz="2800" dirty="0" smtClean="0"/>
              <a:t> </a:t>
            </a:r>
            <a:r>
              <a:rPr lang="en-US" altLang="vi-VN" sz="2800" dirty="0" err="1" smtClean="0"/>
              <a:t>vụ</a:t>
            </a:r>
            <a:r>
              <a:rPr lang="en-US" altLang="vi-VN" sz="2800" dirty="0" smtClean="0"/>
              <a:t>: </a:t>
            </a:r>
            <a:r>
              <a:rPr lang="en-US" altLang="vi-VN" sz="2800" dirty="0" err="1" smtClean="0"/>
              <a:t>Đánh</a:t>
            </a:r>
            <a:r>
              <a:rPr lang="en-US" altLang="vi-VN" sz="2800" dirty="0" smtClean="0"/>
              <a:t> </a:t>
            </a:r>
            <a:r>
              <a:rPr lang="en-US" altLang="vi-VN" sz="2800" dirty="0" err="1" smtClean="0"/>
              <a:t>đổ</a:t>
            </a:r>
            <a:r>
              <a:rPr lang="en-US" altLang="vi-VN" sz="2800" dirty="0" smtClean="0"/>
              <a:t> </a:t>
            </a:r>
            <a:r>
              <a:rPr lang="en-US" altLang="vi-VN" sz="2800" dirty="0" err="1" smtClean="0"/>
              <a:t>phong</a:t>
            </a:r>
            <a:r>
              <a:rPr lang="en-US" altLang="vi-VN" sz="2800" dirty="0" smtClean="0"/>
              <a:t> </a:t>
            </a:r>
            <a:r>
              <a:rPr lang="en-US" altLang="vi-VN" sz="2800" dirty="0" err="1" smtClean="0"/>
              <a:t>kiến</a:t>
            </a:r>
            <a:r>
              <a:rPr lang="en-US" altLang="vi-VN" sz="2800" dirty="0" smtClean="0"/>
              <a:t> </a:t>
            </a:r>
            <a:r>
              <a:rPr lang="en-US" altLang="vi-VN" sz="2800" dirty="0" err="1" smtClean="0"/>
              <a:t>và</a:t>
            </a:r>
            <a:r>
              <a:rPr lang="en-US" altLang="vi-VN" sz="2800" dirty="0" smtClean="0"/>
              <a:t> </a:t>
            </a:r>
            <a:r>
              <a:rPr lang="en-US" altLang="vi-VN" sz="2800" dirty="0" err="1" smtClean="0"/>
              <a:t>đế</a:t>
            </a:r>
            <a:r>
              <a:rPr lang="en-US" altLang="vi-VN" sz="2800" dirty="0" smtClean="0"/>
              <a:t> </a:t>
            </a:r>
            <a:r>
              <a:rPr lang="en-US" altLang="vi-VN" sz="2800" dirty="0" err="1" smtClean="0"/>
              <a:t>quốc</a:t>
            </a:r>
            <a:r>
              <a:rPr lang="en-US" altLang="vi-VN" sz="2800" dirty="0" smtClean="0"/>
              <a:t> </a:t>
            </a:r>
            <a:r>
              <a:rPr lang="en-US" altLang="vi-VN" sz="2800" dirty="0" err="1" smtClean="0"/>
              <a:t>chủ</a:t>
            </a:r>
            <a:r>
              <a:rPr lang="en-US" altLang="vi-VN" sz="2800" dirty="0" smtClean="0"/>
              <a:t> </a:t>
            </a:r>
            <a:r>
              <a:rPr lang="en-US" altLang="vi-VN" sz="2800" dirty="0" err="1" smtClean="0"/>
              <a:t>nghĩa</a:t>
            </a:r>
            <a:r>
              <a:rPr lang="en-US" altLang="vi-VN" sz="2800" dirty="0" smtClean="0"/>
              <a:t> </a:t>
            </a:r>
            <a:r>
              <a:rPr lang="en-US" altLang="vi-VN" sz="2800" dirty="0" err="1" smtClean="0"/>
              <a:t>Pháp</a:t>
            </a:r>
            <a:r>
              <a:rPr lang="en-US" altLang="vi-VN" sz="2800" dirty="0" smtClean="0"/>
              <a:t>, </a:t>
            </a:r>
            <a:r>
              <a:rPr lang="en-US" altLang="vi-VN" sz="2800" dirty="0" err="1" smtClean="0"/>
              <a:t>làm</a:t>
            </a:r>
            <a:r>
              <a:rPr lang="en-US" altLang="vi-VN" sz="2800" dirty="0" smtClean="0"/>
              <a:t> </a:t>
            </a:r>
            <a:r>
              <a:rPr lang="en-US" altLang="vi-VN" sz="2800" dirty="0" err="1" smtClean="0"/>
              <a:t>cho</a:t>
            </a:r>
            <a:r>
              <a:rPr lang="en-US" altLang="vi-VN" sz="2800" dirty="0" smtClean="0"/>
              <a:t> </a:t>
            </a:r>
            <a:r>
              <a:rPr lang="en-US" altLang="vi-VN" sz="2800" dirty="0" err="1" smtClean="0"/>
              <a:t>Đông</a:t>
            </a:r>
            <a:r>
              <a:rPr lang="en-US" altLang="vi-VN" sz="2800" dirty="0" smtClean="0"/>
              <a:t> </a:t>
            </a:r>
            <a:r>
              <a:rPr lang="en-US" altLang="vi-VN" sz="2800" dirty="0" err="1" smtClean="0"/>
              <a:t>Dương</a:t>
            </a:r>
            <a:r>
              <a:rPr lang="en-US" altLang="vi-VN" sz="2800" dirty="0" smtClean="0"/>
              <a:t> </a:t>
            </a:r>
            <a:r>
              <a:rPr lang="en-US" altLang="vi-VN" sz="2800" dirty="0" err="1" smtClean="0"/>
              <a:t>hoàn</a:t>
            </a:r>
            <a:r>
              <a:rPr lang="en-US" altLang="vi-VN" sz="2800" dirty="0" smtClean="0"/>
              <a:t> </a:t>
            </a:r>
            <a:r>
              <a:rPr lang="en-US" altLang="vi-VN" sz="2800" dirty="0" err="1" smtClean="0"/>
              <a:t>toàn</a:t>
            </a:r>
            <a:r>
              <a:rPr lang="en-US" altLang="vi-VN" sz="2800" dirty="0" smtClean="0"/>
              <a:t> </a:t>
            </a:r>
            <a:r>
              <a:rPr lang="en-US" altLang="vi-VN" sz="2800" dirty="0" err="1" smtClean="0"/>
              <a:t>độc</a:t>
            </a:r>
            <a:r>
              <a:rPr lang="en-US" altLang="vi-VN" sz="2800" dirty="0" smtClean="0"/>
              <a:t> </a:t>
            </a:r>
            <a:r>
              <a:rPr lang="en-US" altLang="vi-VN" sz="2800" dirty="0" err="1" smtClean="0"/>
              <a:t>lập</a:t>
            </a:r>
            <a:r>
              <a:rPr lang="en-US" altLang="vi-VN" sz="2800" dirty="0" smtClean="0"/>
              <a:t>.  “</a:t>
            </a:r>
            <a:r>
              <a:rPr lang="en-US" altLang="vi-VN" sz="2800" dirty="0" err="1" smtClean="0"/>
              <a:t>Vấn</a:t>
            </a:r>
            <a:r>
              <a:rPr lang="en-US" altLang="vi-VN" sz="2800" dirty="0" smtClean="0"/>
              <a:t> </a:t>
            </a:r>
            <a:r>
              <a:rPr lang="en-US" altLang="vi-VN" sz="2800" dirty="0" err="1" smtClean="0"/>
              <a:t>đề</a:t>
            </a:r>
            <a:r>
              <a:rPr lang="en-US" altLang="vi-VN" sz="2800" dirty="0" smtClean="0"/>
              <a:t> </a:t>
            </a:r>
            <a:r>
              <a:rPr lang="en-US" altLang="vi-VN" sz="2800" dirty="0" err="1" smtClean="0"/>
              <a:t>thổ</a:t>
            </a:r>
            <a:r>
              <a:rPr lang="en-US" altLang="vi-VN" sz="2800" dirty="0" smtClean="0"/>
              <a:t> </a:t>
            </a:r>
            <a:r>
              <a:rPr lang="en-US" altLang="vi-VN" sz="2800" dirty="0" err="1" smtClean="0"/>
              <a:t>địa</a:t>
            </a:r>
            <a:r>
              <a:rPr lang="en-US" altLang="vi-VN" sz="2800" dirty="0" smtClean="0"/>
              <a:t> </a:t>
            </a:r>
            <a:r>
              <a:rPr lang="en-US" altLang="vi-VN" sz="2800" dirty="0" err="1" smtClean="0"/>
              <a:t>là</a:t>
            </a:r>
            <a:r>
              <a:rPr lang="en-US" altLang="vi-VN" sz="2800" dirty="0" smtClean="0"/>
              <a:t> </a:t>
            </a:r>
            <a:r>
              <a:rPr lang="en-US" altLang="vi-VN" sz="2800" dirty="0" err="1" smtClean="0"/>
              <a:t>cái</a:t>
            </a:r>
            <a:r>
              <a:rPr lang="en-US" altLang="vi-VN" sz="2800" dirty="0" smtClean="0"/>
              <a:t> </a:t>
            </a:r>
            <a:r>
              <a:rPr lang="en-US" altLang="vi-VN" sz="2800" dirty="0" err="1" smtClean="0"/>
              <a:t>cốt</a:t>
            </a:r>
            <a:r>
              <a:rPr lang="en-US" altLang="vi-VN" sz="2800" dirty="0" smtClean="0"/>
              <a:t> </a:t>
            </a:r>
            <a:r>
              <a:rPr lang="en-US" altLang="vi-VN" sz="2800" dirty="0" err="1" smtClean="0"/>
              <a:t>của</a:t>
            </a:r>
            <a:r>
              <a:rPr lang="en-US" altLang="vi-VN" sz="2800" dirty="0" smtClean="0"/>
              <a:t> </a:t>
            </a:r>
            <a:r>
              <a:rPr lang="en-US" altLang="vi-VN" sz="2800" dirty="0" err="1" smtClean="0"/>
              <a:t>cách</a:t>
            </a:r>
            <a:r>
              <a:rPr lang="en-US" altLang="vi-VN" sz="2800" dirty="0" smtClean="0"/>
              <a:t> </a:t>
            </a:r>
            <a:r>
              <a:rPr lang="en-US" altLang="vi-VN" sz="2800" dirty="0" err="1" smtClean="0"/>
              <a:t>mạng</a:t>
            </a:r>
            <a:r>
              <a:rPr lang="en-US" altLang="vi-VN" sz="2800" dirty="0" smtClean="0"/>
              <a:t> </a:t>
            </a:r>
            <a:r>
              <a:rPr lang="en-US" altLang="vi-VN" sz="2800" dirty="0" err="1" smtClean="0"/>
              <a:t>tư</a:t>
            </a:r>
            <a:r>
              <a:rPr lang="en-US" altLang="vi-VN" sz="2800" dirty="0" smtClean="0"/>
              <a:t> </a:t>
            </a:r>
            <a:r>
              <a:rPr lang="en-US" altLang="vi-VN" sz="2800" dirty="0" err="1" smtClean="0"/>
              <a:t>sản</a:t>
            </a:r>
            <a:r>
              <a:rPr lang="en-US" altLang="vi-VN" sz="2800" dirty="0" smtClean="0"/>
              <a:t> </a:t>
            </a:r>
            <a:r>
              <a:rPr lang="en-US" altLang="vi-VN" sz="2800" dirty="0" err="1" smtClean="0"/>
              <a:t>dân</a:t>
            </a:r>
            <a:r>
              <a:rPr lang="en-US" altLang="vi-VN" sz="2800" dirty="0" smtClean="0"/>
              <a:t> </a:t>
            </a:r>
            <a:r>
              <a:rPr lang="en-US" altLang="vi-VN" sz="2800" dirty="0" err="1" smtClean="0"/>
              <a:t>quyền</a:t>
            </a:r>
            <a:r>
              <a:rPr lang="en-US" altLang="vi-VN" sz="2800" dirty="0" smtClean="0"/>
              <a:t>” </a:t>
            </a:r>
            <a:r>
              <a:rPr lang="en-US" altLang="vi-VN" sz="2800" dirty="0" err="1" smtClean="0"/>
              <a:t>và</a:t>
            </a:r>
            <a:r>
              <a:rPr lang="en-US" altLang="vi-VN" sz="2800" dirty="0" smtClean="0"/>
              <a:t> </a:t>
            </a:r>
            <a:r>
              <a:rPr lang="en-US" altLang="vi-VN" sz="2800" dirty="0" err="1" smtClean="0"/>
              <a:t>là</a:t>
            </a:r>
            <a:r>
              <a:rPr lang="en-US" altLang="vi-VN" sz="2800" dirty="0" smtClean="0"/>
              <a:t> </a:t>
            </a:r>
            <a:r>
              <a:rPr lang="en-US" altLang="vi-VN" sz="2800" dirty="0" err="1" smtClean="0"/>
              <a:t>cơ</a:t>
            </a:r>
            <a:r>
              <a:rPr lang="en-US" altLang="vi-VN" sz="2800" dirty="0" smtClean="0"/>
              <a:t> </a:t>
            </a:r>
            <a:r>
              <a:rPr lang="en-US" altLang="vi-VN" sz="2800" dirty="0" err="1" smtClean="0"/>
              <a:t>sở</a:t>
            </a:r>
            <a:r>
              <a:rPr lang="en-US" altLang="vi-VN" sz="2800" dirty="0" smtClean="0"/>
              <a:t> </a:t>
            </a:r>
            <a:r>
              <a:rPr lang="en-US" altLang="vi-VN" sz="2800" dirty="0" err="1" smtClean="0"/>
              <a:t>để</a:t>
            </a:r>
            <a:r>
              <a:rPr lang="en-US" altLang="vi-VN" sz="2800" dirty="0" smtClean="0"/>
              <a:t> </a:t>
            </a:r>
            <a:r>
              <a:rPr lang="en-US" altLang="vi-VN" sz="2800" dirty="0" err="1" smtClean="0"/>
              <a:t>Đảng</a:t>
            </a:r>
            <a:r>
              <a:rPr lang="en-US" altLang="vi-VN" sz="2800" dirty="0" smtClean="0"/>
              <a:t> </a:t>
            </a:r>
            <a:r>
              <a:rPr lang="en-US" altLang="vi-VN" sz="2800" dirty="0" err="1" smtClean="0"/>
              <a:t>giành</a:t>
            </a:r>
            <a:r>
              <a:rPr lang="en-US" altLang="vi-VN" sz="2800" dirty="0" smtClean="0"/>
              <a:t> </a:t>
            </a:r>
            <a:r>
              <a:rPr lang="en-US" altLang="vi-VN" sz="2800" dirty="0" err="1" smtClean="0"/>
              <a:t>quyền</a:t>
            </a:r>
            <a:r>
              <a:rPr lang="en-US" altLang="vi-VN" sz="2800" dirty="0" smtClean="0"/>
              <a:t> </a:t>
            </a:r>
            <a:r>
              <a:rPr lang="en-US" altLang="vi-VN" sz="2800" dirty="0" err="1" smtClean="0"/>
              <a:t>lãnh</a:t>
            </a:r>
            <a:r>
              <a:rPr lang="en-US" altLang="vi-VN" sz="2800" dirty="0" smtClean="0"/>
              <a:t> </a:t>
            </a:r>
            <a:r>
              <a:rPr lang="en-US" altLang="vi-VN" sz="2800" dirty="0" err="1" smtClean="0"/>
              <a:t>đạo</a:t>
            </a:r>
            <a:r>
              <a:rPr lang="en-US" altLang="vi-VN" sz="2800" dirty="0" smtClean="0"/>
              <a:t> </a:t>
            </a:r>
            <a:r>
              <a:rPr lang="en-US" altLang="vi-VN" sz="2800" dirty="0" err="1" smtClean="0"/>
              <a:t>dân</a:t>
            </a:r>
            <a:r>
              <a:rPr lang="en-US" altLang="vi-VN" sz="2800" dirty="0" smtClean="0"/>
              <a:t> </a:t>
            </a:r>
            <a:r>
              <a:rPr lang="en-US" altLang="vi-VN" sz="2800" dirty="0" err="1" smtClean="0"/>
              <a:t>cày</a:t>
            </a:r>
            <a:r>
              <a:rPr lang="en-US" altLang="vi-VN" sz="2800" dirty="0" smtClean="0"/>
              <a:t>.</a:t>
            </a:r>
          </a:p>
          <a:p>
            <a:pPr algn="just"/>
            <a:r>
              <a:rPr lang="en-US" altLang="vi-VN" sz="2800" dirty="0" err="1" smtClean="0"/>
              <a:t>Về</a:t>
            </a:r>
            <a:r>
              <a:rPr lang="en-US" altLang="vi-VN" sz="2800" dirty="0" smtClean="0"/>
              <a:t> </a:t>
            </a:r>
            <a:r>
              <a:rPr lang="en-US" altLang="vi-VN" sz="2800" dirty="0" err="1"/>
              <a:t>lực</a:t>
            </a:r>
            <a:r>
              <a:rPr lang="en-US" altLang="vi-VN" sz="2800" dirty="0"/>
              <a:t> </a:t>
            </a:r>
            <a:r>
              <a:rPr lang="en-US" altLang="vi-VN" sz="2800" dirty="0" err="1"/>
              <a:t>lượng</a:t>
            </a:r>
            <a:r>
              <a:rPr lang="en-US" altLang="vi-VN" sz="2800" dirty="0"/>
              <a:t> </a:t>
            </a:r>
            <a:r>
              <a:rPr lang="en-US" altLang="vi-VN" sz="2800" dirty="0" err="1"/>
              <a:t>cách</a:t>
            </a:r>
            <a:r>
              <a:rPr lang="en-US" altLang="vi-VN" sz="2800" dirty="0"/>
              <a:t> </a:t>
            </a:r>
            <a:r>
              <a:rPr lang="en-US" altLang="vi-VN" sz="2800" dirty="0" err="1"/>
              <a:t>mạng</a:t>
            </a:r>
            <a:r>
              <a:rPr lang="en-US" altLang="vi-VN" sz="2800" dirty="0"/>
              <a:t>: </a:t>
            </a:r>
            <a:r>
              <a:rPr lang="en-US" altLang="vi-VN" sz="2800" dirty="0" err="1"/>
              <a:t>Giai</a:t>
            </a:r>
            <a:r>
              <a:rPr lang="en-US" altLang="vi-VN" sz="2800" dirty="0"/>
              <a:t> </a:t>
            </a:r>
            <a:r>
              <a:rPr lang="en-US" altLang="vi-VN" sz="2800" dirty="0" err="1"/>
              <a:t>cấp</a:t>
            </a:r>
            <a:r>
              <a:rPr lang="en-US" altLang="vi-VN" sz="2800" dirty="0"/>
              <a:t> </a:t>
            </a:r>
            <a:r>
              <a:rPr lang="en-US" altLang="vi-VN" sz="2800" dirty="0" err="1"/>
              <a:t>vô</a:t>
            </a:r>
            <a:r>
              <a:rPr lang="en-US" altLang="vi-VN" sz="2800" dirty="0"/>
              <a:t> </a:t>
            </a:r>
            <a:r>
              <a:rPr lang="en-US" altLang="vi-VN" sz="2800" dirty="0" err="1"/>
              <a:t>sản</a:t>
            </a:r>
            <a:r>
              <a:rPr lang="en-US" altLang="vi-VN" sz="2800" dirty="0"/>
              <a:t> </a:t>
            </a:r>
            <a:r>
              <a:rPr lang="en-US" altLang="vi-VN" sz="2800" dirty="0" err="1"/>
              <a:t>vừa</a:t>
            </a:r>
            <a:r>
              <a:rPr lang="en-US" altLang="vi-VN" sz="2800" dirty="0"/>
              <a:t> </a:t>
            </a:r>
            <a:r>
              <a:rPr lang="en-US" altLang="vi-VN" sz="2800" dirty="0" err="1"/>
              <a:t>là</a:t>
            </a:r>
            <a:r>
              <a:rPr lang="en-US" altLang="vi-VN" sz="2800" dirty="0"/>
              <a:t> </a:t>
            </a:r>
            <a:r>
              <a:rPr lang="en-US" altLang="vi-VN" sz="2800" dirty="0" err="1"/>
              <a:t>động</a:t>
            </a:r>
            <a:r>
              <a:rPr lang="en-US" altLang="vi-VN" sz="2800" dirty="0"/>
              <a:t> </a:t>
            </a:r>
            <a:r>
              <a:rPr lang="en-US" altLang="vi-VN" sz="2800" dirty="0" err="1"/>
              <a:t>lực</a:t>
            </a:r>
            <a:r>
              <a:rPr lang="en-US" altLang="vi-VN" sz="2800" dirty="0"/>
              <a:t> </a:t>
            </a:r>
            <a:r>
              <a:rPr lang="en-US" altLang="vi-VN" sz="2800" dirty="0" err="1"/>
              <a:t>chính</a:t>
            </a:r>
            <a:r>
              <a:rPr lang="en-US" altLang="vi-VN" sz="2800" dirty="0"/>
              <a:t> </a:t>
            </a:r>
            <a:r>
              <a:rPr lang="en-US" altLang="vi-VN" sz="2800" dirty="0" err="1"/>
              <a:t>và</a:t>
            </a:r>
            <a:r>
              <a:rPr lang="en-US" altLang="vi-VN" sz="2800" dirty="0"/>
              <a:t> </a:t>
            </a:r>
            <a:r>
              <a:rPr lang="en-US" altLang="vi-VN" sz="2800" dirty="0" err="1"/>
              <a:t>là</a:t>
            </a:r>
            <a:r>
              <a:rPr lang="en-US" altLang="vi-VN" sz="2800" dirty="0"/>
              <a:t> </a:t>
            </a:r>
            <a:r>
              <a:rPr lang="en-US" altLang="vi-VN" sz="2800" dirty="0" err="1"/>
              <a:t>giai</a:t>
            </a:r>
            <a:r>
              <a:rPr lang="en-US" altLang="vi-VN" sz="2800" dirty="0"/>
              <a:t> </a:t>
            </a:r>
            <a:r>
              <a:rPr lang="en-US" altLang="vi-VN" sz="2800" dirty="0" err="1"/>
              <a:t>cấp</a:t>
            </a:r>
            <a:r>
              <a:rPr lang="en-US" altLang="vi-VN" sz="2800" dirty="0"/>
              <a:t> </a:t>
            </a:r>
            <a:r>
              <a:rPr lang="en-US" altLang="vi-VN" sz="2800" dirty="0" err="1"/>
              <a:t>lãnh</a:t>
            </a:r>
            <a:r>
              <a:rPr lang="en-US" altLang="vi-VN" sz="2800" dirty="0"/>
              <a:t> </a:t>
            </a:r>
            <a:r>
              <a:rPr lang="en-US" altLang="vi-VN" sz="2800" dirty="0" err="1"/>
              <a:t>đạo</a:t>
            </a:r>
            <a:r>
              <a:rPr lang="en-US" altLang="vi-VN" sz="2800" dirty="0"/>
              <a:t> </a:t>
            </a:r>
            <a:r>
              <a:rPr lang="en-US" altLang="vi-VN" sz="2800" dirty="0" err="1"/>
              <a:t>cách</a:t>
            </a:r>
            <a:r>
              <a:rPr lang="en-US" altLang="vi-VN" sz="2800" dirty="0"/>
              <a:t> </a:t>
            </a:r>
            <a:r>
              <a:rPr lang="en-US" altLang="vi-VN" sz="2800" dirty="0" err="1"/>
              <a:t>mạng</a:t>
            </a:r>
            <a:r>
              <a:rPr lang="en-US" altLang="vi-VN" sz="2800" dirty="0"/>
              <a:t>. </a:t>
            </a:r>
            <a:r>
              <a:rPr lang="en-US" altLang="vi-VN" sz="2800" dirty="0" err="1"/>
              <a:t>Dân</a:t>
            </a:r>
            <a:r>
              <a:rPr lang="en-US" altLang="vi-VN" sz="2800" dirty="0"/>
              <a:t> </a:t>
            </a:r>
            <a:r>
              <a:rPr lang="en-US" altLang="vi-VN" sz="2800" dirty="0" err="1"/>
              <a:t>cày</a:t>
            </a:r>
            <a:r>
              <a:rPr lang="en-US" altLang="vi-VN" sz="2800" dirty="0"/>
              <a:t> (</a:t>
            </a:r>
            <a:r>
              <a:rPr lang="en-US" altLang="vi-VN" sz="2800" dirty="0" err="1"/>
              <a:t>nông</a:t>
            </a:r>
            <a:r>
              <a:rPr lang="en-US" altLang="vi-VN" sz="2800" dirty="0"/>
              <a:t> </a:t>
            </a:r>
            <a:r>
              <a:rPr lang="en-US" altLang="vi-VN" sz="2800" dirty="0" err="1"/>
              <a:t>dân</a:t>
            </a:r>
            <a:r>
              <a:rPr lang="en-US" altLang="vi-VN" sz="2800" dirty="0"/>
              <a:t>) </a:t>
            </a:r>
            <a:r>
              <a:rPr lang="en-US" altLang="vi-VN" sz="2800" dirty="0" err="1"/>
              <a:t>là</a:t>
            </a:r>
            <a:r>
              <a:rPr lang="en-US" altLang="vi-VN" sz="2800" dirty="0"/>
              <a:t> </a:t>
            </a:r>
            <a:r>
              <a:rPr lang="en-US" altLang="vi-VN" sz="2800" dirty="0" err="1"/>
              <a:t>động</a:t>
            </a:r>
            <a:r>
              <a:rPr lang="en-US" altLang="vi-VN" sz="2800" dirty="0"/>
              <a:t> </a:t>
            </a:r>
            <a:r>
              <a:rPr lang="en-US" altLang="vi-VN" sz="2800" dirty="0" err="1"/>
              <a:t>lực</a:t>
            </a:r>
            <a:r>
              <a:rPr lang="en-US" altLang="vi-VN" sz="2800" dirty="0"/>
              <a:t> </a:t>
            </a:r>
            <a:r>
              <a:rPr lang="en-US" altLang="vi-VN" sz="2800" dirty="0" err="1"/>
              <a:t>mạnh</a:t>
            </a:r>
            <a:r>
              <a:rPr lang="en-US" altLang="vi-VN" sz="2800" dirty="0"/>
              <a:t> </a:t>
            </a:r>
            <a:r>
              <a:rPr lang="en-US" altLang="vi-VN" sz="2800" dirty="0" err="1"/>
              <a:t>của</a:t>
            </a:r>
            <a:r>
              <a:rPr lang="en-US" altLang="vi-VN" sz="2800" dirty="0"/>
              <a:t> </a:t>
            </a:r>
            <a:r>
              <a:rPr lang="en-US" altLang="vi-VN" sz="2800" dirty="0" err="1"/>
              <a:t>cách</a:t>
            </a:r>
            <a:r>
              <a:rPr lang="en-US" altLang="vi-VN" sz="2800" dirty="0"/>
              <a:t> </a:t>
            </a:r>
            <a:r>
              <a:rPr lang="en-US" altLang="vi-VN" sz="2800" dirty="0" err="1"/>
              <a:t>mạng</a:t>
            </a:r>
            <a:r>
              <a:rPr lang="en-US" altLang="vi-VN" sz="2800" dirty="0"/>
              <a:t>. </a:t>
            </a:r>
            <a:r>
              <a:rPr lang="en-US" altLang="vi-VN" sz="2800" dirty="0" err="1"/>
              <a:t>Phần</a:t>
            </a:r>
            <a:r>
              <a:rPr lang="en-US" altLang="vi-VN" sz="2800" dirty="0"/>
              <a:t> </a:t>
            </a:r>
            <a:r>
              <a:rPr lang="en-US" altLang="vi-VN" sz="2800" dirty="0" err="1"/>
              <a:t>tử</a:t>
            </a:r>
            <a:r>
              <a:rPr lang="en-US" altLang="vi-VN" sz="2800" dirty="0"/>
              <a:t> </a:t>
            </a:r>
            <a:r>
              <a:rPr lang="en-US" altLang="vi-VN" sz="2800" dirty="0" err="1"/>
              <a:t>lao</a:t>
            </a:r>
            <a:r>
              <a:rPr lang="en-US" altLang="vi-VN" sz="2800" dirty="0"/>
              <a:t> </a:t>
            </a:r>
            <a:r>
              <a:rPr lang="en-US" altLang="vi-VN" sz="2800" dirty="0" err="1"/>
              <a:t>khổ</a:t>
            </a:r>
            <a:r>
              <a:rPr lang="en-US" altLang="vi-VN" sz="2800" dirty="0"/>
              <a:t> ở </a:t>
            </a:r>
            <a:r>
              <a:rPr lang="en-US" altLang="vi-VN" sz="2800" dirty="0" err="1"/>
              <a:t>đô</a:t>
            </a:r>
            <a:r>
              <a:rPr lang="en-US" altLang="vi-VN" sz="2800" dirty="0"/>
              <a:t> </a:t>
            </a:r>
            <a:r>
              <a:rPr lang="en-US" altLang="vi-VN" sz="2800" dirty="0" err="1"/>
              <a:t>thị</a:t>
            </a:r>
            <a:r>
              <a:rPr lang="en-US" altLang="vi-VN" sz="2800" dirty="0"/>
              <a:t> </a:t>
            </a:r>
            <a:r>
              <a:rPr lang="en-US" altLang="vi-VN" sz="2800" dirty="0" err="1"/>
              <a:t>đi</a:t>
            </a:r>
            <a:r>
              <a:rPr lang="en-US" altLang="vi-VN" sz="2800" dirty="0"/>
              <a:t> </a:t>
            </a:r>
            <a:r>
              <a:rPr lang="en-US" altLang="vi-VN" sz="2800" dirty="0" err="1"/>
              <a:t>theo</a:t>
            </a:r>
            <a:r>
              <a:rPr lang="en-US" altLang="vi-VN" sz="2800" dirty="0"/>
              <a:t> </a:t>
            </a:r>
            <a:r>
              <a:rPr lang="en-US" altLang="vi-VN" sz="2800" dirty="0" err="1"/>
              <a:t>cách</a:t>
            </a:r>
            <a:r>
              <a:rPr lang="en-US" altLang="vi-VN" sz="2800" dirty="0"/>
              <a:t> </a:t>
            </a:r>
            <a:r>
              <a:rPr lang="en-US" altLang="vi-VN" sz="2800" dirty="0" err="1"/>
              <a:t>mạng</a:t>
            </a:r>
            <a:r>
              <a:rPr lang="en-US" altLang="vi-VN" sz="2800" dirty="0"/>
              <a:t>.</a:t>
            </a:r>
          </a:p>
          <a:p>
            <a:endParaRPr lang="en-US" altLang="vi-VN" dirty="0" smtClean="0"/>
          </a:p>
        </p:txBody>
      </p:sp>
    </p:spTree>
    <p:extLst>
      <p:ext uri="{BB962C8B-B14F-4D97-AF65-F5344CB8AC3E}">
        <p14:creationId xmlns:p14="http://schemas.microsoft.com/office/powerpoint/2010/main" val="3114687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body" idx="1"/>
          </p:nvPr>
        </p:nvSpPr>
        <p:spPr>
          <a:xfrm>
            <a:off x="2388742" y="1812534"/>
            <a:ext cx="8229600" cy="4525963"/>
          </a:xfrm>
        </p:spPr>
        <p:txBody>
          <a:bodyPr>
            <a:normAutofit/>
          </a:bodyPr>
          <a:lstStyle/>
          <a:p>
            <a:pPr algn="just" eaLnBrk="1" hangingPunct="1">
              <a:lnSpc>
                <a:spcPct val="90000"/>
              </a:lnSpc>
            </a:pPr>
            <a:r>
              <a:rPr lang="en-US" altLang="vi-VN" sz="2800" dirty="0" smtClean="0"/>
              <a:t>- </a:t>
            </a:r>
            <a:r>
              <a:rPr lang="en-US" altLang="vi-VN" sz="2800" dirty="0" err="1" smtClean="0"/>
              <a:t>Về</a:t>
            </a:r>
            <a:r>
              <a:rPr lang="en-US" altLang="vi-VN" sz="2800" dirty="0" smtClean="0"/>
              <a:t> </a:t>
            </a:r>
            <a:r>
              <a:rPr lang="en-US" altLang="vi-VN" sz="2800" dirty="0" err="1" smtClean="0"/>
              <a:t>phương</a:t>
            </a:r>
            <a:r>
              <a:rPr lang="en-US" altLang="vi-VN" sz="2800" dirty="0" smtClean="0"/>
              <a:t> </a:t>
            </a:r>
            <a:r>
              <a:rPr lang="en-US" altLang="vi-VN" sz="2800" dirty="0" err="1" smtClean="0"/>
              <a:t>pháp</a:t>
            </a:r>
            <a:r>
              <a:rPr lang="en-US" altLang="vi-VN" sz="2800" dirty="0" smtClean="0"/>
              <a:t> </a:t>
            </a:r>
            <a:r>
              <a:rPr lang="en-US" altLang="vi-VN" sz="2800" dirty="0" err="1" smtClean="0"/>
              <a:t>cách</a:t>
            </a:r>
            <a:r>
              <a:rPr lang="en-US" altLang="vi-VN" sz="2800" dirty="0" smtClean="0"/>
              <a:t> </a:t>
            </a:r>
            <a:r>
              <a:rPr lang="en-US" altLang="vi-VN" sz="2800" dirty="0" err="1" smtClean="0"/>
              <a:t>mạng</a:t>
            </a:r>
            <a:r>
              <a:rPr lang="en-US" altLang="vi-VN" sz="2800" dirty="0" smtClean="0"/>
              <a:t>: </a:t>
            </a:r>
            <a:r>
              <a:rPr lang="en-US" altLang="vi-VN" sz="2800" dirty="0" err="1" smtClean="0"/>
              <a:t>chuẩn</a:t>
            </a:r>
            <a:r>
              <a:rPr lang="en-US" altLang="vi-VN" sz="2800" dirty="0" smtClean="0"/>
              <a:t> </a:t>
            </a:r>
            <a:r>
              <a:rPr lang="en-US" altLang="vi-VN" sz="2800" dirty="0" err="1" smtClean="0"/>
              <a:t>bị</a:t>
            </a:r>
            <a:r>
              <a:rPr lang="en-US" altLang="vi-VN" sz="2800" dirty="0" smtClean="0"/>
              <a:t> “</a:t>
            </a:r>
            <a:r>
              <a:rPr lang="en-US" altLang="vi-VN" sz="2800" dirty="0" err="1" smtClean="0"/>
              <a:t>võ</a:t>
            </a:r>
            <a:r>
              <a:rPr lang="en-US" altLang="vi-VN" sz="2800" dirty="0" smtClean="0"/>
              <a:t> </a:t>
            </a:r>
            <a:r>
              <a:rPr lang="en-US" altLang="vi-VN" sz="2800" dirty="0" err="1" smtClean="0"/>
              <a:t>trang</a:t>
            </a:r>
            <a:r>
              <a:rPr lang="en-US" altLang="vi-VN" sz="2800" dirty="0" smtClean="0"/>
              <a:t> </a:t>
            </a:r>
            <a:r>
              <a:rPr lang="en-US" altLang="vi-VN" sz="2800" dirty="0" err="1" smtClean="0"/>
              <a:t>bạo</a:t>
            </a:r>
            <a:r>
              <a:rPr lang="en-US" altLang="vi-VN" sz="2800" dirty="0" smtClean="0"/>
              <a:t> </a:t>
            </a:r>
            <a:r>
              <a:rPr lang="en-US" altLang="vi-VN" sz="2800" dirty="0" err="1" smtClean="0"/>
              <a:t>động</a:t>
            </a:r>
            <a:r>
              <a:rPr lang="en-US" altLang="vi-VN" sz="2800" dirty="0" smtClean="0"/>
              <a:t>”,  “</a:t>
            </a:r>
            <a:r>
              <a:rPr lang="en-US" altLang="vi-VN" sz="2800" dirty="0" err="1" smtClean="0"/>
              <a:t>phải</a:t>
            </a:r>
            <a:r>
              <a:rPr lang="en-US" altLang="vi-VN" sz="2800" dirty="0" smtClean="0"/>
              <a:t> </a:t>
            </a:r>
            <a:r>
              <a:rPr lang="en-US" altLang="vi-VN" sz="2800" dirty="0" err="1" smtClean="0"/>
              <a:t>tuân</a:t>
            </a:r>
            <a:r>
              <a:rPr lang="en-US" altLang="vi-VN" sz="2800" dirty="0" smtClean="0"/>
              <a:t> </a:t>
            </a:r>
            <a:r>
              <a:rPr lang="en-US" altLang="vi-VN" sz="2800" dirty="0" err="1" smtClean="0"/>
              <a:t>theo</a:t>
            </a:r>
            <a:r>
              <a:rPr lang="en-US" altLang="vi-VN" sz="2800" dirty="0" smtClean="0"/>
              <a:t> </a:t>
            </a:r>
            <a:r>
              <a:rPr lang="en-US" altLang="vi-VN" sz="2800" dirty="0" err="1" smtClean="0"/>
              <a:t>khuôn</a:t>
            </a:r>
            <a:r>
              <a:rPr lang="en-US" altLang="vi-VN" sz="2800" dirty="0" smtClean="0"/>
              <a:t> </a:t>
            </a:r>
            <a:r>
              <a:rPr lang="en-US" altLang="vi-VN" sz="2800" dirty="0" err="1" smtClean="0"/>
              <a:t>phép</a:t>
            </a:r>
            <a:r>
              <a:rPr lang="en-US" altLang="vi-VN" sz="2800" dirty="0" smtClean="0"/>
              <a:t> </a:t>
            </a:r>
            <a:r>
              <a:rPr lang="en-US" altLang="vi-VN" sz="2800" dirty="0" err="1" smtClean="0"/>
              <a:t>nhà</a:t>
            </a:r>
            <a:r>
              <a:rPr lang="en-US" altLang="vi-VN" sz="2800" dirty="0" smtClean="0"/>
              <a:t> </a:t>
            </a:r>
            <a:r>
              <a:rPr lang="en-US" altLang="vi-VN" sz="2800" dirty="0" err="1" smtClean="0"/>
              <a:t>binh</a:t>
            </a:r>
            <a:r>
              <a:rPr lang="en-US" altLang="vi-VN" sz="2800" dirty="0" smtClean="0"/>
              <a:t>”.</a:t>
            </a:r>
          </a:p>
          <a:p>
            <a:pPr algn="just" eaLnBrk="1" hangingPunct="1">
              <a:lnSpc>
                <a:spcPct val="90000"/>
              </a:lnSpc>
            </a:pPr>
            <a:r>
              <a:rPr lang="en-US" altLang="vi-VN" sz="2800" dirty="0" smtClean="0"/>
              <a:t>- </a:t>
            </a:r>
            <a:r>
              <a:rPr lang="en-US" altLang="vi-VN" sz="2800" dirty="0" err="1" smtClean="0"/>
              <a:t>Về</a:t>
            </a:r>
            <a:r>
              <a:rPr lang="en-US" altLang="vi-VN" sz="2800" dirty="0" smtClean="0"/>
              <a:t> </a:t>
            </a:r>
            <a:r>
              <a:rPr lang="en-US" altLang="vi-VN" sz="2800" dirty="0" err="1" smtClean="0"/>
              <a:t>quan</a:t>
            </a:r>
            <a:r>
              <a:rPr lang="en-US" altLang="vi-VN" sz="2800" dirty="0" smtClean="0"/>
              <a:t> </a:t>
            </a:r>
            <a:r>
              <a:rPr lang="en-US" altLang="vi-VN" sz="2800" dirty="0" err="1" smtClean="0"/>
              <a:t>hệ</a:t>
            </a:r>
            <a:r>
              <a:rPr lang="en-US" altLang="vi-VN" sz="2800" dirty="0" smtClean="0"/>
              <a:t> </a:t>
            </a:r>
            <a:r>
              <a:rPr lang="en-US" altLang="vi-VN" sz="2800" dirty="0" err="1" smtClean="0"/>
              <a:t>giữa</a:t>
            </a:r>
            <a:r>
              <a:rPr lang="en-US" altLang="vi-VN" sz="2800" dirty="0" smtClean="0"/>
              <a:t> </a:t>
            </a:r>
            <a:r>
              <a:rPr lang="en-US" altLang="vi-VN" sz="2800" dirty="0" err="1" smtClean="0"/>
              <a:t>cách</a:t>
            </a:r>
            <a:r>
              <a:rPr lang="en-US" altLang="vi-VN" sz="2800" dirty="0" smtClean="0"/>
              <a:t> </a:t>
            </a:r>
            <a:r>
              <a:rPr lang="en-US" altLang="vi-VN" sz="2800" dirty="0" err="1" smtClean="0"/>
              <a:t>mạng</a:t>
            </a:r>
            <a:r>
              <a:rPr lang="en-US" altLang="vi-VN" sz="2800" dirty="0" smtClean="0"/>
              <a:t> </a:t>
            </a:r>
            <a:r>
              <a:rPr lang="en-US" altLang="vi-VN" sz="2800" dirty="0" err="1" smtClean="0"/>
              <a:t>Việt</a:t>
            </a:r>
            <a:r>
              <a:rPr lang="en-US" altLang="vi-VN" sz="2800" dirty="0" smtClean="0"/>
              <a:t> Nam </a:t>
            </a:r>
            <a:r>
              <a:rPr lang="en-US" altLang="vi-VN" sz="2800" dirty="0" err="1" smtClean="0"/>
              <a:t>với</a:t>
            </a:r>
            <a:r>
              <a:rPr lang="en-US" altLang="vi-VN" sz="2800" dirty="0" smtClean="0"/>
              <a:t> </a:t>
            </a:r>
            <a:r>
              <a:rPr lang="en-US" altLang="vi-VN" sz="2800" dirty="0" err="1" smtClean="0"/>
              <a:t>cách</a:t>
            </a:r>
            <a:r>
              <a:rPr lang="en-US" altLang="vi-VN" sz="2800" dirty="0" smtClean="0"/>
              <a:t> </a:t>
            </a:r>
            <a:r>
              <a:rPr lang="en-US" altLang="vi-VN" sz="2800" dirty="0" err="1" smtClean="0"/>
              <a:t>mạng</a:t>
            </a:r>
            <a:r>
              <a:rPr lang="en-US" altLang="vi-VN" sz="2800" dirty="0" smtClean="0"/>
              <a:t> </a:t>
            </a:r>
            <a:r>
              <a:rPr lang="en-US" altLang="vi-VN" sz="2800" dirty="0" err="1" smtClean="0"/>
              <a:t>thế</a:t>
            </a:r>
            <a:r>
              <a:rPr lang="en-US" altLang="vi-VN" sz="2800" dirty="0" smtClean="0"/>
              <a:t> </a:t>
            </a:r>
            <a:r>
              <a:rPr lang="en-US" altLang="vi-VN" sz="2800" dirty="0" err="1" smtClean="0"/>
              <a:t>giới</a:t>
            </a:r>
            <a:r>
              <a:rPr lang="en-US" altLang="vi-VN" sz="2800" dirty="0" smtClean="0"/>
              <a:t>: </a:t>
            </a:r>
            <a:r>
              <a:rPr lang="en-US" altLang="vi-VN" sz="2800" dirty="0" err="1" smtClean="0"/>
              <a:t>cách</a:t>
            </a:r>
            <a:r>
              <a:rPr lang="en-US" altLang="vi-VN" sz="2800" dirty="0" smtClean="0"/>
              <a:t> </a:t>
            </a:r>
            <a:r>
              <a:rPr lang="en-US" altLang="vi-VN" sz="2800" dirty="0" err="1" smtClean="0"/>
              <a:t>mạng</a:t>
            </a:r>
            <a:r>
              <a:rPr lang="en-US" altLang="vi-VN" sz="2800" dirty="0" smtClean="0"/>
              <a:t> </a:t>
            </a:r>
            <a:r>
              <a:rPr lang="en-US" altLang="vi-VN" sz="2800" dirty="0" err="1" smtClean="0"/>
              <a:t>Đông</a:t>
            </a:r>
            <a:r>
              <a:rPr lang="en-US" altLang="vi-VN" sz="2800" dirty="0" smtClean="0"/>
              <a:t> </a:t>
            </a:r>
            <a:r>
              <a:rPr lang="en-US" altLang="vi-VN" sz="2800" dirty="0" err="1" smtClean="0"/>
              <a:t>Dương</a:t>
            </a:r>
            <a:r>
              <a:rPr lang="en-US" altLang="vi-VN" sz="2800" dirty="0" smtClean="0"/>
              <a:t> </a:t>
            </a:r>
            <a:r>
              <a:rPr lang="en-US" altLang="vi-VN" sz="2800" dirty="0" err="1" smtClean="0"/>
              <a:t>là</a:t>
            </a:r>
            <a:r>
              <a:rPr lang="en-US" altLang="vi-VN" sz="2800" dirty="0" smtClean="0"/>
              <a:t> </a:t>
            </a:r>
            <a:r>
              <a:rPr lang="en-US" altLang="vi-VN" sz="2800" dirty="0" err="1" smtClean="0"/>
              <a:t>một</a:t>
            </a:r>
            <a:r>
              <a:rPr lang="en-US" altLang="vi-VN" sz="2800" dirty="0" smtClean="0"/>
              <a:t> </a:t>
            </a:r>
            <a:r>
              <a:rPr lang="en-US" altLang="vi-VN" sz="2800" dirty="0" err="1" smtClean="0"/>
              <a:t>bộ</a:t>
            </a:r>
            <a:r>
              <a:rPr lang="en-US" altLang="vi-VN" sz="2800" dirty="0" smtClean="0"/>
              <a:t> </a:t>
            </a:r>
            <a:r>
              <a:rPr lang="en-US" altLang="vi-VN" sz="2800" dirty="0" err="1" smtClean="0"/>
              <a:t>phận</a:t>
            </a:r>
            <a:r>
              <a:rPr lang="en-US" altLang="vi-VN" sz="2800" dirty="0" smtClean="0"/>
              <a:t> </a:t>
            </a:r>
            <a:r>
              <a:rPr lang="en-US" altLang="vi-VN" sz="2800" dirty="0" err="1" smtClean="0"/>
              <a:t>của</a:t>
            </a:r>
            <a:r>
              <a:rPr lang="en-US" altLang="vi-VN" sz="2800" dirty="0" smtClean="0"/>
              <a:t> </a:t>
            </a:r>
            <a:r>
              <a:rPr lang="en-US" altLang="vi-VN" sz="2800" dirty="0" err="1" smtClean="0"/>
              <a:t>cách</a:t>
            </a:r>
            <a:r>
              <a:rPr lang="en-US" altLang="vi-VN" sz="2800" dirty="0" smtClean="0"/>
              <a:t> </a:t>
            </a:r>
            <a:r>
              <a:rPr lang="en-US" altLang="vi-VN" sz="2800" dirty="0" err="1" smtClean="0"/>
              <a:t>mạng</a:t>
            </a:r>
            <a:r>
              <a:rPr lang="en-US" altLang="vi-VN" sz="2800" dirty="0" smtClean="0"/>
              <a:t> </a:t>
            </a:r>
            <a:r>
              <a:rPr lang="en-US" altLang="vi-VN" sz="2800" dirty="0" err="1" smtClean="0"/>
              <a:t>vô</a:t>
            </a:r>
            <a:r>
              <a:rPr lang="en-US" altLang="vi-VN" sz="2800" dirty="0" smtClean="0"/>
              <a:t> </a:t>
            </a:r>
            <a:r>
              <a:rPr lang="en-US" altLang="vi-VN" sz="2800" dirty="0" err="1" smtClean="0"/>
              <a:t>sản</a:t>
            </a:r>
            <a:r>
              <a:rPr lang="en-US" altLang="vi-VN" sz="2800" dirty="0" smtClean="0"/>
              <a:t> </a:t>
            </a:r>
            <a:r>
              <a:rPr lang="en-US" altLang="vi-VN" sz="2800" dirty="0" err="1" smtClean="0"/>
              <a:t>thế</a:t>
            </a:r>
            <a:r>
              <a:rPr lang="en-US" altLang="vi-VN" sz="2800" dirty="0" smtClean="0"/>
              <a:t> </a:t>
            </a:r>
            <a:r>
              <a:rPr lang="en-US" altLang="vi-VN" sz="2800" dirty="0" err="1" smtClean="0"/>
              <a:t>giới</a:t>
            </a:r>
            <a:r>
              <a:rPr lang="en-US" altLang="vi-VN" sz="2800" dirty="0" smtClean="0"/>
              <a:t>. </a:t>
            </a:r>
          </a:p>
        </p:txBody>
      </p:sp>
    </p:spTree>
    <p:extLst>
      <p:ext uri="{BB962C8B-B14F-4D97-AF65-F5344CB8AC3E}">
        <p14:creationId xmlns:p14="http://schemas.microsoft.com/office/powerpoint/2010/main" val="18739892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Effect transition="in" filter="wipe(down)">
                                      <p:cBhvr>
                                        <p:cTn id="7" dur="500"/>
                                        <p:tgtEl>
                                          <p:spTgt spid="61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146">
                                            <p:txEl>
                                              <p:pRg st="1" end="1"/>
                                            </p:txEl>
                                          </p:spTgt>
                                        </p:tgtEl>
                                        <p:attrNameLst>
                                          <p:attrName>style.visibility</p:attrName>
                                        </p:attrNameLst>
                                      </p:cBhvr>
                                      <p:to>
                                        <p:strVal val="visible"/>
                                      </p:to>
                                    </p:set>
                                    <p:animEffect transition="in" filter="wipe(down)">
                                      <p:cBhvr>
                                        <p:cTn id="12" dur="500"/>
                                        <p:tgtEl>
                                          <p:spTgt spid="614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ontent Placeholder 2"/>
          <p:cNvSpPr>
            <a:spLocks noGrp="1"/>
          </p:cNvSpPr>
          <p:nvPr>
            <p:ph idx="1"/>
          </p:nvPr>
        </p:nvSpPr>
        <p:spPr>
          <a:xfrm>
            <a:off x="1923401" y="1045397"/>
            <a:ext cx="8229600" cy="4525963"/>
          </a:xfrm>
        </p:spPr>
        <p:txBody>
          <a:bodyPr/>
          <a:lstStyle/>
          <a:p>
            <a:r>
              <a:rPr lang="en-US" altLang="vi-VN" dirty="0" smtClean="0"/>
              <a:t>- </a:t>
            </a:r>
            <a:r>
              <a:rPr lang="en-US" altLang="vi-VN" dirty="0" err="1" smtClean="0"/>
              <a:t>Về</a:t>
            </a:r>
            <a:r>
              <a:rPr lang="en-US" altLang="vi-VN" dirty="0" smtClean="0"/>
              <a:t> </a:t>
            </a:r>
            <a:r>
              <a:rPr lang="en-US" altLang="vi-VN" dirty="0" err="1" smtClean="0"/>
              <a:t>vai</a:t>
            </a:r>
            <a:r>
              <a:rPr lang="en-US" altLang="vi-VN" dirty="0" smtClean="0"/>
              <a:t> </a:t>
            </a:r>
            <a:r>
              <a:rPr lang="en-US" altLang="vi-VN" dirty="0" err="1" smtClean="0"/>
              <a:t>trò</a:t>
            </a:r>
            <a:r>
              <a:rPr lang="en-US" altLang="vi-VN" dirty="0" smtClean="0"/>
              <a:t> </a:t>
            </a:r>
            <a:r>
              <a:rPr lang="en-US" altLang="vi-VN" dirty="0" err="1" smtClean="0"/>
              <a:t>lãnh</a:t>
            </a:r>
            <a:r>
              <a:rPr lang="en-US" altLang="vi-VN" dirty="0" smtClean="0"/>
              <a:t> </a:t>
            </a:r>
            <a:r>
              <a:rPr lang="en-US" altLang="vi-VN" dirty="0" err="1" smtClean="0"/>
              <a:t>đạo</a:t>
            </a:r>
            <a:r>
              <a:rPr lang="en-US" altLang="vi-VN" dirty="0" smtClean="0"/>
              <a:t> </a:t>
            </a:r>
            <a:r>
              <a:rPr lang="en-US" altLang="vi-VN" dirty="0" err="1" smtClean="0"/>
              <a:t>của</a:t>
            </a:r>
            <a:r>
              <a:rPr lang="en-US" altLang="vi-VN" dirty="0" smtClean="0"/>
              <a:t> </a:t>
            </a:r>
            <a:r>
              <a:rPr lang="en-US" altLang="vi-VN" dirty="0" err="1" smtClean="0"/>
              <a:t>Đảng</a:t>
            </a:r>
            <a:r>
              <a:rPr lang="en-US" altLang="vi-VN" dirty="0" smtClean="0"/>
              <a:t>: </a:t>
            </a:r>
            <a:r>
              <a:rPr lang="en-US" altLang="vi-VN" dirty="0" err="1" smtClean="0"/>
              <a:t>sự</a:t>
            </a:r>
            <a:r>
              <a:rPr lang="en-US" altLang="vi-VN" dirty="0" smtClean="0"/>
              <a:t> </a:t>
            </a:r>
            <a:r>
              <a:rPr lang="en-US" altLang="vi-VN" dirty="0" err="1" smtClean="0"/>
              <a:t>lãnh</a:t>
            </a:r>
            <a:r>
              <a:rPr lang="en-US" altLang="vi-VN" dirty="0" smtClean="0"/>
              <a:t> </a:t>
            </a:r>
            <a:r>
              <a:rPr lang="en-US" altLang="vi-VN" dirty="0" err="1" smtClean="0"/>
              <a:t>đạo</a:t>
            </a:r>
            <a:r>
              <a:rPr lang="en-US" altLang="vi-VN" dirty="0" smtClean="0"/>
              <a:t> </a:t>
            </a:r>
            <a:r>
              <a:rPr lang="en-US" altLang="vi-VN" dirty="0" err="1" smtClean="0"/>
              <a:t>của</a:t>
            </a:r>
            <a:r>
              <a:rPr lang="en-US" altLang="vi-VN" dirty="0" smtClean="0"/>
              <a:t> </a:t>
            </a:r>
            <a:r>
              <a:rPr lang="en-US" altLang="vi-VN" dirty="0" err="1" smtClean="0"/>
              <a:t>Đảng</a:t>
            </a:r>
            <a:r>
              <a:rPr lang="en-US" altLang="vi-VN" dirty="0" smtClean="0"/>
              <a:t> </a:t>
            </a:r>
            <a:r>
              <a:rPr lang="en-US" altLang="vi-VN" dirty="0" err="1" smtClean="0"/>
              <a:t>Cộng</a:t>
            </a:r>
            <a:r>
              <a:rPr lang="en-US" altLang="vi-VN" dirty="0" smtClean="0"/>
              <a:t> </a:t>
            </a:r>
            <a:r>
              <a:rPr lang="en-US" altLang="vi-VN" dirty="0" err="1" smtClean="0"/>
              <a:t>sản</a:t>
            </a:r>
            <a:r>
              <a:rPr lang="en-US" altLang="vi-VN" dirty="0" smtClean="0"/>
              <a:t> </a:t>
            </a:r>
            <a:r>
              <a:rPr lang="en-US" altLang="vi-VN" dirty="0" err="1" smtClean="0"/>
              <a:t>là</a:t>
            </a:r>
            <a:r>
              <a:rPr lang="en-US" altLang="vi-VN" dirty="0" smtClean="0"/>
              <a:t> </a:t>
            </a:r>
            <a:r>
              <a:rPr lang="en-US" altLang="vi-VN" dirty="0" err="1" smtClean="0"/>
              <a:t>điều</a:t>
            </a:r>
            <a:r>
              <a:rPr lang="en-US" altLang="vi-VN" dirty="0" smtClean="0"/>
              <a:t> </a:t>
            </a:r>
            <a:r>
              <a:rPr lang="en-US" altLang="vi-VN" dirty="0" err="1" smtClean="0"/>
              <a:t>kiện</a:t>
            </a:r>
            <a:r>
              <a:rPr lang="en-US" altLang="vi-VN" dirty="0" smtClean="0"/>
              <a:t> </a:t>
            </a:r>
            <a:r>
              <a:rPr lang="en-US" altLang="vi-VN" dirty="0" err="1" smtClean="0"/>
              <a:t>cốt</a:t>
            </a:r>
            <a:r>
              <a:rPr lang="en-US" altLang="vi-VN" dirty="0" smtClean="0"/>
              <a:t> </a:t>
            </a:r>
            <a:r>
              <a:rPr lang="en-US" altLang="vi-VN" dirty="0" err="1" smtClean="0"/>
              <a:t>yếu</a:t>
            </a:r>
            <a:r>
              <a:rPr lang="en-US" altLang="vi-VN" dirty="0" smtClean="0"/>
              <a:t> </a:t>
            </a:r>
            <a:r>
              <a:rPr lang="en-US" altLang="vi-VN" dirty="0" err="1" smtClean="0"/>
              <a:t>cho</a:t>
            </a:r>
            <a:r>
              <a:rPr lang="en-US" altLang="vi-VN" dirty="0" smtClean="0"/>
              <a:t> </a:t>
            </a:r>
            <a:r>
              <a:rPr lang="en-US" altLang="vi-VN" dirty="0" err="1" smtClean="0"/>
              <a:t>thắng</a:t>
            </a:r>
            <a:r>
              <a:rPr lang="en-US" altLang="vi-VN" dirty="0" smtClean="0"/>
              <a:t> </a:t>
            </a:r>
            <a:r>
              <a:rPr lang="en-US" altLang="vi-VN" dirty="0" err="1" smtClean="0"/>
              <a:t>lợi</a:t>
            </a:r>
            <a:r>
              <a:rPr lang="en-US" altLang="vi-VN" dirty="0" smtClean="0"/>
              <a:t> </a:t>
            </a:r>
            <a:r>
              <a:rPr lang="en-US" altLang="vi-VN" dirty="0" err="1" smtClean="0"/>
              <a:t>của</a:t>
            </a:r>
            <a:r>
              <a:rPr lang="en-US" altLang="vi-VN" dirty="0" smtClean="0"/>
              <a:t> </a:t>
            </a:r>
            <a:r>
              <a:rPr lang="en-US" altLang="vi-VN" dirty="0" err="1" smtClean="0"/>
              <a:t>cách</a:t>
            </a:r>
            <a:r>
              <a:rPr lang="en-US" altLang="vi-VN" dirty="0" smtClean="0"/>
              <a:t> </a:t>
            </a:r>
            <a:r>
              <a:rPr lang="en-US" altLang="vi-VN" dirty="0" err="1" smtClean="0"/>
              <a:t>mạng</a:t>
            </a:r>
            <a:r>
              <a:rPr lang="en-US" altLang="vi-VN" dirty="0" smtClean="0"/>
              <a:t>. </a:t>
            </a:r>
          </a:p>
          <a:p>
            <a:endParaRPr lang="en-US" altLang="vi-VN" dirty="0" smtClean="0"/>
          </a:p>
        </p:txBody>
      </p:sp>
      <p:graphicFrame>
        <p:nvGraphicFramePr>
          <p:cNvPr id="4" name="Diagram 3"/>
          <p:cNvGraphicFramePr/>
          <p:nvPr/>
        </p:nvGraphicFramePr>
        <p:xfrm>
          <a:off x="2286000" y="914401"/>
          <a:ext cx="7391400" cy="5318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nvGraphicFramePr>
        <p:xfrm>
          <a:off x="3710940" y="4239266"/>
          <a:ext cx="4654523" cy="246633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2263589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3756DF3-927B-4740-80D7-95226C668674}"/>
              </a:ext>
            </a:extLst>
          </p:cNvPr>
          <p:cNvSpPr>
            <a:spLocks noGrp="1"/>
          </p:cNvSpPr>
          <p:nvPr>
            <p:ph type="sldNum" idx="12"/>
          </p:nvPr>
        </p:nvSpPr>
        <p:spPr/>
        <p:txBody>
          <a:bodyPr/>
          <a:lstStyle/>
          <a:p>
            <a:pPr algn="ctr"/>
            <a:fld id="{00000000-1234-1234-1234-123412341234}" type="slidenum">
              <a:rPr lang="en">
                <a:solidFill>
                  <a:schemeClr val="tx1">
                    <a:lumMod val="50000"/>
                  </a:schemeClr>
                </a:solidFill>
                <a:latin typeface="Raleway Light" pitchFamily="2" charset="0"/>
              </a:rPr>
              <a:pPr algn="ctr"/>
              <a:t>86</a:t>
            </a:fld>
            <a:endParaRPr lang="en">
              <a:solidFill>
                <a:schemeClr val="tx1">
                  <a:lumMod val="50000"/>
                </a:schemeClr>
              </a:solidFill>
              <a:latin typeface="Raleway Light" pitchFamily="2" charset="0"/>
            </a:endParaRPr>
          </a:p>
        </p:txBody>
      </p:sp>
      <p:sp>
        <p:nvSpPr>
          <p:cNvPr id="5" name="TextBox 4">
            <a:extLst>
              <a:ext uri="{FF2B5EF4-FFF2-40B4-BE49-F238E27FC236}">
                <a16:creationId xmlns:a16="http://schemas.microsoft.com/office/drawing/2014/main" id="{8952AE83-ABDE-4EB0-85B4-AD5D39A671B4}"/>
              </a:ext>
            </a:extLst>
          </p:cNvPr>
          <p:cNvSpPr txBox="1"/>
          <p:nvPr/>
        </p:nvSpPr>
        <p:spPr>
          <a:xfrm>
            <a:off x="1609436" y="713835"/>
            <a:ext cx="6525491" cy="502766"/>
          </a:xfrm>
          <a:prstGeom prst="rect">
            <a:avLst/>
          </a:prstGeom>
          <a:noFill/>
        </p:spPr>
        <p:txBody>
          <a:bodyPr wrap="square">
            <a:spAutoFit/>
          </a:bodyPr>
          <a:lstStyle/>
          <a:p>
            <a:r>
              <a:rPr lang="en-US" sz="2667" dirty="0">
                <a:solidFill>
                  <a:srgbClr val="FF0000"/>
                </a:solidFill>
                <a:latin typeface="Raleway ExtraBold" pitchFamily="2" charset="0"/>
              </a:rPr>
              <a:t>Ý </a:t>
            </a:r>
            <a:r>
              <a:rPr lang="en-US" sz="2667" dirty="0" err="1">
                <a:solidFill>
                  <a:srgbClr val="FF0000"/>
                </a:solidFill>
                <a:latin typeface="Raleway ExtraBold" pitchFamily="2" charset="0"/>
              </a:rPr>
              <a:t>nghĩa</a:t>
            </a:r>
            <a:r>
              <a:rPr lang="en-US" sz="2667" dirty="0">
                <a:solidFill>
                  <a:srgbClr val="FF0000"/>
                </a:solidFill>
                <a:latin typeface="Raleway ExtraBold" pitchFamily="2" charset="0"/>
              </a:rPr>
              <a:t> </a:t>
            </a:r>
            <a:r>
              <a:rPr lang="en-US" sz="2667" dirty="0" err="1">
                <a:solidFill>
                  <a:srgbClr val="FF0000"/>
                </a:solidFill>
                <a:latin typeface="Raleway ExtraBold" pitchFamily="2" charset="0"/>
              </a:rPr>
              <a:t>của</a:t>
            </a:r>
            <a:r>
              <a:rPr lang="en-US" sz="2667" dirty="0">
                <a:solidFill>
                  <a:srgbClr val="FF0000"/>
                </a:solidFill>
                <a:latin typeface="Raleway ExtraBold" pitchFamily="2" charset="0"/>
              </a:rPr>
              <a:t> </a:t>
            </a:r>
            <a:r>
              <a:rPr lang="en-US" sz="2667" dirty="0" err="1">
                <a:solidFill>
                  <a:srgbClr val="FF0000"/>
                </a:solidFill>
                <a:latin typeface="Raleway ExtraBold" pitchFamily="2" charset="0"/>
              </a:rPr>
              <a:t>luận</a:t>
            </a:r>
            <a:r>
              <a:rPr lang="en-US" sz="2667" dirty="0">
                <a:solidFill>
                  <a:srgbClr val="FF0000"/>
                </a:solidFill>
                <a:latin typeface="Raleway ExtraBold" pitchFamily="2" charset="0"/>
              </a:rPr>
              <a:t> </a:t>
            </a:r>
            <a:r>
              <a:rPr lang="en-US" sz="2667" dirty="0" err="1">
                <a:solidFill>
                  <a:srgbClr val="FF0000"/>
                </a:solidFill>
                <a:latin typeface="Raleway ExtraBold" pitchFamily="2" charset="0"/>
              </a:rPr>
              <a:t>cương</a:t>
            </a:r>
            <a:endParaRPr lang="en-US" sz="2667" dirty="0">
              <a:solidFill>
                <a:srgbClr val="FF0000"/>
              </a:solidFill>
              <a:latin typeface="Raleway ExtraBold" pitchFamily="2" charset="0"/>
            </a:endParaRPr>
          </a:p>
        </p:txBody>
      </p:sp>
      <p:sp>
        <p:nvSpPr>
          <p:cNvPr id="6" name="Rectangle 3">
            <a:extLst>
              <a:ext uri="{FF2B5EF4-FFF2-40B4-BE49-F238E27FC236}">
                <a16:creationId xmlns:a16="http://schemas.microsoft.com/office/drawing/2014/main" id="{F379665F-BFB4-4D35-BDCD-CD62E109FA45}"/>
              </a:ext>
            </a:extLst>
          </p:cNvPr>
          <p:cNvSpPr txBox="1">
            <a:spLocks noChangeArrowheads="1"/>
          </p:cNvSpPr>
          <p:nvPr/>
        </p:nvSpPr>
        <p:spPr bwMode="auto">
          <a:xfrm>
            <a:off x="1219199" y="2646217"/>
            <a:ext cx="6915728"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10000"/>
              </a:lnSpc>
              <a:spcBef>
                <a:spcPct val="20000"/>
              </a:spcBef>
              <a:spcAft>
                <a:spcPct val="0"/>
              </a:spcAft>
              <a:buClr>
                <a:schemeClr val="bg1"/>
              </a:buClr>
              <a:buFont typeface="Wingdings" pitchFamily="2" charset="2"/>
              <a:buChar char="n"/>
              <a:defRPr sz="2800">
                <a:solidFill>
                  <a:srgbClr val="00008E"/>
                </a:solidFill>
                <a:latin typeface="+mn-lt"/>
                <a:ea typeface="+mn-ea"/>
                <a:cs typeface="+mn-cs"/>
              </a:defRPr>
            </a:lvl1pPr>
            <a:lvl2pPr marL="742950" indent="-285750" algn="l" rtl="0" eaLnBrk="0" fontAlgn="base" hangingPunct="0">
              <a:lnSpc>
                <a:spcPct val="110000"/>
              </a:lnSpc>
              <a:spcBef>
                <a:spcPct val="20000"/>
              </a:spcBef>
              <a:spcAft>
                <a:spcPct val="0"/>
              </a:spcAft>
              <a:buClr>
                <a:schemeClr val="bg1"/>
              </a:buClr>
              <a:buFont typeface="Wingdings" pitchFamily="2" charset="2"/>
              <a:buChar char="n"/>
              <a:defRPr sz="2800">
                <a:solidFill>
                  <a:srgbClr val="00008E"/>
                </a:solidFill>
                <a:latin typeface="+mn-lt"/>
              </a:defRPr>
            </a:lvl2pPr>
            <a:lvl3pPr marL="1143000" indent="-228600" algn="l" rtl="0" eaLnBrk="0" fontAlgn="base" hangingPunct="0">
              <a:lnSpc>
                <a:spcPct val="110000"/>
              </a:lnSpc>
              <a:spcBef>
                <a:spcPct val="20000"/>
              </a:spcBef>
              <a:spcAft>
                <a:spcPct val="0"/>
              </a:spcAft>
              <a:buClr>
                <a:schemeClr val="bg1"/>
              </a:buClr>
              <a:buFont typeface="Wingdings" pitchFamily="2" charset="2"/>
              <a:buChar char="n"/>
              <a:defRPr sz="2800">
                <a:solidFill>
                  <a:srgbClr val="00008E"/>
                </a:solidFill>
                <a:latin typeface="+mn-lt"/>
              </a:defRPr>
            </a:lvl3pPr>
            <a:lvl4pPr marL="1600200" indent="-228600" algn="l" rtl="0" eaLnBrk="0" fontAlgn="base" hangingPunct="0">
              <a:lnSpc>
                <a:spcPct val="110000"/>
              </a:lnSpc>
              <a:spcBef>
                <a:spcPct val="20000"/>
              </a:spcBef>
              <a:spcAft>
                <a:spcPct val="0"/>
              </a:spcAft>
              <a:buClr>
                <a:schemeClr val="bg1"/>
              </a:buClr>
              <a:buFont typeface="Wingdings" pitchFamily="2" charset="2"/>
              <a:buChar char="n"/>
              <a:defRPr sz="2800">
                <a:solidFill>
                  <a:srgbClr val="00008E"/>
                </a:solidFill>
                <a:latin typeface="+mn-lt"/>
              </a:defRPr>
            </a:lvl4pPr>
            <a:lvl5pPr marL="2057400" indent="-228600" algn="l" rtl="0" eaLnBrk="0" fontAlgn="base" hangingPunct="0">
              <a:lnSpc>
                <a:spcPct val="110000"/>
              </a:lnSpc>
              <a:spcBef>
                <a:spcPct val="20000"/>
              </a:spcBef>
              <a:spcAft>
                <a:spcPct val="0"/>
              </a:spcAft>
              <a:buClr>
                <a:schemeClr val="bg1"/>
              </a:buClr>
              <a:buFont typeface="Wingdings" pitchFamily="2" charset="2"/>
              <a:buChar char="n"/>
              <a:defRPr sz="2800">
                <a:solidFill>
                  <a:srgbClr val="00008E"/>
                </a:solidFill>
                <a:latin typeface="+mn-lt"/>
              </a:defRPr>
            </a:lvl5pPr>
            <a:lvl6pPr marL="2514600" indent="-228600" algn="l" rtl="0" fontAlgn="base">
              <a:lnSpc>
                <a:spcPct val="110000"/>
              </a:lnSpc>
              <a:spcBef>
                <a:spcPct val="20000"/>
              </a:spcBef>
              <a:spcAft>
                <a:spcPct val="0"/>
              </a:spcAft>
              <a:buClr>
                <a:schemeClr val="bg1"/>
              </a:buClr>
              <a:buFont typeface="Wingdings" pitchFamily="2" charset="2"/>
              <a:buChar char="n"/>
              <a:defRPr sz="2800">
                <a:solidFill>
                  <a:srgbClr val="00008E"/>
                </a:solidFill>
                <a:latin typeface="+mn-lt"/>
              </a:defRPr>
            </a:lvl6pPr>
            <a:lvl7pPr marL="2971800" indent="-228600" algn="l" rtl="0" fontAlgn="base">
              <a:lnSpc>
                <a:spcPct val="110000"/>
              </a:lnSpc>
              <a:spcBef>
                <a:spcPct val="20000"/>
              </a:spcBef>
              <a:spcAft>
                <a:spcPct val="0"/>
              </a:spcAft>
              <a:buClr>
                <a:schemeClr val="bg1"/>
              </a:buClr>
              <a:buFont typeface="Wingdings" pitchFamily="2" charset="2"/>
              <a:buChar char="n"/>
              <a:defRPr sz="2800">
                <a:solidFill>
                  <a:srgbClr val="00008E"/>
                </a:solidFill>
                <a:latin typeface="+mn-lt"/>
              </a:defRPr>
            </a:lvl7pPr>
            <a:lvl8pPr marL="3429000" indent="-228600" algn="l" rtl="0" fontAlgn="base">
              <a:lnSpc>
                <a:spcPct val="110000"/>
              </a:lnSpc>
              <a:spcBef>
                <a:spcPct val="20000"/>
              </a:spcBef>
              <a:spcAft>
                <a:spcPct val="0"/>
              </a:spcAft>
              <a:buClr>
                <a:schemeClr val="bg1"/>
              </a:buClr>
              <a:buFont typeface="Wingdings" pitchFamily="2" charset="2"/>
              <a:buChar char="n"/>
              <a:defRPr sz="2800">
                <a:solidFill>
                  <a:srgbClr val="00008E"/>
                </a:solidFill>
                <a:latin typeface="+mn-lt"/>
              </a:defRPr>
            </a:lvl8pPr>
            <a:lvl9pPr marL="3886200" indent="-228600" algn="l" rtl="0" fontAlgn="base">
              <a:lnSpc>
                <a:spcPct val="110000"/>
              </a:lnSpc>
              <a:spcBef>
                <a:spcPct val="20000"/>
              </a:spcBef>
              <a:spcAft>
                <a:spcPct val="0"/>
              </a:spcAft>
              <a:buClr>
                <a:schemeClr val="bg1"/>
              </a:buClr>
              <a:buFont typeface="Wingdings" pitchFamily="2" charset="2"/>
              <a:buChar char="n"/>
              <a:defRPr sz="2800">
                <a:solidFill>
                  <a:srgbClr val="00008E"/>
                </a:solidFill>
                <a:latin typeface="+mn-lt"/>
              </a:defRPr>
            </a:lvl9pPr>
          </a:lstStyle>
          <a:p>
            <a:pPr algn="just">
              <a:lnSpc>
                <a:spcPct val="90000"/>
              </a:lnSpc>
              <a:buClr>
                <a:srgbClr val="FF0000"/>
              </a:buClr>
              <a:defRPr/>
            </a:pPr>
            <a:r>
              <a:rPr lang="en-US" sz="2400" dirty="0" err="1">
                <a:solidFill>
                  <a:schemeClr val="tx1">
                    <a:lumMod val="50000"/>
                  </a:schemeClr>
                </a:solidFill>
                <a:latin typeface="Raleway Light" pitchFamily="2" charset="0"/>
              </a:rPr>
              <a:t>Không</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nêu</a:t>
            </a:r>
            <a:r>
              <a:rPr lang="en-US" sz="2400" dirty="0">
                <a:solidFill>
                  <a:schemeClr val="tx1">
                    <a:lumMod val="50000"/>
                  </a:schemeClr>
                </a:solidFill>
                <a:latin typeface="Raleway Light" pitchFamily="2" charset="0"/>
              </a:rPr>
              <a:t> ra </a:t>
            </a:r>
            <a:r>
              <a:rPr lang="en-US" sz="2400" dirty="0" err="1">
                <a:solidFill>
                  <a:schemeClr val="tx1">
                    <a:lumMod val="50000"/>
                  </a:schemeClr>
                </a:solidFill>
                <a:latin typeface="Raleway Light" pitchFamily="2" charset="0"/>
              </a:rPr>
              <a:t>được</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mâu</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thuẫn</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chủ</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yếu</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của</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xã</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hội</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Việt</a:t>
            </a:r>
            <a:r>
              <a:rPr lang="en-US" sz="2400" dirty="0">
                <a:solidFill>
                  <a:schemeClr val="tx1">
                    <a:lumMod val="50000"/>
                  </a:schemeClr>
                </a:solidFill>
                <a:latin typeface="Raleway Light" pitchFamily="2" charset="0"/>
              </a:rPr>
              <a:t> Nam là </a:t>
            </a:r>
            <a:r>
              <a:rPr lang="en-US" sz="2400" dirty="0" err="1">
                <a:solidFill>
                  <a:schemeClr val="tx1">
                    <a:lumMod val="50000"/>
                  </a:schemeClr>
                </a:solidFill>
                <a:latin typeface="Raleway Light" pitchFamily="2" charset="0"/>
              </a:rPr>
              <a:t>mâu</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thuẫn</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giữa</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dân</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tộc</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Việt</a:t>
            </a:r>
            <a:r>
              <a:rPr lang="en-US" sz="2400" dirty="0">
                <a:solidFill>
                  <a:schemeClr val="tx1">
                    <a:lumMod val="50000"/>
                  </a:schemeClr>
                </a:solidFill>
                <a:latin typeface="Raleway Light" pitchFamily="2" charset="0"/>
              </a:rPr>
              <a:t> Nam </a:t>
            </a:r>
            <a:r>
              <a:rPr lang="en-US" sz="2400" dirty="0" err="1">
                <a:solidFill>
                  <a:schemeClr val="tx1">
                    <a:lumMod val="50000"/>
                  </a:schemeClr>
                </a:solidFill>
                <a:latin typeface="Raleway Light" pitchFamily="2" charset="0"/>
              </a:rPr>
              <a:t>và</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đế</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quốc</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Pháp</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Không</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đặt</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nhiệm</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vụ</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chống</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đế</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quốc</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lên</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hàng</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đầu</a:t>
            </a:r>
            <a:r>
              <a:rPr lang="en-US" sz="2400" dirty="0">
                <a:solidFill>
                  <a:schemeClr val="tx1">
                    <a:lumMod val="50000"/>
                  </a:schemeClr>
                </a:solidFill>
                <a:latin typeface="Raleway Light" pitchFamily="2" charset="0"/>
              </a:rPr>
              <a:t>.</a:t>
            </a:r>
          </a:p>
          <a:p>
            <a:pPr algn="just">
              <a:lnSpc>
                <a:spcPct val="90000"/>
              </a:lnSpc>
              <a:buClr>
                <a:srgbClr val="FF0000"/>
              </a:buClr>
              <a:defRPr/>
            </a:pPr>
            <a:r>
              <a:rPr lang="en-US" sz="2400" dirty="0" err="1">
                <a:solidFill>
                  <a:schemeClr val="tx1">
                    <a:lumMod val="50000"/>
                  </a:schemeClr>
                </a:solidFill>
                <a:latin typeface="Raleway Light" pitchFamily="2" charset="0"/>
              </a:rPr>
              <a:t>Đánh</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giá</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không</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đúng</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vai</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trò</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cách</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mạng</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của</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giai</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cấp</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tiểu</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tư</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sản</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tư</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sản</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dân</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tộc</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địa</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chủ</a:t>
            </a:r>
            <a:r>
              <a:rPr lang="en-US" sz="2400" dirty="0">
                <a:solidFill>
                  <a:schemeClr val="tx1">
                    <a:lumMod val="50000"/>
                  </a:schemeClr>
                </a:solidFill>
                <a:latin typeface="Raleway Light" pitchFamily="2" charset="0"/>
              </a:rPr>
              <a:t>.</a:t>
            </a:r>
          </a:p>
        </p:txBody>
      </p:sp>
      <p:pic>
        <p:nvPicPr>
          <p:cNvPr id="7" name="Picture 2">
            <a:extLst>
              <a:ext uri="{FF2B5EF4-FFF2-40B4-BE49-F238E27FC236}">
                <a16:creationId xmlns:a16="http://schemas.microsoft.com/office/drawing/2014/main" id="{2F4033D3-70ED-459B-B18E-2D20BEB944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1" y="2681267"/>
            <a:ext cx="2590800" cy="3411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a:extLst>
              <a:ext uri="{FF2B5EF4-FFF2-40B4-BE49-F238E27FC236}">
                <a16:creationId xmlns:a16="http://schemas.microsoft.com/office/drawing/2014/main" id="{56811008-95C1-40B2-8FC1-0327CBAE181C}"/>
              </a:ext>
            </a:extLst>
          </p:cNvPr>
          <p:cNvSpPr/>
          <p:nvPr/>
        </p:nvSpPr>
        <p:spPr>
          <a:xfrm>
            <a:off x="1614655" y="1350817"/>
            <a:ext cx="8452981" cy="1089529"/>
          </a:xfrm>
          <a:prstGeom prst="rect">
            <a:avLst/>
          </a:prstGeom>
        </p:spPr>
        <p:txBody>
          <a:bodyPr wrap="square">
            <a:spAutoFit/>
          </a:bodyPr>
          <a:lstStyle/>
          <a:p>
            <a:pPr algn="just">
              <a:lnSpc>
                <a:spcPct val="90000"/>
              </a:lnSpc>
              <a:buClr>
                <a:srgbClr val="00008E"/>
              </a:buClr>
              <a:defRPr/>
            </a:pPr>
            <a:r>
              <a:rPr lang="en-US" sz="2400" dirty="0" err="1">
                <a:solidFill>
                  <a:schemeClr val="tx1">
                    <a:lumMod val="50000"/>
                  </a:schemeClr>
                </a:solidFill>
                <a:latin typeface="Raleway Light" pitchFamily="2" charset="0"/>
              </a:rPr>
              <a:t>Khẳng</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định</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lại</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nhiều</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vấn</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đề</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căn</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bản</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thuộc</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về</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chiến</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lược</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cách</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mạng</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Việt</a:t>
            </a:r>
            <a:r>
              <a:rPr lang="en-US" sz="2400" dirty="0">
                <a:solidFill>
                  <a:schemeClr val="tx1">
                    <a:lumMod val="50000"/>
                  </a:schemeClr>
                </a:solidFill>
                <a:latin typeface="Raleway Light" pitchFamily="2" charset="0"/>
              </a:rPr>
              <a:t> Nam </a:t>
            </a:r>
            <a:r>
              <a:rPr lang="en-US" sz="2400" dirty="0" err="1">
                <a:solidFill>
                  <a:schemeClr val="tx1">
                    <a:lumMod val="50000"/>
                  </a:schemeClr>
                </a:solidFill>
                <a:latin typeface="Raleway Light" pitchFamily="2" charset="0"/>
              </a:rPr>
              <a:t>mà</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Chánh</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cương</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vắn</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tắt</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và</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Sách</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lược</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vắn</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tắt</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đã</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nêu</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ra</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tuy</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nhiên</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vẫn</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có</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mặt</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khác</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nhau</a:t>
            </a:r>
            <a:r>
              <a:rPr lang="en-US" sz="2400" dirty="0">
                <a:solidFill>
                  <a:schemeClr val="tx1">
                    <a:lumMod val="50000"/>
                  </a:schemeClr>
                </a:solidFill>
                <a:latin typeface="Raleway Light" pitchFamily="2" charset="0"/>
              </a:rPr>
              <a:t>:</a:t>
            </a:r>
          </a:p>
        </p:txBody>
      </p:sp>
    </p:spTree>
    <p:extLst>
      <p:ext uri="{BB962C8B-B14F-4D97-AF65-F5344CB8AC3E}">
        <p14:creationId xmlns:p14="http://schemas.microsoft.com/office/powerpoint/2010/main" val="1280098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A35063-3370-4CFC-B8DB-FE657BFC46E5}"/>
              </a:ext>
            </a:extLst>
          </p:cNvPr>
          <p:cNvSpPr>
            <a:spLocks noGrp="1"/>
          </p:cNvSpPr>
          <p:nvPr>
            <p:ph type="sldNum" sz="quarter" idx="12"/>
          </p:nvPr>
        </p:nvSpPr>
        <p:spPr/>
        <p:txBody>
          <a:bodyPr/>
          <a:lstStyle/>
          <a:p>
            <a:pPr algn="ctr"/>
            <a:fld id="{00000000-1234-1234-1234-123412341234}" type="slidenum">
              <a:rPr lang="en" smtClean="0">
                <a:latin typeface="Raleway Light" pitchFamily="2" charset="0"/>
              </a:rPr>
              <a:pPr algn="ctr"/>
              <a:t>87</a:t>
            </a:fld>
            <a:endParaRPr lang="en">
              <a:latin typeface="Raleway Light" pitchFamily="2" charset="0"/>
            </a:endParaRPr>
          </a:p>
        </p:txBody>
      </p:sp>
      <p:sp>
        <p:nvSpPr>
          <p:cNvPr id="3" name="Title 1">
            <a:extLst>
              <a:ext uri="{FF2B5EF4-FFF2-40B4-BE49-F238E27FC236}">
                <a16:creationId xmlns:a16="http://schemas.microsoft.com/office/drawing/2014/main" id="{8288A980-8513-4D1E-B7C5-DE3267554008}"/>
              </a:ext>
            </a:extLst>
          </p:cNvPr>
          <p:cNvSpPr txBox="1">
            <a:spLocks/>
          </p:cNvSpPr>
          <p:nvPr/>
        </p:nvSpPr>
        <p:spPr>
          <a:xfrm>
            <a:off x="1155444" y="807034"/>
            <a:ext cx="3296483" cy="7908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667" dirty="0" err="1">
                <a:solidFill>
                  <a:srgbClr val="FF0000"/>
                </a:solidFill>
                <a:latin typeface="Raleway ExtraBold" pitchFamily="2" charset="0"/>
              </a:rPr>
              <a:t>Nguyên</a:t>
            </a:r>
            <a:r>
              <a:rPr lang="en-US" sz="2667" dirty="0">
                <a:solidFill>
                  <a:srgbClr val="FF0000"/>
                </a:solidFill>
                <a:latin typeface="Raleway ExtraBold" pitchFamily="2" charset="0"/>
              </a:rPr>
              <a:t> </a:t>
            </a:r>
            <a:r>
              <a:rPr lang="en-US" sz="2667" dirty="0" err="1">
                <a:solidFill>
                  <a:srgbClr val="FF0000"/>
                </a:solidFill>
                <a:latin typeface="Raleway ExtraBold" pitchFamily="2" charset="0"/>
              </a:rPr>
              <a:t>nhân</a:t>
            </a:r>
            <a:endParaRPr lang="en-US" sz="2667" dirty="0">
              <a:solidFill>
                <a:srgbClr val="FF0000"/>
              </a:solidFill>
              <a:latin typeface="Raleway ExtraBold" pitchFamily="2" charset="0"/>
            </a:endParaRPr>
          </a:p>
        </p:txBody>
      </p:sp>
      <p:sp>
        <p:nvSpPr>
          <p:cNvPr id="4" name="Content Placeholder 2">
            <a:extLst>
              <a:ext uri="{FF2B5EF4-FFF2-40B4-BE49-F238E27FC236}">
                <a16:creationId xmlns:a16="http://schemas.microsoft.com/office/drawing/2014/main" id="{74B9E3D5-B046-48F2-8200-0123C6CD01DA}"/>
              </a:ext>
            </a:extLst>
          </p:cNvPr>
          <p:cNvSpPr txBox="1">
            <a:spLocks/>
          </p:cNvSpPr>
          <p:nvPr/>
        </p:nvSpPr>
        <p:spPr>
          <a:xfrm>
            <a:off x="5431882" y="1728510"/>
            <a:ext cx="6111134" cy="44370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80990" indent="-380990" algn="just">
              <a:buFont typeface="Wingdings" panose="05000000000000000000" pitchFamily="2" charset="2"/>
              <a:buChar char="Ø"/>
            </a:pPr>
            <a:r>
              <a:rPr lang="en-US" sz="2400" dirty="0" err="1">
                <a:latin typeface="Raleway Light" pitchFamily="2" charset="0"/>
              </a:rPr>
              <a:t>Luận</a:t>
            </a:r>
            <a:r>
              <a:rPr lang="en-US" sz="2400" dirty="0">
                <a:latin typeface="Raleway Light" pitchFamily="2" charset="0"/>
              </a:rPr>
              <a:t> </a:t>
            </a:r>
            <a:r>
              <a:rPr lang="en-US" sz="2400" dirty="0" err="1">
                <a:latin typeface="Raleway Light" pitchFamily="2" charset="0"/>
              </a:rPr>
              <a:t>cương</a:t>
            </a:r>
            <a:r>
              <a:rPr lang="en-US" sz="2400" dirty="0">
                <a:latin typeface="Raleway Light" pitchFamily="2" charset="0"/>
              </a:rPr>
              <a:t> </a:t>
            </a:r>
            <a:r>
              <a:rPr lang="en-US" sz="2400" dirty="0" err="1">
                <a:latin typeface="Raleway Light" pitchFamily="2" charset="0"/>
              </a:rPr>
              <a:t>chính</a:t>
            </a:r>
            <a:r>
              <a:rPr lang="en-US" sz="2400" dirty="0">
                <a:latin typeface="Raleway Light" pitchFamily="2" charset="0"/>
              </a:rPr>
              <a:t> </a:t>
            </a:r>
            <a:r>
              <a:rPr lang="en-US" sz="2400" dirty="0" err="1">
                <a:latin typeface="Raleway Light" pitchFamily="2" charset="0"/>
              </a:rPr>
              <a:t>trị</a:t>
            </a:r>
            <a:r>
              <a:rPr lang="en-US" sz="2400" dirty="0">
                <a:latin typeface="Raleway Light" pitchFamily="2" charset="0"/>
              </a:rPr>
              <a:t> </a:t>
            </a:r>
            <a:r>
              <a:rPr lang="en-US" sz="2400" dirty="0" err="1">
                <a:latin typeface="Raleway Light" pitchFamily="2" charset="0"/>
              </a:rPr>
              <a:t>chưa</a:t>
            </a:r>
            <a:r>
              <a:rPr lang="en-US" sz="2400" dirty="0">
                <a:latin typeface="Raleway Light" pitchFamily="2" charset="0"/>
              </a:rPr>
              <a:t> </a:t>
            </a:r>
            <a:r>
              <a:rPr lang="en-US" sz="2400" dirty="0" err="1">
                <a:latin typeface="Raleway Light" pitchFamily="2" charset="0"/>
              </a:rPr>
              <a:t>tìm</a:t>
            </a:r>
            <a:r>
              <a:rPr lang="en-US" sz="2400" dirty="0">
                <a:latin typeface="Raleway Light" pitchFamily="2" charset="0"/>
              </a:rPr>
              <a:t> ra </a:t>
            </a:r>
            <a:r>
              <a:rPr lang="en-US" sz="2400" dirty="0" err="1">
                <a:latin typeface="Raleway Light" pitchFamily="2" charset="0"/>
              </a:rPr>
              <a:t>và</a:t>
            </a:r>
            <a:r>
              <a:rPr lang="en-US" sz="2400" dirty="0">
                <a:latin typeface="Raleway Light" pitchFamily="2" charset="0"/>
              </a:rPr>
              <a:t> </a:t>
            </a:r>
            <a:r>
              <a:rPr lang="en-US" sz="2400" dirty="0" err="1">
                <a:latin typeface="Raleway Light" pitchFamily="2" charset="0"/>
              </a:rPr>
              <a:t>nắm</a:t>
            </a:r>
            <a:r>
              <a:rPr lang="en-US" sz="2400" dirty="0">
                <a:latin typeface="Raleway Light" pitchFamily="2" charset="0"/>
              </a:rPr>
              <a:t> </a:t>
            </a:r>
            <a:r>
              <a:rPr lang="en-US" sz="2400" dirty="0" err="1">
                <a:latin typeface="Raleway Light" pitchFamily="2" charset="0"/>
              </a:rPr>
              <a:t>vững</a:t>
            </a:r>
            <a:r>
              <a:rPr lang="en-US" sz="2400" dirty="0">
                <a:latin typeface="Raleway Light" pitchFamily="2" charset="0"/>
              </a:rPr>
              <a:t> </a:t>
            </a:r>
            <a:r>
              <a:rPr lang="en-US" sz="2400" dirty="0" err="1">
                <a:latin typeface="Raleway Light" pitchFamily="2" charset="0"/>
              </a:rPr>
              <a:t>những</a:t>
            </a:r>
            <a:r>
              <a:rPr lang="en-US" sz="2400" dirty="0">
                <a:latin typeface="Raleway Light" pitchFamily="2" charset="0"/>
              </a:rPr>
              <a:t> </a:t>
            </a:r>
            <a:r>
              <a:rPr lang="en-US" sz="2400" dirty="0" err="1">
                <a:latin typeface="Raleway Light" pitchFamily="2" charset="0"/>
              </a:rPr>
              <a:t>đặc</a:t>
            </a:r>
            <a:r>
              <a:rPr lang="en-US" sz="2400" dirty="0">
                <a:latin typeface="Raleway Light" pitchFamily="2" charset="0"/>
              </a:rPr>
              <a:t> </a:t>
            </a:r>
            <a:r>
              <a:rPr lang="en-US" sz="2400" dirty="0" err="1">
                <a:latin typeface="Raleway Light" pitchFamily="2" charset="0"/>
              </a:rPr>
              <a:t>điểm</a:t>
            </a:r>
            <a:r>
              <a:rPr lang="en-US" sz="2400" dirty="0">
                <a:latin typeface="Raleway Light" pitchFamily="2" charset="0"/>
              </a:rPr>
              <a:t> </a:t>
            </a:r>
            <a:r>
              <a:rPr lang="en-US" sz="2400" dirty="0" err="1">
                <a:latin typeface="Raleway Light" pitchFamily="2" charset="0"/>
              </a:rPr>
              <a:t>của</a:t>
            </a:r>
            <a:r>
              <a:rPr lang="en-US" sz="2400" dirty="0">
                <a:latin typeface="Raleway Light" pitchFamily="2" charset="0"/>
              </a:rPr>
              <a:t> </a:t>
            </a:r>
            <a:r>
              <a:rPr lang="en-US" sz="2400" dirty="0" err="1">
                <a:latin typeface="Raleway Light" pitchFamily="2" charset="0"/>
              </a:rPr>
              <a:t>xã</a:t>
            </a:r>
            <a:r>
              <a:rPr lang="en-US" sz="2400" dirty="0">
                <a:latin typeface="Raleway Light" pitchFamily="2" charset="0"/>
              </a:rPr>
              <a:t> </a:t>
            </a:r>
            <a:r>
              <a:rPr lang="en-US" sz="2400" dirty="0" err="1">
                <a:latin typeface="Raleway Light" pitchFamily="2" charset="0"/>
              </a:rPr>
              <a:t>hội</a:t>
            </a:r>
            <a:r>
              <a:rPr lang="en-US" sz="2400" dirty="0">
                <a:latin typeface="Raleway Light" pitchFamily="2" charset="0"/>
              </a:rPr>
              <a:t> </a:t>
            </a:r>
            <a:r>
              <a:rPr lang="en-US" sz="2400" dirty="0" err="1">
                <a:latin typeface="Raleway Light" pitchFamily="2" charset="0"/>
              </a:rPr>
              <a:t>thuộc</a:t>
            </a:r>
            <a:r>
              <a:rPr lang="en-US" sz="2400" dirty="0">
                <a:latin typeface="Raleway Light" pitchFamily="2" charset="0"/>
              </a:rPr>
              <a:t> </a:t>
            </a:r>
            <a:r>
              <a:rPr lang="en-US" sz="2400" dirty="0" err="1">
                <a:latin typeface="Raleway Light" pitchFamily="2" charset="0"/>
              </a:rPr>
              <a:t>địa</a:t>
            </a:r>
            <a:r>
              <a:rPr lang="en-US" sz="2400" dirty="0">
                <a:latin typeface="Raleway Light" pitchFamily="2" charset="0"/>
              </a:rPr>
              <a:t> </a:t>
            </a:r>
            <a:r>
              <a:rPr lang="en-US" sz="2400" dirty="0" err="1">
                <a:latin typeface="Raleway Light" pitchFamily="2" charset="0"/>
              </a:rPr>
              <a:t>nửa</a:t>
            </a:r>
            <a:r>
              <a:rPr lang="en-US" sz="2400" dirty="0">
                <a:latin typeface="Raleway Light" pitchFamily="2" charset="0"/>
              </a:rPr>
              <a:t> </a:t>
            </a:r>
            <a:r>
              <a:rPr lang="en-US" sz="2400" dirty="0" err="1">
                <a:latin typeface="Raleway Light" pitchFamily="2" charset="0"/>
              </a:rPr>
              <a:t>phong</a:t>
            </a:r>
            <a:r>
              <a:rPr lang="en-US" sz="2400" dirty="0">
                <a:latin typeface="Raleway Light" pitchFamily="2" charset="0"/>
              </a:rPr>
              <a:t> </a:t>
            </a:r>
            <a:r>
              <a:rPr lang="en-US" sz="2400" dirty="0" err="1">
                <a:latin typeface="Raleway Light" pitchFamily="2" charset="0"/>
              </a:rPr>
              <a:t>kiến</a:t>
            </a:r>
            <a:r>
              <a:rPr lang="en-US" sz="2400" dirty="0">
                <a:latin typeface="Raleway Light" pitchFamily="2" charset="0"/>
              </a:rPr>
              <a:t> </a:t>
            </a:r>
            <a:r>
              <a:rPr lang="en-US" sz="2400" dirty="0" err="1">
                <a:latin typeface="Raleway Light" pitchFamily="2" charset="0"/>
              </a:rPr>
              <a:t>Việt</a:t>
            </a:r>
            <a:r>
              <a:rPr lang="en-US" sz="2400" dirty="0">
                <a:latin typeface="Raleway Light" pitchFamily="2" charset="0"/>
              </a:rPr>
              <a:t> Nam.</a:t>
            </a:r>
          </a:p>
          <a:p>
            <a:pPr marL="380990" indent="-380990" algn="just">
              <a:buFont typeface="Wingdings" panose="05000000000000000000" pitchFamily="2" charset="2"/>
              <a:buChar char="Ø"/>
            </a:pPr>
            <a:r>
              <a:rPr lang="en-US" sz="2400" dirty="0">
                <a:latin typeface="Raleway Light" pitchFamily="2" charset="0"/>
              </a:rPr>
              <a:t>Do </a:t>
            </a:r>
            <a:r>
              <a:rPr lang="en-US" sz="2400" dirty="0" err="1">
                <a:latin typeface="Raleway Light" pitchFamily="2" charset="0"/>
              </a:rPr>
              <a:t>nhận</a:t>
            </a:r>
            <a:r>
              <a:rPr lang="en-US" sz="2400" dirty="0">
                <a:latin typeface="Raleway Light" pitchFamily="2" charset="0"/>
              </a:rPr>
              <a:t> </a:t>
            </a:r>
            <a:r>
              <a:rPr lang="en-US" sz="2400" dirty="0" err="1">
                <a:latin typeface="Raleway Light" pitchFamily="2" charset="0"/>
              </a:rPr>
              <a:t>thức</a:t>
            </a:r>
            <a:r>
              <a:rPr lang="en-US" sz="2400" dirty="0">
                <a:latin typeface="Raleway Light" pitchFamily="2" charset="0"/>
              </a:rPr>
              <a:t> </a:t>
            </a:r>
            <a:r>
              <a:rPr lang="en-US" sz="2400" dirty="0" err="1">
                <a:latin typeface="Raleway Light" pitchFamily="2" charset="0"/>
              </a:rPr>
              <a:t>giáo</a:t>
            </a:r>
            <a:r>
              <a:rPr lang="en-US" sz="2400" dirty="0">
                <a:latin typeface="Raleway Light" pitchFamily="2" charset="0"/>
              </a:rPr>
              <a:t> </a:t>
            </a:r>
            <a:r>
              <a:rPr lang="en-US" sz="2400" dirty="0" err="1">
                <a:latin typeface="Raleway Light" pitchFamily="2" charset="0"/>
              </a:rPr>
              <a:t>điều</a:t>
            </a:r>
            <a:r>
              <a:rPr lang="en-US" sz="2400" dirty="0">
                <a:latin typeface="Raleway Light" pitchFamily="2" charset="0"/>
              </a:rPr>
              <a:t>, </a:t>
            </a:r>
            <a:r>
              <a:rPr lang="en-US" sz="2400" dirty="0" err="1">
                <a:latin typeface="Raleway Light" pitchFamily="2" charset="0"/>
              </a:rPr>
              <a:t>máy</a:t>
            </a:r>
            <a:r>
              <a:rPr lang="en-US" sz="2400" dirty="0">
                <a:latin typeface="Raleway Light" pitchFamily="2" charset="0"/>
              </a:rPr>
              <a:t> </a:t>
            </a:r>
            <a:r>
              <a:rPr lang="en-US" sz="2400" dirty="0" err="1">
                <a:latin typeface="Raleway Light" pitchFamily="2" charset="0"/>
              </a:rPr>
              <a:t>móc</a:t>
            </a:r>
            <a:r>
              <a:rPr lang="en-US" sz="2400" dirty="0">
                <a:latin typeface="Raleway Light" pitchFamily="2" charset="0"/>
              </a:rPr>
              <a:t> </a:t>
            </a:r>
            <a:r>
              <a:rPr lang="en-US" sz="2400" dirty="0" err="1">
                <a:latin typeface="Raleway Light" pitchFamily="2" charset="0"/>
              </a:rPr>
              <a:t>về</a:t>
            </a:r>
            <a:r>
              <a:rPr lang="en-US" sz="2400" dirty="0">
                <a:latin typeface="Raleway Light" pitchFamily="2" charset="0"/>
              </a:rPr>
              <a:t> </a:t>
            </a:r>
            <a:r>
              <a:rPr lang="en-US" sz="2400" dirty="0" err="1">
                <a:latin typeface="Raleway Light" pitchFamily="2" charset="0"/>
              </a:rPr>
              <a:t>vấn</a:t>
            </a:r>
            <a:r>
              <a:rPr lang="en-US" sz="2400" dirty="0">
                <a:latin typeface="Raleway Light" pitchFamily="2" charset="0"/>
              </a:rPr>
              <a:t> </a:t>
            </a:r>
            <a:r>
              <a:rPr lang="en-US" sz="2400" dirty="0" err="1">
                <a:latin typeface="Raleway Light" pitchFamily="2" charset="0"/>
              </a:rPr>
              <a:t>đề</a:t>
            </a:r>
            <a:r>
              <a:rPr lang="en-US" sz="2400" dirty="0">
                <a:latin typeface="Raleway Light" pitchFamily="2" charset="0"/>
              </a:rPr>
              <a:t> </a:t>
            </a:r>
            <a:r>
              <a:rPr lang="en-US" sz="2400" dirty="0" err="1">
                <a:latin typeface="Raleway Light" pitchFamily="2" charset="0"/>
              </a:rPr>
              <a:t>dân</a:t>
            </a:r>
            <a:r>
              <a:rPr lang="en-US" sz="2400" dirty="0">
                <a:latin typeface="Raleway Light" pitchFamily="2" charset="0"/>
              </a:rPr>
              <a:t> </a:t>
            </a:r>
            <a:r>
              <a:rPr lang="en-US" sz="2400" dirty="0" err="1">
                <a:latin typeface="Raleway Light" pitchFamily="2" charset="0"/>
              </a:rPr>
              <a:t>tộc</a:t>
            </a:r>
            <a:r>
              <a:rPr lang="en-US" sz="2400" dirty="0">
                <a:latin typeface="Raleway Light" pitchFamily="2" charset="0"/>
              </a:rPr>
              <a:t> </a:t>
            </a:r>
            <a:r>
              <a:rPr lang="en-US" sz="2400" dirty="0" err="1">
                <a:latin typeface="Raleway Light" pitchFamily="2" charset="0"/>
              </a:rPr>
              <a:t>và</a:t>
            </a:r>
            <a:r>
              <a:rPr lang="en-US" sz="2400" dirty="0">
                <a:latin typeface="Raleway Light" pitchFamily="2" charset="0"/>
              </a:rPr>
              <a:t> </a:t>
            </a:r>
            <a:r>
              <a:rPr lang="en-US" sz="2400" dirty="0" err="1">
                <a:latin typeface="Raleway Light" pitchFamily="2" charset="0"/>
              </a:rPr>
              <a:t>giai</a:t>
            </a:r>
            <a:r>
              <a:rPr lang="en-US" sz="2400" dirty="0">
                <a:latin typeface="Raleway Light" pitchFamily="2" charset="0"/>
              </a:rPr>
              <a:t> </a:t>
            </a:r>
            <a:r>
              <a:rPr lang="en-US" sz="2400" dirty="0" err="1">
                <a:latin typeface="Raleway Light" pitchFamily="2" charset="0"/>
              </a:rPr>
              <a:t>cấp</a:t>
            </a:r>
            <a:r>
              <a:rPr lang="en-US" sz="2400" dirty="0">
                <a:latin typeface="Raleway Light" pitchFamily="2" charset="0"/>
              </a:rPr>
              <a:t> </a:t>
            </a:r>
            <a:r>
              <a:rPr lang="en-US" sz="2400" dirty="0" err="1">
                <a:latin typeface="Raleway Light" pitchFamily="2" charset="0"/>
              </a:rPr>
              <a:t>trong</a:t>
            </a:r>
            <a:r>
              <a:rPr lang="en-US" sz="2400" dirty="0">
                <a:latin typeface="Raleway Light" pitchFamily="2" charset="0"/>
              </a:rPr>
              <a:t> </a:t>
            </a:r>
            <a:r>
              <a:rPr lang="en-US" sz="2400" dirty="0" err="1">
                <a:latin typeface="Raleway Light" pitchFamily="2" charset="0"/>
              </a:rPr>
              <a:t>cách</a:t>
            </a:r>
            <a:r>
              <a:rPr lang="en-US" sz="2400" dirty="0">
                <a:latin typeface="Raleway Light" pitchFamily="2" charset="0"/>
              </a:rPr>
              <a:t> </a:t>
            </a:r>
            <a:r>
              <a:rPr lang="en-US" sz="2400" dirty="0" err="1">
                <a:latin typeface="Raleway Light" pitchFamily="2" charset="0"/>
              </a:rPr>
              <a:t>mạng</a:t>
            </a:r>
            <a:r>
              <a:rPr lang="en-US" sz="2400" dirty="0">
                <a:latin typeface="Raleway Light" pitchFamily="2" charset="0"/>
              </a:rPr>
              <a:t> ở </a:t>
            </a:r>
            <a:r>
              <a:rPr lang="en-US" sz="2400" dirty="0" err="1">
                <a:latin typeface="Raleway Light" pitchFamily="2" charset="0"/>
              </a:rPr>
              <a:t>thuộc</a:t>
            </a:r>
            <a:r>
              <a:rPr lang="en-US" sz="2400" dirty="0">
                <a:latin typeface="Raleway Light" pitchFamily="2" charset="0"/>
              </a:rPr>
              <a:t> </a:t>
            </a:r>
            <a:r>
              <a:rPr lang="en-US" sz="2400" dirty="0" err="1">
                <a:latin typeface="Raleway Light" pitchFamily="2" charset="0"/>
              </a:rPr>
              <a:t>địa</a:t>
            </a:r>
            <a:r>
              <a:rPr lang="en-US" sz="2400" dirty="0">
                <a:latin typeface="Raleway Light" pitchFamily="2" charset="0"/>
              </a:rPr>
              <a:t>; </a:t>
            </a:r>
            <a:r>
              <a:rPr lang="en-US" sz="2400" dirty="0" err="1">
                <a:latin typeface="Raleway Light" pitchFamily="2" charset="0"/>
              </a:rPr>
              <a:t>lại</a:t>
            </a:r>
            <a:r>
              <a:rPr lang="en-US" sz="2400" dirty="0">
                <a:latin typeface="Raleway Light" pitchFamily="2" charset="0"/>
              </a:rPr>
              <a:t> </a:t>
            </a:r>
            <a:r>
              <a:rPr lang="en-US" sz="2400" dirty="0" err="1">
                <a:latin typeface="Raleway Light" pitchFamily="2" charset="0"/>
              </a:rPr>
              <a:t>chịu</a:t>
            </a:r>
            <a:r>
              <a:rPr lang="en-US" sz="2400" dirty="0">
                <a:latin typeface="Raleway Light" pitchFamily="2" charset="0"/>
              </a:rPr>
              <a:t> </a:t>
            </a:r>
            <a:r>
              <a:rPr lang="en-US" sz="2400" dirty="0" err="1">
                <a:latin typeface="Raleway Light" pitchFamily="2" charset="0"/>
              </a:rPr>
              <a:t>ảnh</a:t>
            </a:r>
            <a:r>
              <a:rPr lang="en-US" sz="2400" dirty="0">
                <a:latin typeface="Raleway Light" pitchFamily="2" charset="0"/>
              </a:rPr>
              <a:t> </a:t>
            </a:r>
            <a:r>
              <a:rPr lang="en-US" sz="2400" dirty="0" err="1">
                <a:latin typeface="Raleway Light" pitchFamily="2" charset="0"/>
              </a:rPr>
              <a:t>hưởng</a:t>
            </a:r>
            <a:r>
              <a:rPr lang="en-US" sz="2400" dirty="0">
                <a:latin typeface="Raleway Light" pitchFamily="2" charset="0"/>
              </a:rPr>
              <a:t> </a:t>
            </a:r>
            <a:r>
              <a:rPr lang="en-US" sz="2400" dirty="0" err="1">
                <a:latin typeface="Raleway Light" pitchFamily="2" charset="0"/>
              </a:rPr>
              <a:t>của</a:t>
            </a:r>
            <a:r>
              <a:rPr lang="en-US" sz="2400" dirty="0">
                <a:latin typeface="Raleway Light" pitchFamily="2" charset="0"/>
              </a:rPr>
              <a:t> </a:t>
            </a:r>
            <a:r>
              <a:rPr lang="en-US" sz="2400" dirty="0" err="1">
                <a:latin typeface="Raleway Light" pitchFamily="2" charset="0"/>
              </a:rPr>
              <a:t>khuynh</a:t>
            </a:r>
            <a:r>
              <a:rPr lang="en-US" sz="2400" dirty="0">
                <a:latin typeface="Raleway Light" pitchFamily="2" charset="0"/>
              </a:rPr>
              <a:t> </a:t>
            </a:r>
            <a:r>
              <a:rPr lang="en-US" sz="2400" dirty="0" err="1">
                <a:latin typeface="Raleway Light" pitchFamily="2" charset="0"/>
              </a:rPr>
              <a:t>hướng</a:t>
            </a:r>
            <a:r>
              <a:rPr lang="en-US" sz="2400" dirty="0">
                <a:latin typeface="Raleway Light" pitchFamily="2" charset="0"/>
              </a:rPr>
              <a:t> “</a:t>
            </a:r>
            <a:r>
              <a:rPr lang="en-US" sz="2400" dirty="0" err="1">
                <a:latin typeface="Raleway Light" pitchFamily="2" charset="0"/>
              </a:rPr>
              <a:t>tả</a:t>
            </a:r>
            <a:r>
              <a:rPr lang="en-US" sz="2400" dirty="0">
                <a:latin typeface="Raleway Light" pitchFamily="2" charset="0"/>
              </a:rPr>
              <a:t>’ </a:t>
            </a:r>
            <a:r>
              <a:rPr lang="en-US" sz="2400" dirty="0" err="1">
                <a:latin typeface="Raleway Light" pitchFamily="2" charset="0"/>
              </a:rPr>
              <a:t>của</a:t>
            </a:r>
            <a:r>
              <a:rPr lang="en-US" sz="2400" dirty="0">
                <a:latin typeface="Raleway Light" pitchFamily="2" charset="0"/>
              </a:rPr>
              <a:t> </a:t>
            </a:r>
            <a:r>
              <a:rPr lang="en-US" sz="2400" dirty="0" err="1">
                <a:latin typeface="Raleway Light" pitchFamily="2" charset="0"/>
              </a:rPr>
              <a:t>quốc</a:t>
            </a:r>
            <a:r>
              <a:rPr lang="en-US" sz="2400" dirty="0">
                <a:latin typeface="Raleway Light" pitchFamily="2" charset="0"/>
              </a:rPr>
              <a:t> </a:t>
            </a:r>
            <a:r>
              <a:rPr lang="en-US" sz="2400" dirty="0" err="1">
                <a:latin typeface="Raleway Light" pitchFamily="2" charset="0"/>
              </a:rPr>
              <a:t>tế</a:t>
            </a:r>
            <a:r>
              <a:rPr lang="en-US" sz="2400" dirty="0">
                <a:latin typeface="Raleway Light" pitchFamily="2" charset="0"/>
              </a:rPr>
              <a:t> </a:t>
            </a:r>
            <a:r>
              <a:rPr lang="en-US" sz="2400" dirty="0" err="1">
                <a:latin typeface="Raleway Light" pitchFamily="2" charset="0"/>
              </a:rPr>
              <a:t>cộng</a:t>
            </a:r>
            <a:r>
              <a:rPr lang="en-US" sz="2400" dirty="0">
                <a:latin typeface="Raleway Light" pitchFamily="2" charset="0"/>
              </a:rPr>
              <a:t> </a:t>
            </a:r>
            <a:r>
              <a:rPr lang="en-US" sz="2400" dirty="0" err="1">
                <a:latin typeface="Raleway Light" pitchFamily="2" charset="0"/>
              </a:rPr>
              <a:t>sản</a:t>
            </a:r>
            <a:r>
              <a:rPr lang="en-US" sz="2400" dirty="0">
                <a:latin typeface="Raleway Light" pitchFamily="2" charset="0"/>
              </a:rPr>
              <a:t> </a:t>
            </a:r>
            <a:r>
              <a:rPr lang="en-US" sz="2400" dirty="0" err="1">
                <a:latin typeface="Raleway Light" pitchFamily="2" charset="0"/>
              </a:rPr>
              <a:t>và</a:t>
            </a:r>
            <a:r>
              <a:rPr lang="en-US" sz="2400" dirty="0">
                <a:latin typeface="Raleway Light" pitchFamily="2" charset="0"/>
              </a:rPr>
              <a:t> </a:t>
            </a:r>
            <a:r>
              <a:rPr lang="en-US" sz="2400" dirty="0" err="1">
                <a:latin typeface="Raleway Light" pitchFamily="2" charset="0"/>
              </a:rPr>
              <a:t>một</a:t>
            </a:r>
            <a:r>
              <a:rPr lang="en-US" sz="2400" dirty="0">
                <a:latin typeface="Raleway Light" pitchFamily="2" charset="0"/>
              </a:rPr>
              <a:t> </a:t>
            </a:r>
            <a:r>
              <a:rPr lang="en-US" sz="2400" dirty="0" err="1">
                <a:latin typeface="Raleway Light" pitchFamily="2" charset="0"/>
              </a:rPr>
              <a:t>số</a:t>
            </a:r>
            <a:r>
              <a:rPr lang="en-US" sz="2400" dirty="0">
                <a:latin typeface="Raleway Light" pitchFamily="2" charset="0"/>
              </a:rPr>
              <a:t> </a:t>
            </a:r>
            <a:r>
              <a:rPr lang="en-US" sz="2400" dirty="0" err="1">
                <a:latin typeface="Raleway Light" pitchFamily="2" charset="0"/>
              </a:rPr>
              <a:t>đảng</a:t>
            </a:r>
            <a:r>
              <a:rPr lang="en-US" sz="2400" dirty="0">
                <a:latin typeface="Raleway Light" pitchFamily="2" charset="0"/>
              </a:rPr>
              <a:t> </a:t>
            </a:r>
            <a:r>
              <a:rPr lang="en-US" sz="2400" dirty="0" err="1">
                <a:latin typeface="Raleway Light" pitchFamily="2" charset="0"/>
              </a:rPr>
              <a:t>cộng</a:t>
            </a:r>
            <a:r>
              <a:rPr lang="en-US" sz="2400" dirty="0">
                <a:latin typeface="Raleway Light" pitchFamily="2" charset="0"/>
              </a:rPr>
              <a:t> </a:t>
            </a:r>
            <a:r>
              <a:rPr lang="en-US" sz="2400" dirty="0" err="1">
                <a:latin typeface="Raleway Light" pitchFamily="2" charset="0"/>
              </a:rPr>
              <a:t>sản</a:t>
            </a:r>
            <a:r>
              <a:rPr lang="en-US" sz="2400" dirty="0">
                <a:latin typeface="Raleway Light" pitchFamily="2" charset="0"/>
              </a:rPr>
              <a:t> </a:t>
            </a:r>
            <a:r>
              <a:rPr lang="en-US" sz="2400" dirty="0" err="1">
                <a:latin typeface="Raleway Light" pitchFamily="2" charset="0"/>
              </a:rPr>
              <a:t>khác</a:t>
            </a:r>
            <a:r>
              <a:rPr lang="en-US" sz="2400" dirty="0">
                <a:latin typeface="Raleway Light" pitchFamily="2" charset="0"/>
              </a:rPr>
              <a:t>.</a:t>
            </a:r>
          </a:p>
        </p:txBody>
      </p:sp>
      <p:pic>
        <p:nvPicPr>
          <p:cNvPr id="5" name="Picture 2">
            <a:extLst>
              <a:ext uri="{FF2B5EF4-FFF2-40B4-BE49-F238E27FC236}">
                <a16:creationId xmlns:a16="http://schemas.microsoft.com/office/drawing/2014/main" id="{1229BAF7-8EB9-4860-9AE2-2799D1958D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551" y="1728510"/>
            <a:ext cx="4086268" cy="3652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189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9" name="Google Shape;139;p20"/>
          <p:cNvSpPr txBox="1">
            <a:spLocks noGrp="1"/>
          </p:cNvSpPr>
          <p:nvPr>
            <p:ph type="title"/>
          </p:nvPr>
        </p:nvSpPr>
        <p:spPr>
          <a:xfrm>
            <a:off x="857627" y="624039"/>
            <a:ext cx="9154800" cy="1143200"/>
          </a:xfrm>
          <a:prstGeom prst="rect">
            <a:avLst/>
          </a:prstGeom>
        </p:spPr>
        <p:txBody>
          <a:bodyPr spcFirstLastPara="1" vert="horz" wrap="square" lIns="121900" tIns="121900" rIns="121900" bIns="121900" rtlCol="0" anchor="t" anchorCtr="0">
            <a:noAutofit/>
          </a:bodyPr>
          <a:lstStyle/>
          <a:p>
            <a:r>
              <a:rPr lang="vi-VN" sz="3200" dirty="0"/>
              <a:t>Cuộc đấu tranh khôi phục tổ chức và phong trào cách mạng, Đại hội Đảng lần thứ nhất (3-1935</a:t>
            </a:r>
            <a:r>
              <a:rPr lang="en-US" sz="3200" dirty="0"/>
              <a:t>)</a:t>
            </a:r>
            <a:endParaRPr sz="3200" dirty="0"/>
          </a:p>
        </p:txBody>
      </p:sp>
      <p:sp>
        <p:nvSpPr>
          <p:cNvPr id="138" name="Google Shape;138;p20"/>
          <p:cNvSpPr txBox="1">
            <a:spLocks noGrp="1"/>
          </p:cNvSpPr>
          <p:nvPr>
            <p:ph type="body" idx="1"/>
          </p:nvPr>
        </p:nvSpPr>
        <p:spPr>
          <a:xfrm>
            <a:off x="857627" y="2372600"/>
            <a:ext cx="4724400" cy="2112800"/>
          </a:xfrm>
          <a:prstGeom prst="rect">
            <a:avLst/>
          </a:prstGeom>
        </p:spPr>
        <p:txBody>
          <a:bodyPr spcFirstLastPara="1" vert="horz" wrap="square" lIns="121900" tIns="121900" rIns="121900" bIns="121900" rtlCol="0" anchor="t" anchorCtr="0">
            <a:noAutofit/>
          </a:bodyPr>
          <a:lstStyle/>
          <a:p>
            <a:pPr marL="0" indent="0">
              <a:buNone/>
            </a:pPr>
            <a:r>
              <a:rPr lang="vi-VN" sz="2400" dirty="0"/>
              <a:t>Tháng 1-1931, Ban Thường vụ Trung ương Đảng ra Thông cáo về việc đế quốc Pháp buộc dân cày ra đầu thú</a:t>
            </a:r>
            <a:endParaRPr sz="2400" dirty="0"/>
          </a:p>
        </p:txBody>
      </p:sp>
      <p:sp>
        <p:nvSpPr>
          <p:cNvPr id="141" name="Google Shape;141;p20"/>
          <p:cNvSpPr txBox="1">
            <a:spLocks noGrp="1"/>
          </p:cNvSpPr>
          <p:nvPr>
            <p:ph type="sldNum"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88</a:t>
            </a:fld>
            <a:endParaRPr/>
          </a:p>
        </p:txBody>
      </p:sp>
      <p:sp>
        <p:nvSpPr>
          <p:cNvPr id="9" name="Google Shape;138;p20">
            <a:extLst>
              <a:ext uri="{FF2B5EF4-FFF2-40B4-BE49-F238E27FC236}">
                <a16:creationId xmlns:a16="http://schemas.microsoft.com/office/drawing/2014/main" id="{562DFD61-6F8E-4F78-911B-E4FB27D90210}"/>
              </a:ext>
            </a:extLst>
          </p:cNvPr>
          <p:cNvSpPr txBox="1">
            <a:spLocks/>
          </p:cNvSpPr>
          <p:nvPr/>
        </p:nvSpPr>
        <p:spPr>
          <a:xfrm>
            <a:off x="6165080" y="2232888"/>
            <a:ext cx="4724400" cy="2112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1pPr>
            <a:lvl2pPr marL="914400" marR="0" lvl="1" indent="-342900" algn="l" rtl="0">
              <a:lnSpc>
                <a:spcPct val="100000"/>
              </a:lnSpc>
              <a:spcBef>
                <a:spcPts val="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2pPr>
            <a:lvl3pPr marL="1371600" marR="0" lvl="2" indent="-342900" algn="l" rtl="0">
              <a:lnSpc>
                <a:spcPct val="100000"/>
              </a:lnSpc>
              <a:spcBef>
                <a:spcPts val="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3pPr>
            <a:lvl4pPr marL="1828800" marR="0" lvl="3"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4pPr>
            <a:lvl5pPr marL="2286000" marR="0" lvl="4"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5pPr>
            <a:lvl6pPr marL="2743200" marR="0" lvl="5"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6pPr>
            <a:lvl7pPr marL="3200400" marR="0" lvl="6"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7pPr>
            <a:lvl8pPr marL="3657600" marR="0" lvl="7"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8pPr>
            <a:lvl9pPr marL="4114800" marR="0" lvl="8"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9pPr>
          </a:lstStyle>
          <a:p>
            <a:pPr marL="0" indent="0">
              <a:buNone/>
            </a:pPr>
            <a:r>
              <a:rPr lang="vi-VN" sz="2400" dirty="0">
                <a:solidFill>
                  <a:schemeClr val="tx1"/>
                </a:solidFill>
              </a:rPr>
              <a:t>Ngày 11-4-1931, Quốc tế Cộng sản ra Nghị quyết công nhận Đảng Cộng sản Đông Dương là chi bộ độc lập</a:t>
            </a:r>
          </a:p>
        </p:txBody>
      </p:sp>
      <p:sp>
        <p:nvSpPr>
          <p:cNvPr id="10" name="Google Shape;138;p20">
            <a:extLst>
              <a:ext uri="{FF2B5EF4-FFF2-40B4-BE49-F238E27FC236}">
                <a16:creationId xmlns:a16="http://schemas.microsoft.com/office/drawing/2014/main" id="{5F1E99E9-C4D4-4775-B5B7-FD993C032408}"/>
              </a:ext>
            </a:extLst>
          </p:cNvPr>
          <p:cNvSpPr txBox="1">
            <a:spLocks/>
          </p:cNvSpPr>
          <p:nvPr/>
        </p:nvSpPr>
        <p:spPr>
          <a:xfrm>
            <a:off x="857627" y="4345688"/>
            <a:ext cx="4724400" cy="2112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1pPr>
            <a:lvl2pPr marL="914400" marR="0" lvl="1" indent="-342900" algn="l" rtl="0">
              <a:lnSpc>
                <a:spcPct val="100000"/>
              </a:lnSpc>
              <a:spcBef>
                <a:spcPts val="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2pPr>
            <a:lvl3pPr marL="1371600" marR="0" lvl="2" indent="-342900" algn="l" rtl="0">
              <a:lnSpc>
                <a:spcPct val="100000"/>
              </a:lnSpc>
              <a:spcBef>
                <a:spcPts val="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3pPr>
            <a:lvl4pPr marL="1828800" marR="0" lvl="3"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4pPr>
            <a:lvl5pPr marL="2286000" marR="0" lvl="4"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5pPr>
            <a:lvl6pPr marL="2743200" marR="0" lvl="5"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6pPr>
            <a:lvl7pPr marL="3200400" marR="0" lvl="6"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7pPr>
            <a:lvl8pPr marL="3657600" marR="0" lvl="7"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8pPr>
            <a:lvl9pPr marL="4114800" marR="0" lvl="8"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9pPr>
          </a:lstStyle>
          <a:p>
            <a:pPr marL="0" indent="0">
              <a:buNone/>
            </a:pPr>
            <a:r>
              <a:rPr lang="vi-VN" sz="2400" dirty="0">
                <a:solidFill>
                  <a:schemeClr val="tx1"/>
                </a:solidFill>
              </a:rPr>
              <a:t>Tổng Bí thư Trần Phú hy sinh ngày 6-9-1931 tại Nhà thương Chợ Quán (Sài Gòn). </a:t>
            </a:r>
          </a:p>
        </p:txBody>
      </p:sp>
      <p:sp>
        <p:nvSpPr>
          <p:cNvPr id="11" name="Google Shape;138;p20">
            <a:extLst>
              <a:ext uri="{FF2B5EF4-FFF2-40B4-BE49-F238E27FC236}">
                <a16:creationId xmlns:a16="http://schemas.microsoft.com/office/drawing/2014/main" id="{3CE1707A-ABB9-4577-B435-616357A0B107}"/>
              </a:ext>
            </a:extLst>
          </p:cNvPr>
          <p:cNvSpPr txBox="1">
            <a:spLocks/>
          </p:cNvSpPr>
          <p:nvPr/>
        </p:nvSpPr>
        <p:spPr>
          <a:xfrm>
            <a:off x="6165080" y="4312103"/>
            <a:ext cx="4724400" cy="2112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1pPr>
            <a:lvl2pPr marL="914400" marR="0" lvl="1" indent="-342900" algn="l" rtl="0">
              <a:lnSpc>
                <a:spcPct val="100000"/>
              </a:lnSpc>
              <a:spcBef>
                <a:spcPts val="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2pPr>
            <a:lvl3pPr marL="1371600" marR="0" lvl="2" indent="-342900" algn="l" rtl="0">
              <a:lnSpc>
                <a:spcPct val="100000"/>
              </a:lnSpc>
              <a:spcBef>
                <a:spcPts val="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3pPr>
            <a:lvl4pPr marL="1828800" marR="0" lvl="3"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4pPr>
            <a:lvl5pPr marL="2286000" marR="0" lvl="4"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5pPr>
            <a:lvl6pPr marL="2743200" marR="0" lvl="5"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6pPr>
            <a:lvl7pPr marL="3200400" marR="0" lvl="6"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7pPr>
            <a:lvl8pPr marL="3657600" marR="0" lvl="7"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8pPr>
            <a:lvl9pPr marL="4114800" marR="0" lvl="8"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9pPr>
          </a:lstStyle>
          <a:p>
            <a:pPr marL="0" indent="0">
              <a:buNone/>
            </a:pPr>
            <a:r>
              <a:rPr lang="vi-VN" sz="2400" dirty="0">
                <a:solidFill>
                  <a:schemeClr val="tx1"/>
                </a:solidFill>
              </a:rPr>
              <a:t>Ngày 6-6-1931, lãnh tụ Nguyễn Ái Quốc bị chính quyền Anh ở Hồng Kông bắt giam. </a:t>
            </a:r>
          </a:p>
        </p:txBody>
      </p:sp>
    </p:spTree>
    <p:extLst>
      <p:ext uri="{BB962C8B-B14F-4D97-AF65-F5344CB8AC3E}">
        <p14:creationId xmlns:p14="http://schemas.microsoft.com/office/powerpoint/2010/main" val="40429684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01F3382-2CA2-484F-8C27-FEF3D52C0DE8}"/>
              </a:ext>
            </a:extLst>
          </p:cNvPr>
          <p:cNvSpPr>
            <a:spLocks noGrp="1"/>
          </p:cNvSpPr>
          <p:nvPr>
            <p:ph type="body" idx="1"/>
          </p:nvPr>
        </p:nvSpPr>
        <p:spPr>
          <a:xfrm>
            <a:off x="648734" y="740638"/>
            <a:ext cx="11007297" cy="2613873"/>
          </a:xfrm>
        </p:spPr>
        <p:txBody>
          <a:bodyPr/>
          <a:lstStyle/>
          <a:p>
            <a:pPr algn="just">
              <a:buFont typeface="Wingdings" panose="05000000000000000000" pitchFamily="2" charset="2"/>
              <a:buChar char="Ø"/>
            </a:pPr>
            <a:r>
              <a:rPr lang="en-US" sz="2800" dirty="0" err="1"/>
              <a:t>Nhiều</a:t>
            </a:r>
            <a:r>
              <a:rPr lang="en-US" sz="2800" dirty="0"/>
              <a:t> </a:t>
            </a:r>
            <a:r>
              <a:rPr lang="en-US" sz="2800" dirty="0" err="1"/>
              <a:t>đảng</a:t>
            </a:r>
            <a:r>
              <a:rPr lang="en-US" sz="2800" dirty="0"/>
              <a:t> </a:t>
            </a:r>
            <a:r>
              <a:rPr lang="en-US" sz="2800" dirty="0" err="1"/>
              <a:t>viên</a:t>
            </a:r>
            <a:r>
              <a:rPr lang="en-US" sz="2800" dirty="0"/>
              <a:t> </a:t>
            </a:r>
            <a:r>
              <a:rPr lang="en-US" sz="2800" dirty="0" err="1"/>
              <a:t>vượt</a:t>
            </a:r>
            <a:r>
              <a:rPr lang="en-US" sz="2800" dirty="0"/>
              <a:t> </a:t>
            </a:r>
            <a:r>
              <a:rPr lang="en-US" sz="2800" dirty="0" err="1"/>
              <a:t>tù</a:t>
            </a:r>
            <a:r>
              <a:rPr lang="en-US" sz="2800" dirty="0"/>
              <a:t> </a:t>
            </a:r>
            <a:r>
              <a:rPr lang="en-US" sz="2800" dirty="0" err="1"/>
              <a:t>tích</a:t>
            </a:r>
            <a:r>
              <a:rPr lang="en-US" sz="2800" dirty="0"/>
              <a:t> </a:t>
            </a:r>
            <a:r>
              <a:rPr lang="en-US" sz="2800" dirty="0" err="1"/>
              <a:t>cực</a:t>
            </a:r>
            <a:r>
              <a:rPr lang="en-US" sz="2800" dirty="0"/>
              <a:t> </a:t>
            </a:r>
            <a:r>
              <a:rPr lang="en-US" sz="2800" dirty="0" err="1"/>
              <a:t>tham</a:t>
            </a:r>
            <a:r>
              <a:rPr lang="en-US" sz="2800" dirty="0"/>
              <a:t> </a:t>
            </a:r>
            <a:r>
              <a:rPr lang="en-US" sz="2800" dirty="0" err="1"/>
              <a:t>gia</a:t>
            </a:r>
            <a:r>
              <a:rPr lang="en-US" sz="2800" dirty="0"/>
              <a:t> </a:t>
            </a:r>
            <a:r>
              <a:rPr lang="en-US" sz="2800" dirty="0" err="1"/>
              <a:t>khôi</a:t>
            </a:r>
            <a:r>
              <a:rPr lang="en-US" sz="2800" dirty="0"/>
              <a:t> </a:t>
            </a:r>
            <a:r>
              <a:rPr lang="en-US" sz="2800" dirty="0" err="1"/>
              <a:t>phục</a:t>
            </a:r>
            <a:r>
              <a:rPr lang="en-US" sz="2800" dirty="0"/>
              <a:t> </a:t>
            </a:r>
            <a:r>
              <a:rPr lang="en-US" sz="2800" dirty="0" err="1"/>
              <a:t>Đảng</a:t>
            </a:r>
            <a:r>
              <a:rPr lang="en-US" sz="2800" dirty="0"/>
              <a:t> </a:t>
            </a:r>
            <a:r>
              <a:rPr lang="en-US" sz="2800" dirty="0" err="1"/>
              <a:t>và</a:t>
            </a:r>
            <a:r>
              <a:rPr lang="en-US" sz="2800" dirty="0"/>
              <a:t> </a:t>
            </a:r>
            <a:r>
              <a:rPr lang="en-US" sz="2800" dirty="0" err="1"/>
              <a:t>lãnh</a:t>
            </a:r>
            <a:r>
              <a:rPr lang="en-US" sz="2800" dirty="0"/>
              <a:t> </a:t>
            </a:r>
            <a:r>
              <a:rPr lang="en-US" sz="2800" dirty="0" err="1"/>
              <a:t>đạo</a:t>
            </a:r>
            <a:r>
              <a:rPr lang="en-US" sz="2800" dirty="0"/>
              <a:t> </a:t>
            </a:r>
            <a:r>
              <a:rPr lang="en-US" sz="2800" dirty="0" err="1"/>
              <a:t>quần</a:t>
            </a:r>
            <a:r>
              <a:rPr lang="en-US" sz="2800" dirty="0"/>
              <a:t> </a:t>
            </a:r>
            <a:r>
              <a:rPr lang="en-US" sz="2800" dirty="0" err="1"/>
              <a:t>chúng</a:t>
            </a:r>
            <a:r>
              <a:rPr lang="en-US" sz="2800" dirty="0"/>
              <a:t> </a:t>
            </a:r>
            <a:r>
              <a:rPr lang="en-US" sz="2800" dirty="0" err="1"/>
              <a:t>đấu</a:t>
            </a:r>
            <a:r>
              <a:rPr lang="en-US" sz="2800" dirty="0"/>
              <a:t> </a:t>
            </a:r>
            <a:r>
              <a:rPr lang="en-US" sz="2800" dirty="0" err="1"/>
              <a:t>tranh</a:t>
            </a:r>
            <a:endParaRPr lang="en-US" sz="2800" dirty="0"/>
          </a:p>
          <a:p>
            <a:pPr algn="just">
              <a:buFont typeface="Wingdings" panose="05000000000000000000" pitchFamily="2" charset="2"/>
              <a:buChar char="Ø"/>
            </a:pPr>
            <a:r>
              <a:rPr lang="vi-VN" sz="2800" dirty="0"/>
              <a:t>Nhiều chi bộ nhà tù tổ chức huấn luyện, bồi dưỡng cho đảng viên về lý luận Mác-Lênin, đường lối chính trị của Đảng, kinh nghiệm vận động cách mạng; tổ chức học văn hóa, ngoại ngữ v.v...</a:t>
            </a:r>
            <a:endParaRPr lang="en-US" sz="2800" dirty="0"/>
          </a:p>
          <a:p>
            <a:pPr>
              <a:buFont typeface="Wingdings" panose="05000000000000000000" pitchFamily="2" charset="2"/>
              <a:buChar char="Ø"/>
            </a:pPr>
            <a:endParaRPr lang="en-US" dirty="0"/>
          </a:p>
        </p:txBody>
      </p:sp>
      <p:sp>
        <p:nvSpPr>
          <p:cNvPr id="4" name="Slide Number Placeholder 3">
            <a:extLst>
              <a:ext uri="{FF2B5EF4-FFF2-40B4-BE49-F238E27FC236}">
                <a16:creationId xmlns:a16="http://schemas.microsoft.com/office/drawing/2014/main" id="{011BC58F-6178-46B3-9077-348D3B4D754E}"/>
              </a:ext>
            </a:extLst>
          </p:cNvPr>
          <p:cNvSpPr>
            <a:spLocks noGrp="1"/>
          </p:cNvSpPr>
          <p:nvPr>
            <p:ph type="sldNum" idx="12"/>
          </p:nvPr>
        </p:nvSpPr>
        <p:spPr/>
        <p:txBody>
          <a:bodyPr/>
          <a:lstStyle/>
          <a:p>
            <a:pPr algn="ctr"/>
            <a:fld id="{00000000-1234-1234-1234-123412341234}" type="slidenum">
              <a:rPr lang="en" smtClean="0"/>
              <a:pPr algn="ctr"/>
              <a:t>89</a:t>
            </a:fld>
            <a:endParaRPr lang="en"/>
          </a:p>
        </p:txBody>
      </p:sp>
      <p:pic>
        <p:nvPicPr>
          <p:cNvPr id="5" name="Picture 4">
            <a:extLst>
              <a:ext uri="{FF2B5EF4-FFF2-40B4-BE49-F238E27FC236}">
                <a16:creationId xmlns:a16="http://schemas.microsoft.com/office/drawing/2014/main" id="{5592B373-8C31-4961-A5B3-36E5411493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5981" y="3301000"/>
            <a:ext cx="9350303"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333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559D98-7AAD-4C15-9EB2-86F94102E3C4}"/>
              </a:ext>
            </a:extLst>
          </p:cNvPr>
          <p:cNvSpPr>
            <a:spLocks noGrp="1"/>
          </p:cNvSpPr>
          <p:nvPr>
            <p:ph type="sldNum" idx="12"/>
          </p:nvPr>
        </p:nvSpPr>
        <p:spPr/>
        <p:txBody>
          <a:bodyPr/>
          <a:lstStyle/>
          <a:p>
            <a:fld id="{00000000-1234-1234-1234-123412341234}" type="slidenum">
              <a:rPr lang="en" smtClean="0"/>
              <a:pPr/>
              <a:t>9</a:t>
            </a:fld>
            <a:endParaRPr lang="en"/>
          </a:p>
        </p:txBody>
      </p:sp>
      <p:sp>
        <p:nvSpPr>
          <p:cNvPr id="3" name="Google Shape;98;p16">
            <a:extLst>
              <a:ext uri="{FF2B5EF4-FFF2-40B4-BE49-F238E27FC236}">
                <a16:creationId xmlns:a16="http://schemas.microsoft.com/office/drawing/2014/main" id="{B9374658-F27F-44D9-B738-0E09C0EE1A0D}"/>
              </a:ext>
            </a:extLst>
          </p:cNvPr>
          <p:cNvSpPr txBox="1">
            <a:spLocks/>
          </p:cNvSpPr>
          <p:nvPr/>
        </p:nvSpPr>
        <p:spPr>
          <a:xfrm>
            <a:off x="1549779" y="749848"/>
            <a:ext cx="4934309" cy="942141"/>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800"/>
              </a:spcBef>
            </a:pPr>
            <a:r>
              <a:rPr lang="en-US" sz="3200" dirty="0" err="1">
                <a:solidFill>
                  <a:schemeClr val="bg1"/>
                </a:solidFill>
                <a:latin typeface="Work Sans" pitchFamily="2" charset="0"/>
              </a:rPr>
              <a:t>Đối</a:t>
            </a:r>
            <a:r>
              <a:rPr lang="en-US" sz="3200" dirty="0">
                <a:solidFill>
                  <a:schemeClr val="bg1"/>
                </a:solidFill>
                <a:latin typeface="Work Sans" pitchFamily="2" charset="0"/>
              </a:rPr>
              <a:t> </a:t>
            </a:r>
            <a:r>
              <a:rPr lang="en-US" sz="3200" dirty="0" err="1">
                <a:solidFill>
                  <a:schemeClr val="bg1"/>
                </a:solidFill>
                <a:latin typeface="Work Sans" pitchFamily="2" charset="0"/>
              </a:rPr>
              <a:t>tượng</a:t>
            </a:r>
            <a:r>
              <a:rPr lang="en-US" sz="3200" dirty="0">
                <a:solidFill>
                  <a:schemeClr val="bg1"/>
                </a:solidFill>
                <a:latin typeface="Work Sans" pitchFamily="2" charset="0"/>
              </a:rPr>
              <a:t> </a:t>
            </a:r>
            <a:r>
              <a:rPr lang="en-US" sz="3200" dirty="0" err="1">
                <a:solidFill>
                  <a:schemeClr val="bg1"/>
                </a:solidFill>
                <a:latin typeface="Work Sans" pitchFamily="2" charset="0"/>
              </a:rPr>
              <a:t>nghiên</a:t>
            </a:r>
            <a:r>
              <a:rPr lang="en-US" sz="3200" dirty="0">
                <a:solidFill>
                  <a:schemeClr val="bg1"/>
                </a:solidFill>
                <a:latin typeface="Work Sans" pitchFamily="2" charset="0"/>
              </a:rPr>
              <a:t> </a:t>
            </a:r>
            <a:r>
              <a:rPr lang="en-US" sz="3200" dirty="0" err="1">
                <a:solidFill>
                  <a:schemeClr val="bg1"/>
                </a:solidFill>
                <a:latin typeface="Work Sans" pitchFamily="2" charset="0"/>
              </a:rPr>
              <a:t>cứu</a:t>
            </a:r>
            <a:endParaRPr lang="en-US" sz="3200" dirty="0">
              <a:solidFill>
                <a:schemeClr val="bg1"/>
              </a:solidFill>
              <a:latin typeface="Work Sans" pitchFamily="2" charset="0"/>
            </a:endParaRPr>
          </a:p>
        </p:txBody>
      </p:sp>
      <p:sp>
        <p:nvSpPr>
          <p:cNvPr id="13" name="Google Shape;98;p16">
            <a:extLst>
              <a:ext uri="{FF2B5EF4-FFF2-40B4-BE49-F238E27FC236}">
                <a16:creationId xmlns:a16="http://schemas.microsoft.com/office/drawing/2014/main" id="{7A2EEAC8-D8D0-4ECF-BAA1-17651C40EA18}"/>
              </a:ext>
            </a:extLst>
          </p:cNvPr>
          <p:cNvSpPr txBox="1">
            <a:spLocks/>
          </p:cNvSpPr>
          <p:nvPr/>
        </p:nvSpPr>
        <p:spPr>
          <a:xfrm>
            <a:off x="927436" y="1901738"/>
            <a:ext cx="5049328" cy="3526817"/>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indent="480048" algn="just">
              <a:lnSpc>
                <a:spcPct val="107000"/>
              </a:lnSpc>
              <a:spcAft>
                <a:spcPts val="1067"/>
              </a:spcAft>
            </a:pPr>
            <a:r>
              <a:rPr lang="vi-VN" sz="1867" dirty="0">
                <a:solidFill>
                  <a:schemeClr val="bg1"/>
                </a:solidFill>
                <a:latin typeface="Work Sans Light" pitchFamily="2" charset="0"/>
              </a:rPr>
              <a:t>Nghiên cứu, học tập lịch sử Đảng Cộng sản Việt Nam làm rõ thắng lợi, thành tựu, kinh nghiệm, bài học của cách mạng Việt Nam do Đảng lãnh đạo trong sự nghiệp giải phóng dân tộc, kháng chiến giành độc lập, thống nhất, thành tựu của công cuộc đổi mới</a:t>
            </a:r>
            <a:r>
              <a:rPr lang="en-US" sz="1867" dirty="0">
                <a:solidFill>
                  <a:schemeClr val="bg1"/>
                </a:solidFill>
                <a:latin typeface="Work Sans Light" pitchFamily="2" charset="0"/>
              </a:rPr>
              <a:t>.</a:t>
            </a:r>
          </a:p>
        </p:txBody>
      </p:sp>
      <p:pic>
        <p:nvPicPr>
          <p:cNvPr id="5" name="Picture 4">
            <a:extLst>
              <a:ext uri="{FF2B5EF4-FFF2-40B4-BE49-F238E27FC236}">
                <a16:creationId xmlns:a16="http://schemas.microsoft.com/office/drawing/2014/main" id="{1660EC11-2EBC-42E0-AE16-A9C71A992BC5}"/>
              </a:ext>
            </a:extLst>
          </p:cNvPr>
          <p:cNvPicPr>
            <a:picLocks noChangeAspect="1"/>
          </p:cNvPicPr>
          <p:nvPr/>
        </p:nvPicPr>
        <p:blipFill>
          <a:blip r:embed="rId2"/>
          <a:srcRect/>
          <a:stretch/>
        </p:blipFill>
        <p:spPr>
          <a:xfrm>
            <a:off x="6484089" y="1529550"/>
            <a:ext cx="4395244" cy="2918716"/>
          </a:xfrm>
          <a:prstGeom prst="rect">
            <a:avLst/>
          </a:prstGeom>
        </p:spPr>
      </p:pic>
      <p:sp>
        <p:nvSpPr>
          <p:cNvPr id="8" name="TextBox 7">
            <a:extLst>
              <a:ext uri="{FF2B5EF4-FFF2-40B4-BE49-F238E27FC236}">
                <a16:creationId xmlns:a16="http://schemas.microsoft.com/office/drawing/2014/main" id="{D24D8783-5C38-47B2-A936-A23A08D6FAAD}"/>
              </a:ext>
            </a:extLst>
          </p:cNvPr>
          <p:cNvSpPr txBox="1"/>
          <p:nvPr/>
        </p:nvSpPr>
        <p:spPr>
          <a:xfrm>
            <a:off x="6484089" y="4735524"/>
            <a:ext cx="4545628" cy="1569660"/>
          </a:xfrm>
          <a:prstGeom prst="rect">
            <a:avLst/>
          </a:prstGeom>
          <a:noFill/>
        </p:spPr>
        <p:txBody>
          <a:bodyPr wrap="square">
            <a:spAutoFit/>
          </a:bodyPr>
          <a:lstStyle/>
          <a:p>
            <a:pPr algn="just"/>
            <a:r>
              <a:rPr lang="vi-VN" sz="2400" dirty="0">
                <a:solidFill>
                  <a:schemeClr val="bg1"/>
                </a:solidFill>
                <a:latin typeface="Work Sans Light" pitchFamily="2" charset="0"/>
              </a:rPr>
              <a:t>Nghiên cứu, học tập lịch sử Đảng là giáo dục sâu sắc những kinh nghiệm, bài học trong lãnh đạo của Đảng. </a:t>
            </a:r>
            <a:endParaRPr lang="en-US" sz="2400" dirty="0">
              <a:solidFill>
                <a:schemeClr val="bg1"/>
              </a:solidFill>
              <a:latin typeface="Work Sans Light" pitchFamily="2" charset="0"/>
            </a:endParaRPr>
          </a:p>
        </p:txBody>
      </p:sp>
      <p:pic>
        <p:nvPicPr>
          <p:cNvPr id="2050" name="Picture 2" descr="Người sáng lập, xây dựng và rèn luyện Đảng Cộng sản Việt Nam | Tin tổng hợp  | Uỷ ban Trung ương Mặt trận Tổ quốc Việt N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9700" y="3956017"/>
            <a:ext cx="4719513" cy="2290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06505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1809DC-3C16-413E-9D74-E77BE911EC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2007"/>
          <a:stretch/>
        </p:blipFill>
        <p:spPr>
          <a:xfrm>
            <a:off x="1204681" y="1504060"/>
            <a:ext cx="9506049" cy="3123267"/>
          </a:xfrm>
          <a:prstGeom prst="rect">
            <a:avLst/>
          </a:prstGeom>
        </p:spPr>
      </p:pic>
      <p:sp>
        <p:nvSpPr>
          <p:cNvPr id="2" name="Text Placeholder 1">
            <a:extLst>
              <a:ext uri="{FF2B5EF4-FFF2-40B4-BE49-F238E27FC236}">
                <a16:creationId xmlns:a16="http://schemas.microsoft.com/office/drawing/2014/main" id="{00558DC0-8E24-4BCD-8662-7873EA887653}"/>
              </a:ext>
            </a:extLst>
          </p:cNvPr>
          <p:cNvSpPr>
            <a:spLocks noGrp="1"/>
          </p:cNvSpPr>
          <p:nvPr>
            <p:ph type="body" idx="1"/>
          </p:nvPr>
        </p:nvSpPr>
        <p:spPr>
          <a:xfrm>
            <a:off x="0" y="4566056"/>
            <a:ext cx="12073053" cy="1717661"/>
          </a:xfrm>
        </p:spPr>
        <p:txBody>
          <a:bodyPr/>
          <a:lstStyle/>
          <a:p>
            <a:pPr marL="457189" indent="-457189" algn="l">
              <a:buFont typeface="Wingdings" panose="05000000000000000000" pitchFamily="2" charset="2"/>
              <a:buChar char="Ø"/>
            </a:pPr>
            <a:r>
              <a:rPr lang="en-US" sz="2667" dirty="0" err="1"/>
              <a:t>Đầu</a:t>
            </a:r>
            <a:r>
              <a:rPr lang="en-US" sz="2667" dirty="0"/>
              <a:t> </a:t>
            </a:r>
            <a:r>
              <a:rPr lang="en-US" sz="2667" dirty="0" err="1"/>
              <a:t>năm</a:t>
            </a:r>
            <a:r>
              <a:rPr lang="en-US" sz="2667" dirty="0"/>
              <a:t> 1932, </a:t>
            </a:r>
            <a:r>
              <a:rPr lang="en-US" sz="2667" dirty="0" err="1"/>
              <a:t>khôi</a:t>
            </a:r>
            <a:r>
              <a:rPr lang="en-US" sz="2667" dirty="0"/>
              <a:t> </a:t>
            </a:r>
            <a:r>
              <a:rPr lang="en-US" sz="2667" dirty="0" err="1"/>
              <a:t>phụcBan</a:t>
            </a:r>
            <a:r>
              <a:rPr lang="en-US" sz="2667" dirty="0"/>
              <a:t> </a:t>
            </a:r>
            <a:r>
              <a:rPr lang="en-US" sz="2667" dirty="0" err="1"/>
              <a:t>lãnh</a:t>
            </a:r>
            <a:r>
              <a:rPr lang="en-US" sz="2667" dirty="0"/>
              <a:t> </a:t>
            </a:r>
            <a:r>
              <a:rPr lang="en-US" sz="2667" dirty="0" err="1"/>
              <a:t>đạo</a:t>
            </a:r>
            <a:r>
              <a:rPr lang="en-US" sz="2667" dirty="0"/>
              <a:t> </a:t>
            </a:r>
            <a:r>
              <a:rPr lang="en-US" sz="2667" dirty="0" err="1"/>
              <a:t>Trung</a:t>
            </a:r>
            <a:r>
              <a:rPr lang="en-US" sz="2667" dirty="0"/>
              <a:t> </a:t>
            </a:r>
            <a:r>
              <a:rPr lang="en-US" sz="2667" dirty="0" err="1"/>
              <a:t>ương</a:t>
            </a:r>
            <a:r>
              <a:rPr lang="en-US" sz="2667" dirty="0"/>
              <a:t> </a:t>
            </a:r>
            <a:r>
              <a:rPr lang="en-US" sz="2667" dirty="0" err="1"/>
              <a:t>Đảng</a:t>
            </a:r>
            <a:endParaRPr lang="en-US" sz="2667" dirty="0"/>
          </a:p>
          <a:p>
            <a:pPr marL="457189" indent="-457189" algn="l">
              <a:buFont typeface="Wingdings" panose="05000000000000000000" pitchFamily="2" charset="2"/>
              <a:buChar char="Ø"/>
            </a:pPr>
            <a:r>
              <a:rPr lang="en-US" sz="2667" dirty="0"/>
              <a:t>6/1932: Ban </a:t>
            </a:r>
            <a:r>
              <a:rPr lang="en-US" sz="2667" dirty="0" err="1"/>
              <a:t>lãnh</a:t>
            </a:r>
            <a:r>
              <a:rPr lang="en-US" sz="2667" dirty="0"/>
              <a:t> </a:t>
            </a:r>
            <a:r>
              <a:rPr lang="en-US" sz="2667" dirty="0" err="1"/>
              <a:t>đạo</a:t>
            </a:r>
            <a:r>
              <a:rPr lang="en-US" sz="2667" dirty="0"/>
              <a:t> </a:t>
            </a:r>
            <a:r>
              <a:rPr lang="en-US" sz="2667" dirty="0" err="1"/>
              <a:t>Trung</a:t>
            </a:r>
            <a:r>
              <a:rPr lang="en-US" sz="2667" dirty="0"/>
              <a:t> </a:t>
            </a:r>
            <a:r>
              <a:rPr lang="en-US" sz="2667" dirty="0" err="1"/>
              <a:t>ương</a:t>
            </a:r>
            <a:r>
              <a:rPr lang="en-US" sz="2667" dirty="0"/>
              <a:t> </a:t>
            </a:r>
            <a:r>
              <a:rPr lang="en-US" sz="2667" dirty="0" err="1"/>
              <a:t>công</a:t>
            </a:r>
            <a:r>
              <a:rPr lang="en-US" sz="2667" dirty="0"/>
              <a:t> </a:t>
            </a:r>
            <a:r>
              <a:rPr lang="en-US" sz="2667" dirty="0" err="1"/>
              <a:t>bố</a:t>
            </a:r>
            <a:r>
              <a:rPr lang="en-US" sz="2667" dirty="0"/>
              <a:t> </a:t>
            </a:r>
            <a:r>
              <a:rPr lang="en-US" sz="2667" dirty="0" err="1"/>
              <a:t>Chương</a:t>
            </a:r>
            <a:r>
              <a:rPr lang="en-US" sz="2667" dirty="0"/>
              <a:t> </a:t>
            </a:r>
            <a:r>
              <a:rPr lang="en-US" sz="2667" dirty="0" err="1"/>
              <a:t>trình</a:t>
            </a:r>
            <a:r>
              <a:rPr lang="en-US" sz="2667" dirty="0"/>
              <a:t> </a:t>
            </a:r>
            <a:r>
              <a:rPr lang="en-US" sz="2667" dirty="0" err="1"/>
              <a:t>hành</a:t>
            </a:r>
            <a:r>
              <a:rPr lang="en-US" sz="2667" dirty="0"/>
              <a:t> </a:t>
            </a:r>
            <a:r>
              <a:rPr lang="en-US" sz="2667" dirty="0" err="1"/>
              <a:t>động</a:t>
            </a:r>
            <a:r>
              <a:rPr lang="en-US" sz="2667" dirty="0"/>
              <a:t> </a:t>
            </a:r>
            <a:r>
              <a:rPr lang="en-US" sz="2667" dirty="0" err="1"/>
              <a:t>của</a:t>
            </a:r>
            <a:r>
              <a:rPr lang="en-US" sz="2667" dirty="0"/>
              <a:t> </a:t>
            </a:r>
            <a:r>
              <a:rPr lang="en-US" sz="2667" dirty="0" err="1"/>
              <a:t>Đảng</a:t>
            </a:r>
            <a:r>
              <a:rPr lang="en-US" sz="2667" dirty="0"/>
              <a:t> </a:t>
            </a:r>
            <a:r>
              <a:rPr lang="en-US" sz="2667" dirty="0" err="1"/>
              <a:t>Cộng</a:t>
            </a:r>
            <a:r>
              <a:rPr lang="en-US" sz="2667" dirty="0"/>
              <a:t> </a:t>
            </a:r>
            <a:r>
              <a:rPr lang="en-US" sz="2667" dirty="0" err="1"/>
              <a:t>sản</a:t>
            </a:r>
            <a:r>
              <a:rPr lang="en-US" sz="2667" dirty="0"/>
              <a:t> </a:t>
            </a:r>
            <a:r>
              <a:rPr lang="en-US" sz="2667" dirty="0" err="1"/>
              <a:t>Đông</a:t>
            </a:r>
            <a:r>
              <a:rPr lang="en-US" sz="2667" dirty="0"/>
              <a:t> </a:t>
            </a:r>
            <a:r>
              <a:rPr lang="en-US" sz="2667" dirty="0" err="1"/>
              <a:t>Dương</a:t>
            </a:r>
            <a:endParaRPr lang="en-US" sz="2667" dirty="0"/>
          </a:p>
          <a:p>
            <a:pPr marL="0" indent="0" algn="l"/>
            <a:endParaRPr lang="en-US" sz="2667" dirty="0"/>
          </a:p>
          <a:p>
            <a:pPr algn="l"/>
            <a:endParaRPr lang="en-US" sz="2667" dirty="0"/>
          </a:p>
        </p:txBody>
      </p:sp>
      <p:sp>
        <p:nvSpPr>
          <p:cNvPr id="3" name="Slide Number Placeholder 2">
            <a:extLst>
              <a:ext uri="{FF2B5EF4-FFF2-40B4-BE49-F238E27FC236}">
                <a16:creationId xmlns:a16="http://schemas.microsoft.com/office/drawing/2014/main" id="{30988D4E-8F6B-4CF9-A551-C5CD656D7259}"/>
              </a:ext>
            </a:extLst>
          </p:cNvPr>
          <p:cNvSpPr>
            <a:spLocks noGrp="1"/>
          </p:cNvSpPr>
          <p:nvPr>
            <p:ph type="sldNum" idx="12"/>
          </p:nvPr>
        </p:nvSpPr>
        <p:spPr/>
        <p:txBody>
          <a:bodyPr/>
          <a:lstStyle/>
          <a:p>
            <a:pPr algn="ctr"/>
            <a:fld id="{00000000-1234-1234-1234-123412341234}" type="slidenum">
              <a:rPr lang="en" smtClean="0"/>
              <a:pPr algn="ctr"/>
              <a:t>90</a:t>
            </a:fld>
            <a:endParaRPr lang="en"/>
          </a:p>
        </p:txBody>
      </p:sp>
    </p:spTree>
    <p:extLst>
      <p:ext uri="{BB962C8B-B14F-4D97-AF65-F5344CB8AC3E}">
        <p14:creationId xmlns:p14="http://schemas.microsoft.com/office/powerpoint/2010/main" val="38686744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8130E-4FC1-47B2-A73B-52AC6DA31950}"/>
              </a:ext>
            </a:extLst>
          </p:cNvPr>
          <p:cNvSpPr>
            <a:spLocks noGrp="1"/>
          </p:cNvSpPr>
          <p:nvPr>
            <p:ph type="title"/>
          </p:nvPr>
        </p:nvSpPr>
        <p:spPr>
          <a:xfrm>
            <a:off x="813021" y="2854067"/>
            <a:ext cx="3097340" cy="833055"/>
          </a:xfrm>
        </p:spPr>
        <p:txBody>
          <a:bodyPr>
            <a:normAutofit fontScale="90000"/>
          </a:bodyPr>
          <a:lstStyle/>
          <a:p>
            <a:r>
              <a:rPr lang="en-US" sz="4267" dirty="0" err="1"/>
              <a:t>Chương</a:t>
            </a:r>
            <a:r>
              <a:rPr lang="en-US" sz="4267" dirty="0"/>
              <a:t> </a:t>
            </a:r>
            <a:r>
              <a:rPr lang="en-US" sz="4267" dirty="0" err="1"/>
              <a:t>trình</a:t>
            </a:r>
            <a:r>
              <a:rPr lang="en-US" sz="4267" dirty="0"/>
              <a:t> </a:t>
            </a:r>
            <a:r>
              <a:rPr lang="en-US" sz="4267" dirty="0" err="1"/>
              <a:t>hành</a:t>
            </a:r>
            <a:r>
              <a:rPr lang="en-US" sz="4267" dirty="0"/>
              <a:t> </a:t>
            </a:r>
            <a:r>
              <a:rPr lang="en-US" sz="4267" dirty="0" err="1"/>
              <a:t>động</a:t>
            </a:r>
            <a:r>
              <a:rPr lang="en-US" sz="4267" dirty="0"/>
              <a:t> </a:t>
            </a:r>
          </a:p>
        </p:txBody>
      </p:sp>
      <p:sp>
        <p:nvSpPr>
          <p:cNvPr id="3" name="Slide Number Placeholder 2">
            <a:extLst>
              <a:ext uri="{FF2B5EF4-FFF2-40B4-BE49-F238E27FC236}">
                <a16:creationId xmlns:a16="http://schemas.microsoft.com/office/drawing/2014/main" id="{8449AD56-ED3B-4BB6-AB76-37D3AABEF658}"/>
              </a:ext>
            </a:extLst>
          </p:cNvPr>
          <p:cNvSpPr>
            <a:spLocks noGrp="1"/>
          </p:cNvSpPr>
          <p:nvPr>
            <p:ph type="sldNum" sz="quarter" idx="12"/>
          </p:nvPr>
        </p:nvSpPr>
        <p:spPr/>
        <p:txBody>
          <a:bodyPr/>
          <a:lstStyle/>
          <a:p>
            <a:pPr algn="ctr"/>
            <a:fld id="{00000000-1234-1234-1234-123412341234}" type="slidenum">
              <a:rPr lang="en" smtClean="0"/>
              <a:pPr algn="ctr"/>
              <a:t>91</a:t>
            </a:fld>
            <a:endParaRPr lang="en"/>
          </a:p>
        </p:txBody>
      </p:sp>
      <p:graphicFrame>
        <p:nvGraphicFramePr>
          <p:cNvPr id="4" name="Diagram 3">
            <a:extLst>
              <a:ext uri="{FF2B5EF4-FFF2-40B4-BE49-F238E27FC236}">
                <a16:creationId xmlns:a16="http://schemas.microsoft.com/office/drawing/2014/main" id="{63FD47BC-3356-42F1-8A10-A8DA72C0D832}"/>
              </a:ext>
            </a:extLst>
          </p:cNvPr>
          <p:cNvGraphicFramePr/>
          <p:nvPr>
            <p:extLst/>
          </p:nvPr>
        </p:nvGraphicFramePr>
        <p:xfrm>
          <a:off x="2905783" y="965200"/>
          <a:ext cx="8763000" cy="492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03854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6D36B18F-13E5-4CE3-9250-3C435A7F6200}"/>
              </a:ext>
            </a:extLst>
          </p:cNvPr>
          <p:cNvSpPr>
            <a:spLocks noGrp="1"/>
          </p:cNvSpPr>
          <p:nvPr>
            <p:ph type="body" idx="1"/>
          </p:nvPr>
        </p:nvSpPr>
        <p:spPr>
          <a:xfrm>
            <a:off x="1654795" y="2645007"/>
            <a:ext cx="8882411" cy="1092200"/>
          </a:xfrm>
        </p:spPr>
        <p:txBody>
          <a:bodyPr/>
          <a:lstStyle/>
          <a:p>
            <a:pPr marL="152396" indent="0" algn="just">
              <a:buNone/>
            </a:pPr>
            <a:r>
              <a:rPr lang="en-US" sz="3200" dirty="0" err="1">
                <a:solidFill>
                  <a:srgbClr val="002060"/>
                </a:solidFill>
              </a:rPr>
              <a:t>Chương</a:t>
            </a:r>
            <a:r>
              <a:rPr lang="en-US" sz="3200" dirty="0">
                <a:solidFill>
                  <a:srgbClr val="002060"/>
                </a:solidFill>
              </a:rPr>
              <a:t> </a:t>
            </a:r>
            <a:r>
              <a:rPr lang="en-US" sz="3200" dirty="0" err="1">
                <a:solidFill>
                  <a:srgbClr val="002060"/>
                </a:solidFill>
              </a:rPr>
              <a:t>trình</a:t>
            </a:r>
            <a:r>
              <a:rPr lang="en-US" sz="3200" dirty="0">
                <a:solidFill>
                  <a:srgbClr val="002060"/>
                </a:solidFill>
              </a:rPr>
              <a:t> </a:t>
            </a:r>
            <a:r>
              <a:rPr lang="en-US" sz="3200" dirty="0" err="1">
                <a:solidFill>
                  <a:srgbClr val="002060"/>
                </a:solidFill>
              </a:rPr>
              <a:t>hành</a:t>
            </a:r>
            <a:r>
              <a:rPr lang="en-US" sz="3200" dirty="0">
                <a:solidFill>
                  <a:srgbClr val="002060"/>
                </a:solidFill>
              </a:rPr>
              <a:t> </a:t>
            </a:r>
            <a:r>
              <a:rPr lang="en-US" sz="3200" dirty="0" err="1">
                <a:solidFill>
                  <a:srgbClr val="002060"/>
                </a:solidFill>
              </a:rPr>
              <a:t>động</a:t>
            </a:r>
            <a:r>
              <a:rPr lang="en-US" sz="3200" dirty="0">
                <a:solidFill>
                  <a:srgbClr val="002060"/>
                </a:solidFill>
              </a:rPr>
              <a:t> </a:t>
            </a:r>
            <a:r>
              <a:rPr lang="en-US" sz="3200" dirty="0" err="1">
                <a:solidFill>
                  <a:srgbClr val="002060"/>
                </a:solidFill>
              </a:rPr>
              <a:t>năm</a:t>
            </a:r>
            <a:r>
              <a:rPr lang="en-US" sz="3200" dirty="0">
                <a:solidFill>
                  <a:srgbClr val="002060"/>
                </a:solidFill>
              </a:rPr>
              <a:t> 1932 </a:t>
            </a:r>
            <a:r>
              <a:rPr lang="en-US" sz="3200" dirty="0" err="1">
                <a:solidFill>
                  <a:srgbClr val="002060"/>
                </a:solidFill>
              </a:rPr>
              <a:t>phù</a:t>
            </a:r>
            <a:r>
              <a:rPr lang="en-US" sz="3200" dirty="0">
                <a:solidFill>
                  <a:srgbClr val="002060"/>
                </a:solidFill>
              </a:rPr>
              <a:t> </a:t>
            </a:r>
            <a:r>
              <a:rPr lang="en-US" sz="3200" dirty="0" err="1">
                <a:solidFill>
                  <a:srgbClr val="002060"/>
                </a:solidFill>
              </a:rPr>
              <a:t>hợp</a:t>
            </a:r>
            <a:r>
              <a:rPr lang="en-US" sz="3200" dirty="0">
                <a:solidFill>
                  <a:srgbClr val="002060"/>
                </a:solidFill>
              </a:rPr>
              <a:t> </a:t>
            </a:r>
            <a:r>
              <a:rPr lang="en-US" sz="3200" dirty="0" err="1">
                <a:solidFill>
                  <a:srgbClr val="002060"/>
                </a:solidFill>
              </a:rPr>
              <a:t>với</a:t>
            </a:r>
            <a:r>
              <a:rPr lang="en-US" sz="3200" dirty="0">
                <a:solidFill>
                  <a:srgbClr val="002060"/>
                </a:solidFill>
              </a:rPr>
              <a:t> </a:t>
            </a:r>
            <a:r>
              <a:rPr lang="en-US" sz="3200" dirty="0" err="1">
                <a:solidFill>
                  <a:srgbClr val="002060"/>
                </a:solidFill>
              </a:rPr>
              <a:t>điều</a:t>
            </a:r>
            <a:r>
              <a:rPr lang="en-US" sz="3200" dirty="0">
                <a:solidFill>
                  <a:srgbClr val="002060"/>
                </a:solidFill>
              </a:rPr>
              <a:t> </a:t>
            </a:r>
            <a:r>
              <a:rPr lang="en-US" sz="3200" dirty="0" err="1">
                <a:solidFill>
                  <a:srgbClr val="002060"/>
                </a:solidFill>
              </a:rPr>
              <a:t>kiện</a:t>
            </a:r>
            <a:r>
              <a:rPr lang="en-US" sz="3200" dirty="0">
                <a:solidFill>
                  <a:srgbClr val="002060"/>
                </a:solidFill>
              </a:rPr>
              <a:t> </a:t>
            </a:r>
            <a:r>
              <a:rPr lang="en-US" sz="3200" dirty="0" err="1">
                <a:solidFill>
                  <a:srgbClr val="002060"/>
                </a:solidFill>
              </a:rPr>
              <a:t>lịch</a:t>
            </a:r>
            <a:r>
              <a:rPr lang="en-US" sz="3200" dirty="0">
                <a:solidFill>
                  <a:srgbClr val="002060"/>
                </a:solidFill>
              </a:rPr>
              <a:t> </a:t>
            </a:r>
            <a:r>
              <a:rPr lang="en-US" sz="3200" dirty="0" err="1">
                <a:solidFill>
                  <a:srgbClr val="002060"/>
                </a:solidFill>
              </a:rPr>
              <a:t>sử</a:t>
            </a:r>
            <a:r>
              <a:rPr lang="en-US" sz="3200" dirty="0">
                <a:solidFill>
                  <a:srgbClr val="002060"/>
                </a:solidFill>
              </a:rPr>
              <a:t> </a:t>
            </a:r>
            <a:r>
              <a:rPr lang="en-US" sz="3200" dirty="0" err="1">
                <a:solidFill>
                  <a:srgbClr val="002060"/>
                </a:solidFill>
              </a:rPr>
              <a:t>lúc</a:t>
            </a:r>
            <a:r>
              <a:rPr lang="en-US" sz="3200" dirty="0">
                <a:solidFill>
                  <a:srgbClr val="002060"/>
                </a:solidFill>
              </a:rPr>
              <a:t> </a:t>
            </a:r>
            <a:r>
              <a:rPr lang="en-US" sz="3200" dirty="0" err="1">
                <a:solidFill>
                  <a:srgbClr val="002060"/>
                </a:solidFill>
              </a:rPr>
              <a:t>bấy</a:t>
            </a:r>
            <a:r>
              <a:rPr lang="en-US" sz="3200" dirty="0">
                <a:solidFill>
                  <a:srgbClr val="002060"/>
                </a:solidFill>
              </a:rPr>
              <a:t> </a:t>
            </a:r>
            <a:r>
              <a:rPr lang="en-US" sz="3200" dirty="0" err="1">
                <a:solidFill>
                  <a:srgbClr val="002060"/>
                </a:solidFill>
              </a:rPr>
              <a:t>giờ</a:t>
            </a:r>
            <a:r>
              <a:rPr lang="en-US" sz="3200" dirty="0">
                <a:solidFill>
                  <a:srgbClr val="002060"/>
                </a:solidFill>
              </a:rPr>
              <a:t>. </a:t>
            </a:r>
            <a:r>
              <a:rPr lang="en-US" sz="3200" dirty="0" err="1">
                <a:solidFill>
                  <a:srgbClr val="002060"/>
                </a:solidFill>
              </a:rPr>
              <a:t>Phong</a:t>
            </a:r>
            <a:r>
              <a:rPr lang="en-US" sz="3200" dirty="0">
                <a:solidFill>
                  <a:srgbClr val="002060"/>
                </a:solidFill>
              </a:rPr>
              <a:t> </a:t>
            </a:r>
            <a:r>
              <a:rPr lang="en-US" sz="3200" dirty="0" err="1">
                <a:solidFill>
                  <a:srgbClr val="002060"/>
                </a:solidFill>
              </a:rPr>
              <a:t>trào</a:t>
            </a:r>
            <a:r>
              <a:rPr lang="en-US" sz="3200" dirty="0">
                <a:solidFill>
                  <a:srgbClr val="002060"/>
                </a:solidFill>
              </a:rPr>
              <a:t> </a:t>
            </a:r>
            <a:r>
              <a:rPr lang="en-US" sz="3200" dirty="0" err="1">
                <a:solidFill>
                  <a:srgbClr val="002060"/>
                </a:solidFill>
              </a:rPr>
              <a:t>cách</a:t>
            </a:r>
            <a:r>
              <a:rPr lang="en-US" sz="3200" dirty="0">
                <a:solidFill>
                  <a:srgbClr val="002060"/>
                </a:solidFill>
              </a:rPr>
              <a:t> </a:t>
            </a:r>
            <a:r>
              <a:rPr lang="en-US" sz="3200" dirty="0" err="1">
                <a:solidFill>
                  <a:srgbClr val="002060"/>
                </a:solidFill>
              </a:rPr>
              <a:t>mạng</a:t>
            </a:r>
            <a:r>
              <a:rPr lang="en-US" sz="3200" dirty="0">
                <a:solidFill>
                  <a:srgbClr val="002060"/>
                </a:solidFill>
              </a:rPr>
              <a:t>, </a:t>
            </a:r>
            <a:r>
              <a:rPr lang="en-US" sz="3200" dirty="0" err="1">
                <a:solidFill>
                  <a:srgbClr val="002060"/>
                </a:solidFill>
              </a:rPr>
              <a:t>tổ</a:t>
            </a:r>
            <a:r>
              <a:rPr lang="en-US" sz="3200" dirty="0">
                <a:solidFill>
                  <a:srgbClr val="002060"/>
                </a:solidFill>
              </a:rPr>
              <a:t> </a:t>
            </a:r>
            <a:r>
              <a:rPr lang="en-US" sz="3200" dirty="0" err="1">
                <a:solidFill>
                  <a:srgbClr val="002060"/>
                </a:solidFill>
              </a:rPr>
              <a:t>chức</a:t>
            </a:r>
            <a:r>
              <a:rPr lang="en-US" sz="3200" dirty="0">
                <a:solidFill>
                  <a:srgbClr val="002060"/>
                </a:solidFill>
              </a:rPr>
              <a:t>  </a:t>
            </a:r>
            <a:r>
              <a:rPr lang="en-US" sz="3200" dirty="0" err="1">
                <a:solidFill>
                  <a:srgbClr val="002060"/>
                </a:solidFill>
              </a:rPr>
              <a:t>Đảng</a:t>
            </a:r>
            <a:r>
              <a:rPr lang="en-US" sz="3200" dirty="0">
                <a:solidFill>
                  <a:srgbClr val="002060"/>
                </a:solidFill>
              </a:rPr>
              <a:t> </a:t>
            </a:r>
            <a:r>
              <a:rPr lang="en-US" sz="3200" dirty="0" err="1">
                <a:solidFill>
                  <a:srgbClr val="002060"/>
                </a:solidFill>
              </a:rPr>
              <a:t>được</a:t>
            </a:r>
            <a:r>
              <a:rPr lang="en-US" sz="3200" dirty="0">
                <a:solidFill>
                  <a:srgbClr val="002060"/>
                </a:solidFill>
              </a:rPr>
              <a:t> </a:t>
            </a:r>
            <a:r>
              <a:rPr lang="en-US" sz="3200" dirty="0" err="1">
                <a:solidFill>
                  <a:srgbClr val="002060"/>
                </a:solidFill>
              </a:rPr>
              <a:t>khôi</a:t>
            </a:r>
            <a:r>
              <a:rPr lang="en-US" sz="3200" dirty="0">
                <a:solidFill>
                  <a:srgbClr val="002060"/>
                </a:solidFill>
              </a:rPr>
              <a:t> </a:t>
            </a:r>
            <a:r>
              <a:rPr lang="en-US" sz="3200" dirty="0" err="1">
                <a:solidFill>
                  <a:srgbClr val="002060"/>
                </a:solidFill>
              </a:rPr>
              <a:t>phục</a:t>
            </a:r>
            <a:r>
              <a:rPr lang="en-US" sz="3200" dirty="0">
                <a:solidFill>
                  <a:srgbClr val="002060"/>
                </a:solidFill>
              </a:rPr>
              <a:t> </a:t>
            </a:r>
            <a:r>
              <a:rPr lang="en-US" sz="3200" dirty="0" err="1">
                <a:solidFill>
                  <a:srgbClr val="002060"/>
                </a:solidFill>
              </a:rPr>
              <a:t>nhanh</a:t>
            </a:r>
            <a:r>
              <a:rPr lang="en-US" sz="3200" dirty="0">
                <a:solidFill>
                  <a:srgbClr val="002060"/>
                </a:solidFill>
              </a:rPr>
              <a:t> </a:t>
            </a:r>
            <a:r>
              <a:rPr lang="en-US" sz="3200" dirty="0" err="1">
                <a:solidFill>
                  <a:srgbClr val="002060"/>
                </a:solidFill>
              </a:rPr>
              <a:t>chóng</a:t>
            </a:r>
            <a:endParaRPr lang="en-US" sz="3200" dirty="0">
              <a:solidFill>
                <a:srgbClr val="002060"/>
              </a:solidFill>
            </a:endParaRPr>
          </a:p>
        </p:txBody>
      </p:sp>
      <p:sp>
        <p:nvSpPr>
          <p:cNvPr id="3" name="Slide Number Placeholder 2">
            <a:extLst>
              <a:ext uri="{FF2B5EF4-FFF2-40B4-BE49-F238E27FC236}">
                <a16:creationId xmlns:a16="http://schemas.microsoft.com/office/drawing/2014/main" id="{E5878B66-2A4C-4860-A9BF-D462ACC2D44C}"/>
              </a:ext>
            </a:extLst>
          </p:cNvPr>
          <p:cNvSpPr>
            <a:spLocks noGrp="1"/>
          </p:cNvSpPr>
          <p:nvPr>
            <p:ph type="sldNum" idx="12"/>
          </p:nvPr>
        </p:nvSpPr>
        <p:spPr/>
        <p:txBody>
          <a:bodyPr/>
          <a:lstStyle/>
          <a:p>
            <a:pPr algn="ctr"/>
            <a:fld id="{00000000-1234-1234-1234-123412341234}" type="slidenum">
              <a:rPr lang="en" smtClean="0"/>
              <a:pPr algn="ctr"/>
              <a:t>92</a:t>
            </a:fld>
            <a:endParaRPr lang="en"/>
          </a:p>
        </p:txBody>
      </p:sp>
    </p:spTree>
    <p:extLst>
      <p:ext uri="{BB962C8B-B14F-4D97-AF65-F5344CB8AC3E}">
        <p14:creationId xmlns:p14="http://schemas.microsoft.com/office/powerpoint/2010/main" val="34933480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FD6EB-7FFC-47E0-BA21-A94A04803E9E}"/>
              </a:ext>
            </a:extLst>
          </p:cNvPr>
          <p:cNvSpPr>
            <a:spLocks noGrp="1"/>
          </p:cNvSpPr>
          <p:nvPr>
            <p:ph type="title"/>
          </p:nvPr>
        </p:nvSpPr>
        <p:spPr>
          <a:xfrm>
            <a:off x="1158867" y="1130133"/>
            <a:ext cx="7296764" cy="714078"/>
          </a:xfrm>
        </p:spPr>
        <p:txBody>
          <a:bodyPr/>
          <a:lstStyle/>
          <a:p>
            <a:r>
              <a:rPr lang="vi-VN" sz="3200" dirty="0"/>
              <a:t>Tháng 3-1935, Đại hội đại biểu lần thứ nhất của Đảng họp ở Ma Cao (Trung Quốc)</a:t>
            </a:r>
            <a:endParaRPr lang="en-US" sz="3200" dirty="0"/>
          </a:p>
        </p:txBody>
      </p:sp>
      <p:sp>
        <p:nvSpPr>
          <p:cNvPr id="4" name="Slide Number Placeholder 3">
            <a:extLst>
              <a:ext uri="{FF2B5EF4-FFF2-40B4-BE49-F238E27FC236}">
                <a16:creationId xmlns:a16="http://schemas.microsoft.com/office/drawing/2014/main" id="{A0BF651D-03CD-4D10-B385-8DE771933A7C}"/>
              </a:ext>
            </a:extLst>
          </p:cNvPr>
          <p:cNvSpPr>
            <a:spLocks noGrp="1"/>
          </p:cNvSpPr>
          <p:nvPr>
            <p:ph type="sldNum" idx="12"/>
          </p:nvPr>
        </p:nvSpPr>
        <p:spPr/>
        <p:txBody>
          <a:bodyPr/>
          <a:lstStyle/>
          <a:p>
            <a:pPr algn="ctr"/>
            <a:fld id="{00000000-1234-1234-1234-123412341234}" type="slidenum">
              <a:rPr lang="en" smtClean="0"/>
              <a:pPr algn="ctr"/>
              <a:t>93</a:t>
            </a:fld>
            <a:endParaRPr lang="en"/>
          </a:p>
        </p:txBody>
      </p:sp>
      <p:sp>
        <p:nvSpPr>
          <p:cNvPr id="5" name="Rectangle 3">
            <a:extLst>
              <a:ext uri="{FF2B5EF4-FFF2-40B4-BE49-F238E27FC236}">
                <a16:creationId xmlns:a16="http://schemas.microsoft.com/office/drawing/2014/main" id="{3CD8C2F8-0673-45F3-8815-C5A3905B1282}"/>
              </a:ext>
            </a:extLst>
          </p:cNvPr>
          <p:cNvSpPr txBox="1">
            <a:spLocks noChangeArrowheads="1"/>
          </p:cNvSpPr>
          <p:nvPr/>
        </p:nvSpPr>
        <p:spPr bwMode="auto">
          <a:xfrm>
            <a:off x="823981" y="2049694"/>
            <a:ext cx="5307979" cy="3114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10000"/>
              </a:lnSpc>
              <a:spcBef>
                <a:spcPct val="20000"/>
              </a:spcBef>
              <a:spcAft>
                <a:spcPct val="0"/>
              </a:spcAft>
              <a:buClr>
                <a:schemeClr val="bg1"/>
              </a:buClr>
              <a:buFont typeface="Wingdings" pitchFamily="2" charset="2"/>
              <a:buChar char="n"/>
              <a:defRPr sz="2800">
                <a:solidFill>
                  <a:srgbClr val="00008E"/>
                </a:solidFill>
                <a:latin typeface="+mn-lt"/>
                <a:ea typeface="+mn-ea"/>
                <a:cs typeface="+mn-cs"/>
              </a:defRPr>
            </a:lvl1pPr>
            <a:lvl2pPr marL="742950" indent="-285750" algn="l" rtl="0" eaLnBrk="0" fontAlgn="base" hangingPunct="0">
              <a:lnSpc>
                <a:spcPct val="110000"/>
              </a:lnSpc>
              <a:spcBef>
                <a:spcPct val="20000"/>
              </a:spcBef>
              <a:spcAft>
                <a:spcPct val="0"/>
              </a:spcAft>
              <a:buClr>
                <a:schemeClr val="bg1"/>
              </a:buClr>
              <a:buFont typeface="Wingdings" pitchFamily="2" charset="2"/>
              <a:buChar char="n"/>
              <a:defRPr sz="2800">
                <a:solidFill>
                  <a:srgbClr val="00008E"/>
                </a:solidFill>
                <a:latin typeface="+mn-lt"/>
              </a:defRPr>
            </a:lvl2pPr>
            <a:lvl3pPr marL="1143000" indent="-228600" algn="l" rtl="0" eaLnBrk="0" fontAlgn="base" hangingPunct="0">
              <a:lnSpc>
                <a:spcPct val="110000"/>
              </a:lnSpc>
              <a:spcBef>
                <a:spcPct val="20000"/>
              </a:spcBef>
              <a:spcAft>
                <a:spcPct val="0"/>
              </a:spcAft>
              <a:buClr>
                <a:schemeClr val="bg1"/>
              </a:buClr>
              <a:buFont typeface="Wingdings" pitchFamily="2" charset="2"/>
              <a:buChar char="n"/>
              <a:defRPr sz="2800">
                <a:solidFill>
                  <a:srgbClr val="00008E"/>
                </a:solidFill>
                <a:latin typeface="+mn-lt"/>
              </a:defRPr>
            </a:lvl3pPr>
            <a:lvl4pPr marL="1600200" indent="-228600" algn="l" rtl="0" eaLnBrk="0" fontAlgn="base" hangingPunct="0">
              <a:lnSpc>
                <a:spcPct val="110000"/>
              </a:lnSpc>
              <a:spcBef>
                <a:spcPct val="20000"/>
              </a:spcBef>
              <a:spcAft>
                <a:spcPct val="0"/>
              </a:spcAft>
              <a:buClr>
                <a:schemeClr val="bg1"/>
              </a:buClr>
              <a:buFont typeface="Wingdings" pitchFamily="2" charset="2"/>
              <a:buChar char="n"/>
              <a:defRPr sz="2800">
                <a:solidFill>
                  <a:srgbClr val="00008E"/>
                </a:solidFill>
                <a:latin typeface="+mn-lt"/>
              </a:defRPr>
            </a:lvl4pPr>
            <a:lvl5pPr marL="2057400" indent="-228600" algn="l" rtl="0" eaLnBrk="0" fontAlgn="base" hangingPunct="0">
              <a:lnSpc>
                <a:spcPct val="110000"/>
              </a:lnSpc>
              <a:spcBef>
                <a:spcPct val="20000"/>
              </a:spcBef>
              <a:spcAft>
                <a:spcPct val="0"/>
              </a:spcAft>
              <a:buClr>
                <a:schemeClr val="bg1"/>
              </a:buClr>
              <a:buFont typeface="Wingdings" pitchFamily="2" charset="2"/>
              <a:buChar char="n"/>
              <a:defRPr sz="2800">
                <a:solidFill>
                  <a:srgbClr val="00008E"/>
                </a:solidFill>
                <a:latin typeface="+mn-lt"/>
              </a:defRPr>
            </a:lvl5pPr>
            <a:lvl6pPr marL="2514600" indent="-228600" algn="l" rtl="0" fontAlgn="base">
              <a:lnSpc>
                <a:spcPct val="110000"/>
              </a:lnSpc>
              <a:spcBef>
                <a:spcPct val="20000"/>
              </a:spcBef>
              <a:spcAft>
                <a:spcPct val="0"/>
              </a:spcAft>
              <a:buClr>
                <a:schemeClr val="bg1"/>
              </a:buClr>
              <a:buFont typeface="Wingdings" pitchFamily="2" charset="2"/>
              <a:buChar char="n"/>
              <a:defRPr sz="2800">
                <a:solidFill>
                  <a:srgbClr val="00008E"/>
                </a:solidFill>
                <a:latin typeface="+mn-lt"/>
              </a:defRPr>
            </a:lvl6pPr>
            <a:lvl7pPr marL="2971800" indent="-228600" algn="l" rtl="0" fontAlgn="base">
              <a:lnSpc>
                <a:spcPct val="110000"/>
              </a:lnSpc>
              <a:spcBef>
                <a:spcPct val="20000"/>
              </a:spcBef>
              <a:spcAft>
                <a:spcPct val="0"/>
              </a:spcAft>
              <a:buClr>
                <a:schemeClr val="bg1"/>
              </a:buClr>
              <a:buFont typeface="Wingdings" pitchFamily="2" charset="2"/>
              <a:buChar char="n"/>
              <a:defRPr sz="2800">
                <a:solidFill>
                  <a:srgbClr val="00008E"/>
                </a:solidFill>
                <a:latin typeface="+mn-lt"/>
              </a:defRPr>
            </a:lvl7pPr>
            <a:lvl8pPr marL="3429000" indent="-228600" algn="l" rtl="0" fontAlgn="base">
              <a:lnSpc>
                <a:spcPct val="110000"/>
              </a:lnSpc>
              <a:spcBef>
                <a:spcPct val="20000"/>
              </a:spcBef>
              <a:spcAft>
                <a:spcPct val="0"/>
              </a:spcAft>
              <a:buClr>
                <a:schemeClr val="bg1"/>
              </a:buClr>
              <a:buFont typeface="Wingdings" pitchFamily="2" charset="2"/>
              <a:buChar char="n"/>
              <a:defRPr sz="2800">
                <a:solidFill>
                  <a:srgbClr val="00008E"/>
                </a:solidFill>
                <a:latin typeface="+mn-lt"/>
              </a:defRPr>
            </a:lvl8pPr>
            <a:lvl9pPr marL="3886200" indent="-228600" algn="l" rtl="0" fontAlgn="base">
              <a:lnSpc>
                <a:spcPct val="110000"/>
              </a:lnSpc>
              <a:spcBef>
                <a:spcPct val="20000"/>
              </a:spcBef>
              <a:spcAft>
                <a:spcPct val="0"/>
              </a:spcAft>
              <a:buClr>
                <a:schemeClr val="bg1"/>
              </a:buClr>
              <a:buFont typeface="Wingdings" pitchFamily="2" charset="2"/>
              <a:buChar char="n"/>
              <a:defRPr sz="2800">
                <a:solidFill>
                  <a:srgbClr val="00008E"/>
                </a:solidFill>
                <a:latin typeface="+mn-lt"/>
              </a:defRPr>
            </a:lvl9pPr>
          </a:lstStyle>
          <a:p>
            <a:pPr algn="just">
              <a:buClr>
                <a:schemeClr val="accent1"/>
              </a:buClr>
              <a:defRPr/>
            </a:pPr>
            <a:r>
              <a:rPr lang="en-US" sz="2400" dirty="0" err="1">
                <a:solidFill>
                  <a:schemeClr val="tx1">
                    <a:lumMod val="50000"/>
                  </a:schemeClr>
                </a:solidFill>
                <a:latin typeface="Raleway Light" pitchFamily="2" charset="0"/>
              </a:rPr>
              <a:t>Củng</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cố</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và</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phát</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triển</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Đảng</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cả</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về</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lượng</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và</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chất</a:t>
            </a:r>
            <a:r>
              <a:rPr lang="en-US" sz="2400" dirty="0">
                <a:solidFill>
                  <a:schemeClr val="tx1">
                    <a:lumMod val="50000"/>
                  </a:schemeClr>
                </a:solidFill>
                <a:latin typeface="Raleway Light" pitchFamily="2" charset="0"/>
              </a:rPr>
              <a:t>. </a:t>
            </a:r>
          </a:p>
          <a:p>
            <a:pPr algn="just">
              <a:buClr>
                <a:schemeClr val="accent1"/>
              </a:buClr>
              <a:defRPr/>
            </a:pPr>
            <a:r>
              <a:rPr lang="en-US" sz="2400" dirty="0" err="1">
                <a:solidFill>
                  <a:schemeClr val="tx1">
                    <a:lumMod val="50000"/>
                  </a:schemeClr>
                </a:solidFill>
                <a:latin typeface="Raleway Light" pitchFamily="2" charset="0"/>
              </a:rPr>
              <a:t>Đẩy</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mạnh</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cuộc</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vận</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động</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và</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thu</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phục</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quần</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chúng</a:t>
            </a:r>
            <a:r>
              <a:rPr lang="en-US" sz="2400" dirty="0">
                <a:solidFill>
                  <a:schemeClr val="tx1">
                    <a:lumMod val="50000"/>
                  </a:schemeClr>
                </a:solidFill>
                <a:latin typeface="Raleway Light" pitchFamily="2" charset="0"/>
              </a:rPr>
              <a:t>.</a:t>
            </a:r>
          </a:p>
          <a:p>
            <a:pPr algn="just">
              <a:buClr>
                <a:schemeClr val="accent1"/>
              </a:buClr>
              <a:defRPr/>
            </a:pP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Tuyên</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truyền</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chống</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đế</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quốc</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chống</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chiến</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tranh</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ủng</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hộ</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Liên</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Xô</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và</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cách</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mạng</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Trung</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Quốc</a:t>
            </a:r>
            <a:r>
              <a:rPr lang="en-US" sz="2400" dirty="0">
                <a:solidFill>
                  <a:schemeClr val="tx1">
                    <a:lumMod val="50000"/>
                  </a:schemeClr>
                </a:solidFill>
                <a:latin typeface="Raleway Light" pitchFamily="2" charset="0"/>
              </a:rPr>
              <a:t>… </a:t>
            </a:r>
          </a:p>
        </p:txBody>
      </p:sp>
      <p:pic>
        <p:nvPicPr>
          <p:cNvPr id="6" name="Picture 3">
            <a:extLst>
              <a:ext uri="{FF2B5EF4-FFF2-40B4-BE49-F238E27FC236}">
                <a16:creationId xmlns:a16="http://schemas.microsoft.com/office/drawing/2014/main" id="{2EFC727B-1045-42EF-A983-66A667BF8D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9579" y="2705335"/>
            <a:ext cx="4724400" cy="3152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63713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6"/>
          <p:cNvSpPr txBox="1">
            <a:spLocks noGrp="1"/>
          </p:cNvSpPr>
          <p:nvPr>
            <p:ph type="ctrTitle"/>
          </p:nvPr>
        </p:nvSpPr>
        <p:spPr>
          <a:xfrm>
            <a:off x="960634" y="2376539"/>
            <a:ext cx="10363200" cy="1546400"/>
          </a:xfrm>
          <a:prstGeom prst="rect">
            <a:avLst/>
          </a:prstGeom>
        </p:spPr>
        <p:txBody>
          <a:bodyPr spcFirstLastPara="1" vert="horz" wrap="square" lIns="121900" tIns="121900" rIns="121900" bIns="121900" rtlCol="0" anchor="b" anchorCtr="0">
            <a:noAutofit/>
          </a:bodyPr>
          <a:lstStyle/>
          <a:p>
            <a:pPr>
              <a:spcBef>
                <a:spcPts val="800"/>
              </a:spcBef>
            </a:pPr>
            <a:r>
              <a:rPr lang="vi-VN" sz="4267" dirty="0"/>
              <a:t>Đảng lãnh đạo quá trình đấu tranh giải phóng dân tộc, giành chính quyền (1930-1945)</a:t>
            </a:r>
            <a:endParaRPr lang="en-US" sz="4267" dirty="0"/>
          </a:p>
        </p:txBody>
      </p:sp>
      <p:sp>
        <p:nvSpPr>
          <p:cNvPr id="93" name="Google Shape;93;p16"/>
          <p:cNvSpPr txBox="1">
            <a:spLocks noGrp="1"/>
          </p:cNvSpPr>
          <p:nvPr>
            <p:ph type="subTitle" idx="1"/>
          </p:nvPr>
        </p:nvSpPr>
        <p:spPr>
          <a:xfrm>
            <a:off x="960634" y="4336976"/>
            <a:ext cx="10363200" cy="1046400"/>
          </a:xfrm>
          <a:prstGeom prst="rect">
            <a:avLst/>
          </a:prstGeom>
        </p:spPr>
        <p:txBody>
          <a:bodyPr spcFirstLastPara="1" vert="horz" wrap="square" lIns="121900" tIns="121900" rIns="121900" bIns="121900" rtlCol="0" anchor="t" anchorCtr="0">
            <a:noAutofit/>
          </a:bodyPr>
          <a:lstStyle/>
          <a:p>
            <a:pPr marL="0" indent="0" algn="just">
              <a:lnSpc>
                <a:spcPct val="107000"/>
              </a:lnSpc>
              <a:spcBef>
                <a:spcPts val="400"/>
              </a:spcBef>
              <a:spcAft>
                <a:spcPts val="400"/>
              </a:spcAft>
            </a:pPr>
            <a:r>
              <a:rPr lang="en-US" sz="2933" b="1" dirty="0"/>
              <a:t>2.2.2.</a:t>
            </a:r>
            <a:r>
              <a:rPr lang="vi-VN" sz="2933" b="1" dirty="0"/>
              <a:t> Cuộc vận động dân chủ 1936-1939</a:t>
            </a:r>
            <a:endParaRPr lang="en-US" sz="2933" b="1" dirty="0"/>
          </a:p>
        </p:txBody>
      </p:sp>
      <p:sp>
        <p:nvSpPr>
          <p:cNvPr id="94" name="Google Shape;94;p16"/>
          <p:cNvSpPr txBox="1"/>
          <p:nvPr/>
        </p:nvSpPr>
        <p:spPr>
          <a:xfrm>
            <a:off x="796310" y="302596"/>
            <a:ext cx="2360965" cy="1854000"/>
          </a:xfrm>
          <a:prstGeom prst="rect">
            <a:avLst/>
          </a:prstGeom>
          <a:noFill/>
          <a:ln>
            <a:noFill/>
          </a:ln>
        </p:spPr>
        <p:txBody>
          <a:bodyPr spcFirstLastPara="1" wrap="square" lIns="121900" tIns="121900" rIns="121900" bIns="121900" anchor="ctr" anchorCtr="0">
            <a:noAutofit/>
          </a:bodyPr>
          <a:lstStyle/>
          <a:p>
            <a:pPr algn="ctr"/>
            <a:r>
              <a:rPr lang="en" sz="10666" dirty="0">
                <a:latin typeface="Raleway ExtraBold"/>
                <a:ea typeface="Raleway ExtraBold"/>
                <a:cs typeface="Raleway ExtraBold"/>
                <a:sym typeface="Raleway ExtraBold"/>
              </a:rPr>
              <a:t>2.2</a:t>
            </a:r>
            <a:endParaRPr sz="10666" dirty="0">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40043433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187015" y="779255"/>
            <a:ext cx="2780307" cy="820738"/>
          </a:xfrm>
          <a:prstGeom prst="rect">
            <a:avLst/>
          </a:prstGeom>
        </p:spPr>
        <p:txBody>
          <a:bodyPr lIns="0" tIns="0" rIns="0" bIns="0" rtlCol="0" anchor="t">
            <a:spAutoFit/>
          </a:bodyPr>
          <a:lstStyle/>
          <a:p>
            <a:pPr algn="r">
              <a:lnSpc>
                <a:spcPts val="6400"/>
              </a:lnSpc>
            </a:pPr>
            <a:r>
              <a:rPr lang="en-US" sz="5333">
                <a:latin typeface="Muli Regular"/>
              </a:rPr>
              <a:t>Về </a:t>
            </a:r>
          </a:p>
        </p:txBody>
      </p:sp>
      <p:grpSp>
        <p:nvGrpSpPr>
          <p:cNvPr id="13" name="Group 13"/>
          <p:cNvGrpSpPr/>
          <p:nvPr/>
        </p:nvGrpSpPr>
        <p:grpSpPr>
          <a:xfrm>
            <a:off x="4685475" y="1516910"/>
            <a:ext cx="5211139" cy="159207"/>
            <a:chOff x="0" y="0"/>
            <a:chExt cx="3945965" cy="120553"/>
          </a:xfrm>
        </p:grpSpPr>
        <p:sp>
          <p:nvSpPr>
            <p:cNvPr id="14" name="Freeform 14"/>
            <p:cNvSpPr/>
            <p:nvPr/>
          </p:nvSpPr>
          <p:spPr>
            <a:xfrm>
              <a:off x="-4133" y="-2283"/>
              <a:ext cx="3954205" cy="124140"/>
            </a:xfrm>
            <a:custGeom>
              <a:avLst/>
              <a:gdLst/>
              <a:ahLst/>
              <a:cxnLst/>
              <a:rect l="l" t="t" r="r" b="b"/>
              <a:pathLst>
                <a:path w="3954205" h="124140">
                  <a:moveTo>
                    <a:pt x="16295" y="109891"/>
                  </a:moveTo>
                  <a:cubicBezTo>
                    <a:pt x="0" y="111415"/>
                    <a:pt x="158" y="86001"/>
                    <a:pt x="16295" y="84491"/>
                  </a:cubicBezTo>
                  <a:cubicBezTo>
                    <a:pt x="161057" y="70947"/>
                    <a:pt x="305820" y="57402"/>
                    <a:pt x="450582" y="43858"/>
                  </a:cubicBezTo>
                  <a:cubicBezTo>
                    <a:pt x="592552" y="30575"/>
                    <a:pt x="734187" y="18300"/>
                    <a:pt x="876777" y="14141"/>
                  </a:cubicBezTo>
                  <a:cubicBezTo>
                    <a:pt x="1131353" y="6714"/>
                    <a:pt x="1385995" y="15887"/>
                    <a:pt x="1640508" y="21508"/>
                  </a:cubicBezTo>
                  <a:cubicBezTo>
                    <a:pt x="1764677" y="24250"/>
                    <a:pt x="1888935" y="26709"/>
                    <a:pt x="2013126" y="24009"/>
                  </a:cubicBezTo>
                  <a:cubicBezTo>
                    <a:pt x="2139256" y="21267"/>
                    <a:pt x="2265232" y="14249"/>
                    <a:pt x="2391266" y="8905"/>
                  </a:cubicBezTo>
                  <a:cubicBezTo>
                    <a:pt x="2516951" y="3575"/>
                    <a:pt x="2642808" y="0"/>
                    <a:pt x="2768589" y="3986"/>
                  </a:cubicBezTo>
                  <a:cubicBezTo>
                    <a:pt x="2898082" y="8091"/>
                    <a:pt x="3027245" y="21621"/>
                    <a:pt x="3156311" y="32359"/>
                  </a:cubicBezTo>
                  <a:cubicBezTo>
                    <a:pt x="3416845" y="54034"/>
                    <a:pt x="3677380" y="75709"/>
                    <a:pt x="3937915" y="97384"/>
                  </a:cubicBezTo>
                  <a:cubicBezTo>
                    <a:pt x="3954115" y="98732"/>
                    <a:pt x="3954205" y="124139"/>
                    <a:pt x="3937915" y="122784"/>
                  </a:cubicBezTo>
                  <a:cubicBezTo>
                    <a:pt x="3646116" y="98508"/>
                    <a:pt x="3354317" y="74232"/>
                    <a:pt x="3062519" y="49956"/>
                  </a:cubicBezTo>
                  <a:cubicBezTo>
                    <a:pt x="2934217" y="39282"/>
                    <a:pt x="2806368" y="28444"/>
                    <a:pt x="2677527" y="27731"/>
                  </a:cubicBezTo>
                  <a:cubicBezTo>
                    <a:pt x="2551935" y="27038"/>
                    <a:pt x="2426426" y="32560"/>
                    <a:pt x="2300996" y="38345"/>
                  </a:cubicBezTo>
                  <a:cubicBezTo>
                    <a:pt x="2176977" y="44063"/>
                    <a:pt x="2052924" y="49964"/>
                    <a:pt x="1928749" y="50560"/>
                  </a:cubicBezTo>
                  <a:cubicBezTo>
                    <a:pt x="1802198" y="51167"/>
                    <a:pt x="1675607" y="47839"/>
                    <a:pt x="1549103" y="44772"/>
                  </a:cubicBezTo>
                  <a:cubicBezTo>
                    <a:pt x="1294742" y="38606"/>
                    <a:pt x="1040066" y="31210"/>
                    <a:pt x="785749" y="42948"/>
                  </a:cubicBezTo>
                  <a:cubicBezTo>
                    <a:pt x="658161" y="48839"/>
                    <a:pt x="531177" y="61718"/>
                    <a:pt x="404052" y="73611"/>
                  </a:cubicBezTo>
                  <a:cubicBezTo>
                    <a:pt x="274799" y="85704"/>
                    <a:pt x="145548" y="97798"/>
                    <a:pt x="16295" y="109891"/>
                  </a:cubicBezTo>
                  <a:lnTo>
                    <a:pt x="16295" y="109891"/>
                  </a:lnTo>
                  <a:close/>
                </a:path>
              </a:pathLst>
            </a:custGeom>
            <a:solidFill>
              <a:srgbClr val="000000"/>
            </a:solidFill>
          </p:spPr>
        </p:sp>
      </p:grpSp>
      <p:sp>
        <p:nvSpPr>
          <p:cNvPr id="17" name="TextBox 17"/>
          <p:cNvSpPr txBox="1"/>
          <p:nvPr/>
        </p:nvSpPr>
        <p:spPr>
          <a:xfrm>
            <a:off x="3234840" y="459503"/>
            <a:ext cx="6373504" cy="1192634"/>
          </a:xfrm>
          <a:prstGeom prst="rect">
            <a:avLst/>
          </a:prstGeom>
        </p:spPr>
        <p:txBody>
          <a:bodyPr wrap="square" lIns="0" tIns="0" rIns="0" bIns="0" rtlCol="0" anchor="t">
            <a:spAutoFit/>
          </a:bodyPr>
          <a:lstStyle/>
          <a:p>
            <a:pPr>
              <a:lnSpc>
                <a:spcPts val="9344"/>
              </a:lnSpc>
            </a:pPr>
            <a:r>
              <a:rPr lang="en-US" sz="6133" dirty="0" err="1">
                <a:latin typeface="Raleway ExtraBold" pitchFamily="2" charset="0"/>
              </a:rPr>
              <a:t>Bối</a:t>
            </a:r>
            <a:r>
              <a:rPr lang="en-US" sz="6133" dirty="0">
                <a:latin typeface="Raleway ExtraBold" pitchFamily="2" charset="0"/>
              </a:rPr>
              <a:t> </a:t>
            </a:r>
            <a:r>
              <a:rPr lang="en-US" sz="6133" dirty="0" err="1">
                <a:latin typeface="Raleway ExtraBold" pitchFamily="2" charset="0"/>
              </a:rPr>
              <a:t>cảnh</a:t>
            </a:r>
            <a:r>
              <a:rPr lang="en-US" sz="6133" dirty="0">
                <a:latin typeface="Raleway ExtraBold" pitchFamily="2" charset="0"/>
              </a:rPr>
              <a:t> </a:t>
            </a:r>
            <a:r>
              <a:rPr lang="en-US" sz="6133" dirty="0" err="1">
                <a:latin typeface="Raleway ExtraBold" pitchFamily="2" charset="0"/>
              </a:rPr>
              <a:t>quốc</a:t>
            </a:r>
            <a:r>
              <a:rPr lang="en-US" sz="6133" dirty="0">
                <a:latin typeface="Raleway ExtraBold" pitchFamily="2" charset="0"/>
              </a:rPr>
              <a:t> </a:t>
            </a:r>
            <a:r>
              <a:rPr lang="en-US" sz="6133" dirty="0" err="1">
                <a:latin typeface="Raleway ExtraBold" pitchFamily="2" charset="0"/>
              </a:rPr>
              <a:t>tế</a:t>
            </a:r>
            <a:endParaRPr lang="en-US" sz="6133" dirty="0">
              <a:latin typeface="Raleway ExtraBold" pitchFamily="2" charset="0"/>
            </a:endParaRPr>
          </a:p>
        </p:txBody>
      </p:sp>
      <p:sp>
        <p:nvSpPr>
          <p:cNvPr id="18" name="Google Shape;106;p18">
            <a:extLst>
              <a:ext uri="{FF2B5EF4-FFF2-40B4-BE49-F238E27FC236}">
                <a16:creationId xmlns:a16="http://schemas.microsoft.com/office/drawing/2014/main" id="{D0E4B717-2408-4271-8AF3-EB935AAFFC45}"/>
              </a:ext>
            </a:extLst>
          </p:cNvPr>
          <p:cNvSpPr txBox="1">
            <a:spLocks/>
          </p:cNvSpPr>
          <p:nvPr/>
        </p:nvSpPr>
        <p:spPr>
          <a:xfrm>
            <a:off x="1103104" y="1927314"/>
            <a:ext cx="10542654" cy="3678095"/>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80990" indent="-380990" algn="just">
              <a:lnSpc>
                <a:spcPct val="107000"/>
              </a:lnSpc>
              <a:spcBef>
                <a:spcPts val="400"/>
              </a:spcBef>
              <a:spcAft>
                <a:spcPts val="400"/>
              </a:spcAft>
              <a:buClr>
                <a:schemeClr val="accent1"/>
              </a:buClr>
              <a:buSzPct val="125000"/>
              <a:buFont typeface="Wingdings" panose="05000000000000000000" pitchFamily="2" charset="2"/>
              <a:buChar char="§"/>
              <a:tabLst>
                <a:tab pos="5280528" algn="l"/>
              </a:tabLst>
            </a:pPr>
            <a:r>
              <a:rPr lang="vi-VN" sz="2400" dirty="0">
                <a:latin typeface="Raleway Light" pitchFamily="2" charset="0"/>
              </a:rPr>
              <a:t>Chủ nghĩa phát xít xuất hiện và tạm thời thắng thế ở một số nơi. Nguy cơ chủ nghĩa phát xít và chiến tranh thế giới đe dọa nghiêm trọng nền hòa bình và an ninh quốc tế.</a:t>
            </a:r>
            <a:endParaRPr lang="en-US" sz="2400" dirty="0">
              <a:latin typeface="Raleway Light" pitchFamily="2" charset="0"/>
            </a:endParaRPr>
          </a:p>
          <a:p>
            <a:pPr marL="380990" indent="-380990" algn="just">
              <a:lnSpc>
                <a:spcPct val="107000"/>
              </a:lnSpc>
              <a:spcBef>
                <a:spcPts val="400"/>
              </a:spcBef>
              <a:spcAft>
                <a:spcPts val="400"/>
              </a:spcAft>
              <a:buClr>
                <a:schemeClr val="accent1"/>
              </a:buClr>
              <a:buSzPct val="125000"/>
              <a:buFont typeface="Wingdings" panose="05000000000000000000" pitchFamily="2" charset="2"/>
              <a:buChar char="§"/>
              <a:tabLst>
                <a:tab pos="5280528" algn="l"/>
              </a:tabLst>
            </a:pPr>
            <a:r>
              <a:rPr lang="en-US" sz="2400" dirty="0" err="1">
                <a:latin typeface="Raleway Light" pitchFamily="2" charset="0"/>
              </a:rPr>
              <a:t>Tháng</a:t>
            </a:r>
            <a:r>
              <a:rPr lang="en-US" sz="2400" dirty="0">
                <a:latin typeface="Raleway Light" pitchFamily="2" charset="0"/>
              </a:rPr>
              <a:t> </a:t>
            </a:r>
            <a:r>
              <a:rPr lang="vi-VN" sz="2400" dirty="0">
                <a:latin typeface="Raleway Light" pitchFamily="2" charset="0"/>
              </a:rPr>
              <a:t>7-1935 Quốc tế Cộng sản họp Đại hội VII tại Mátxcơva (Liên Xô), xác định kẻ thù nguy hiểm trước mắt của nhân dân thế giới là chủ nghĩa phát xít</a:t>
            </a:r>
            <a:r>
              <a:rPr lang="en-US" sz="2400" dirty="0">
                <a:latin typeface="Raleway Light" pitchFamily="2" charset="0"/>
              </a:rPr>
              <a:t>.</a:t>
            </a:r>
          </a:p>
          <a:p>
            <a:pPr marL="380990" indent="-380990" algn="just">
              <a:lnSpc>
                <a:spcPct val="107000"/>
              </a:lnSpc>
              <a:spcBef>
                <a:spcPts val="400"/>
              </a:spcBef>
              <a:spcAft>
                <a:spcPts val="400"/>
              </a:spcAft>
              <a:buClr>
                <a:schemeClr val="accent1"/>
              </a:buClr>
              <a:buSzPct val="125000"/>
              <a:buFont typeface="Wingdings" panose="05000000000000000000" pitchFamily="2" charset="2"/>
              <a:buChar char="§"/>
              <a:tabLst>
                <a:tab pos="5280528" algn="l"/>
              </a:tabLst>
            </a:pPr>
            <a:r>
              <a:rPr lang="vi-VN" sz="2400" dirty="0">
                <a:latin typeface="Raleway Light" pitchFamily="2" charset="0"/>
              </a:rPr>
              <a:t>Trong thời gian này, các đảng cộng sản ra sức phấn đấu lập mặt trận nhân dân chống chủ nghĩa phát xít</a:t>
            </a:r>
            <a:r>
              <a:rPr lang="en-US" sz="2400" dirty="0">
                <a:latin typeface="Raleway Light" pitchFamily="2" charset="0"/>
              </a:rPr>
              <a:t>.</a:t>
            </a:r>
          </a:p>
        </p:txBody>
      </p:sp>
    </p:spTree>
    <p:extLst>
      <p:ext uri="{BB962C8B-B14F-4D97-AF65-F5344CB8AC3E}">
        <p14:creationId xmlns:p14="http://schemas.microsoft.com/office/powerpoint/2010/main" val="10225779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body" sz="half" idx="1"/>
          </p:nvPr>
        </p:nvSpPr>
        <p:spPr>
          <a:xfrm>
            <a:off x="2150724" y="994027"/>
            <a:ext cx="7924800" cy="4525963"/>
          </a:xfrm>
        </p:spPr>
        <p:txBody>
          <a:bodyPr/>
          <a:lstStyle/>
          <a:p>
            <a:pPr algn="just" eaLnBrk="1" hangingPunct="1">
              <a:buFontTx/>
              <a:buNone/>
            </a:pPr>
            <a:r>
              <a:rPr lang="en-US" altLang="vi-VN" sz="2800" dirty="0" err="1" smtClean="0"/>
              <a:t>Hậu</a:t>
            </a:r>
            <a:r>
              <a:rPr lang="en-US" altLang="vi-VN" sz="2800" dirty="0" smtClean="0"/>
              <a:t> </a:t>
            </a:r>
            <a:r>
              <a:rPr lang="en-US" altLang="vi-VN" sz="2800" dirty="0" err="1"/>
              <a:t>quả</a:t>
            </a:r>
            <a:r>
              <a:rPr lang="en-US" altLang="vi-VN" sz="2800" dirty="0"/>
              <a:t> </a:t>
            </a:r>
            <a:r>
              <a:rPr lang="en-US" altLang="vi-VN" sz="2800" dirty="0" err="1"/>
              <a:t>trầm</a:t>
            </a:r>
            <a:r>
              <a:rPr lang="en-US" altLang="vi-VN" sz="2800" dirty="0"/>
              <a:t> </a:t>
            </a:r>
            <a:r>
              <a:rPr lang="en-US" altLang="vi-VN" sz="2800" dirty="0" err="1"/>
              <a:t>trọng</a:t>
            </a:r>
            <a:r>
              <a:rPr lang="en-US" altLang="vi-VN" sz="2800" dirty="0"/>
              <a:t> </a:t>
            </a:r>
            <a:r>
              <a:rPr lang="en-US" altLang="vi-VN" sz="2800" dirty="0" err="1"/>
              <a:t>của</a:t>
            </a:r>
            <a:r>
              <a:rPr lang="en-US" altLang="vi-VN" sz="2800" dirty="0"/>
              <a:t> </a:t>
            </a:r>
            <a:r>
              <a:rPr lang="en-US" altLang="vi-VN" sz="2800" dirty="0" err="1"/>
              <a:t>cuộc</a:t>
            </a:r>
            <a:r>
              <a:rPr lang="en-US" altLang="vi-VN" sz="2800" dirty="0"/>
              <a:t> </a:t>
            </a:r>
            <a:r>
              <a:rPr lang="en-US" altLang="vi-VN" sz="2800" dirty="0" err="1"/>
              <a:t>khủng</a:t>
            </a:r>
            <a:r>
              <a:rPr lang="en-US" altLang="vi-VN" sz="2800" dirty="0"/>
              <a:t> </a:t>
            </a:r>
            <a:r>
              <a:rPr lang="en-US" altLang="vi-VN" sz="2800" dirty="0" err="1"/>
              <a:t>hoảng</a:t>
            </a:r>
            <a:r>
              <a:rPr lang="en-US" altLang="vi-VN" sz="2800" dirty="0"/>
              <a:t> </a:t>
            </a:r>
            <a:r>
              <a:rPr lang="en-US" altLang="vi-VN" sz="2800" dirty="0" err="1"/>
              <a:t>kinh</a:t>
            </a:r>
            <a:r>
              <a:rPr lang="en-US" altLang="vi-VN" sz="2800" dirty="0"/>
              <a:t> </a:t>
            </a:r>
            <a:r>
              <a:rPr lang="en-US" altLang="vi-VN" sz="2800" dirty="0" err="1"/>
              <a:t>tế</a:t>
            </a:r>
            <a:r>
              <a:rPr lang="en-US" altLang="vi-VN" sz="2800" dirty="0"/>
              <a:t> </a:t>
            </a:r>
            <a:r>
              <a:rPr lang="en-US" altLang="vi-VN" sz="2800" dirty="0" err="1"/>
              <a:t>trong</a:t>
            </a:r>
            <a:r>
              <a:rPr lang="en-US" altLang="vi-VN" sz="2800" dirty="0"/>
              <a:t> </a:t>
            </a:r>
            <a:r>
              <a:rPr lang="en-US" altLang="vi-VN" sz="2800" dirty="0" err="1"/>
              <a:t>những</a:t>
            </a:r>
            <a:r>
              <a:rPr lang="en-US" altLang="vi-VN" sz="2800" dirty="0"/>
              <a:t> </a:t>
            </a:r>
            <a:r>
              <a:rPr lang="en-US" altLang="vi-VN" sz="2800" dirty="0" err="1"/>
              <a:t>năm</a:t>
            </a:r>
            <a:r>
              <a:rPr lang="en-US" altLang="vi-VN" sz="2800" dirty="0"/>
              <a:t> 1929-1933 </a:t>
            </a:r>
            <a:r>
              <a:rPr lang="en-US" altLang="vi-VN" sz="2800" dirty="0" err="1"/>
              <a:t>đã</a:t>
            </a:r>
            <a:r>
              <a:rPr lang="en-US" altLang="vi-VN" sz="2800" dirty="0"/>
              <a:t> </a:t>
            </a:r>
            <a:r>
              <a:rPr lang="en-US" altLang="vi-VN" sz="2800" dirty="0" err="1"/>
              <a:t>làm</a:t>
            </a:r>
            <a:r>
              <a:rPr lang="en-US" altLang="vi-VN" sz="2800" dirty="0"/>
              <a:t> </a:t>
            </a:r>
            <a:r>
              <a:rPr lang="en-US" altLang="vi-VN" sz="2800" dirty="0" err="1"/>
              <a:t>cho</a:t>
            </a:r>
            <a:r>
              <a:rPr lang="en-US" altLang="vi-VN" sz="2800" dirty="0"/>
              <a:t> </a:t>
            </a:r>
            <a:r>
              <a:rPr lang="en-US" altLang="vi-VN" sz="2800" dirty="0" err="1"/>
              <a:t>mâu</a:t>
            </a:r>
            <a:r>
              <a:rPr lang="en-US" altLang="vi-VN" sz="2800" dirty="0"/>
              <a:t> </a:t>
            </a:r>
            <a:r>
              <a:rPr lang="en-US" altLang="vi-VN" sz="2800" dirty="0" err="1"/>
              <a:t>thuẫn</a:t>
            </a:r>
            <a:r>
              <a:rPr lang="en-US" altLang="vi-VN" sz="2800" dirty="0"/>
              <a:t> </a:t>
            </a:r>
            <a:r>
              <a:rPr lang="en-US" altLang="vi-VN" sz="2800" dirty="0" err="1"/>
              <a:t>nội</a:t>
            </a:r>
            <a:r>
              <a:rPr lang="en-US" altLang="vi-VN" sz="2800" dirty="0"/>
              <a:t> </a:t>
            </a:r>
            <a:r>
              <a:rPr lang="en-US" altLang="vi-VN" sz="2800" dirty="0" err="1"/>
              <a:t>tại</a:t>
            </a:r>
            <a:r>
              <a:rPr lang="en-US" altLang="vi-VN" sz="2800" dirty="0"/>
              <a:t> </a:t>
            </a:r>
            <a:r>
              <a:rPr lang="en-US" altLang="vi-VN" sz="2800" dirty="0" err="1"/>
              <a:t>của</a:t>
            </a:r>
            <a:r>
              <a:rPr lang="en-US" altLang="vi-VN" sz="2800" dirty="0"/>
              <a:t> </a:t>
            </a:r>
            <a:r>
              <a:rPr lang="en-US" altLang="vi-VN" sz="2800" dirty="0" err="1"/>
              <a:t>chủ</a:t>
            </a:r>
            <a:r>
              <a:rPr lang="en-US" altLang="vi-VN" sz="2800" dirty="0"/>
              <a:t> </a:t>
            </a:r>
            <a:r>
              <a:rPr lang="en-US" altLang="vi-VN" sz="2800" dirty="0" err="1"/>
              <a:t>nghĩa</a:t>
            </a:r>
            <a:r>
              <a:rPr lang="en-US" altLang="vi-VN" sz="2800" dirty="0"/>
              <a:t> </a:t>
            </a:r>
            <a:r>
              <a:rPr lang="en-US" altLang="vi-VN" sz="2800" dirty="0" err="1"/>
              <a:t>tư</a:t>
            </a:r>
            <a:r>
              <a:rPr lang="en-US" altLang="vi-VN" sz="2800" dirty="0"/>
              <a:t> </a:t>
            </a:r>
            <a:r>
              <a:rPr lang="en-US" altLang="vi-VN" sz="2800" dirty="0" err="1"/>
              <a:t>bản</a:t>
            </a:r>
            <a:r>
              <a:rPr lang="en-US" altLang="vi-VN" sz="2800" dirty="0"/>
              <a:t> </a:t>
            </a:r>
            <a:r>
              <a:rPr lang="en-US" altLang="vi-VN" sz="2800" dirty="0" err="1"/>
              <a:t>thêm</a:t>
            </a:r>
            <a:r>
              <a:rPr lang="en-US" altLang="vi-VN" sz="2800" dirty="0"/>
              <a:t> gay </a:t>
            </a:r>
            <a:r>
              <a:rPr lang="en-US" altLang="vi-VN" sz="2800" dirty="0" err="1"/>
              <a:t>gắt</a:t>
            </a:r>
            <a:r>
              <a:rPr lang="en-US" altLang="vi-VN" sz="2800" dirty="0"/>
              <a:t>, </a:t>
            </a:r>
            <a:r>
              <a:rPr lang="en-US" altLang="vi-VN" sz="2800" dirty="0" err="1"/>
              <a:t>phong</a:t>
            </a:r>
            <a:r>
              <a:rPr lang="en-US" altLang="vi-VN" sz="2800" dirty="0"/>
              <a:t> </a:t>
            </a:r>
            <a:r>
              <a:rPr lang="en-US" altLang="vi-VN" sz="2800" dirty="0" err="1"/>
              <a:t>trào</a:t>
            </a:r>
            <a:r>
              <a:rPr lang="en-US" altLang="vi-VN" sz="2800" dirty="0"/>
              <a:t> </a:t>
            </a:r>
            <a:r>
              <a:rPr lang="en-US" altLang="vi-VN" sz="2800" dirty="0" err="1"/>
              <a:t>cách</a:t>
            </a:r>
            <a:r>
              <a:rPr lang="en-US" altLang="vi-VN" sz="2800" dirty="0"/>
              <a:t> </a:t>
            </a:r>
            <a:r>
              <a:rPr lang="en-US" altLang="vi-VN" sz="2800" dirty="0" err="1"/>
              <a:t>mạng</a:t>
            </a:r>
            <a:r>
              <a:rPr lang="en-US" altLang="vi-VN" sz="2800" dirty="0"/>
              <a:t> </a:t>
            </a:r>
            <a:r>
              <a:rPr lang="en-US" altLang="vi-VN" sz="2800" dirty="0" err="1"/>
              <a:t>của</a:t>
            </a:r>
            <a:r>
              <a:rPr lang="en-US" altLang="vi-VN" sz="2800" dirty="0"/>
              <a:t> </a:t>
            </a:r>
            <a:r>
              <a:rPr lang="en-US" altLang="vi-VN" sz="2800" dirty="0" err="1"/>
              <a:t>quần</a:t>
            </a:r>
            <a:r>
              <a:rPr lang="en-US" altLang="vi-VN" sz="2800" dirty="0"/>
              <a:t> </a:t>
            </a:r>
            <a:r>
              <a:rPr lang="en-US" altLang="vi-VN" sz="2800" dirty="0" err="1"/>
              <a:t>chúng</a:t>
            </a:r>
            <a:r>
              <a:rPr lang="en-US" altLang="vi-VN" sz="2800" dirty="0"/>
              <a:t> </a:t>
            </a:r>
            <a:r>
              <a:rPr lang="en-US" altLang="vi-VN" sz="2800" dirty="0" err="1"/>
              <a:t>dâng</a:t>
            </a:r>
            <a:r>
              <a:rPr lang="en-US" altLang="vi-VN" sz="2800" dirty="0"/>
              <a:t> </a:t>
            </a:r>
            <a:r>
              <a:rPr lang="en-US" altLang="vi-VN" sz="2800" dirty="0" err="1"/>
              <a:t>cao</a:t>
            </a:r>
            <a:r>
              <a:rPr lang="en-US" altLang="vi-VN" sz="2800" dirty="0"/>
              <a:t>. </a:t>
            </a:r>
          </a:p>
          <a:p>
            <a:pPr eaLnBrk="1" hangingPunct="1">
              <a:buFontTx/>
              <a:buNone/>
            </a:pPr>
            <a:r>
              <a:rPr lang="en-US" altLang="vi-VN" sz="2800" dirty="0"/>
              <a:t>   	</a:t>
            </a:r>
          </a:p>
          <a:p>
            <a:pPr algn="just" eaLnBrk="1" hangingPunct="1">
              <a:buFontTx/>
              <a:buNone/>
            </a:pPr>
            <a:endParaRPr lang="en-US" altLang="vi-VN" sz="2800" dirty="0"/>
          </a:p>
        </p:txBody>
      </p:sp>
      <p:pic>
        <p:nvPicPr>
          <p:cNvPr id="7170" name="Picture 2" descr="Cuộc khủng hoảng kinh tế 1929-1933 và hậu quả của nó | SGK Lịch sử lớp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3520" y="2982073"/>
            <a:ext cx="9144000" cy="3429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846636"/>
      </p:ext>
    </p:extLst>
  </p:cSld>
  <p:clrMapOvr>
    <a:masterClrMapping/>
  </p:clrMapOvr>
  <p:transition>
    <p:wedg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28">
                                            <p:txEl>
                                              <p:pRg st="0" end="0"/>
                                            </p:txEl>
                                          </p:spTgt>
                                        </p:tgtEl>
                                        <p:attrNameLst>
                                          <p:attrName>style.visibility</p:attrName>
                                        </p:attrNameLst>
                                      </p:cBhvr>
                                      <p:to>
                                        <p:strVal val="visible"/>
                                      </p:to>
                                    </p:set>
                                    <p:animEffect transition="in" filter="wipe(down)">
                                      <p:cBhvr>
                                        <p:cTn id="7" dur="500"/>
                                        <p:tgtEl>
                                          <p:spTgt spid="102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28">
                                            <p:txEl>
                                              <p:pRg st="1" end="1"/>
                                            </p:txEl>
                                          </p:spTgt>
                                        </p:tgtEl>
                                        <p:attrNameLst>
                                          <p:attrName>style.visibility</p:attrName>
                                        </p:attrNameLst>
                                      </p:cBhvr>
                                      <p:to>
                                        <p:strVal val="visible"/>
                                      </p:to>
                                    </p:set>
                                    <p:animEffect transition="in" filter="wipe(down)">
                                      <p:cBhvr>
                                        <p:cTn id="12" dur="500"/>
                                        <p:tgtEl>
                                          <p:spTgt spid="102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Text Placeholder 2"/>
          <p:cNvSpPr>
            <a:spLocks noGrp="1"/>
          </p:cNvSpPr>
          <p:nvPr>
            <p:ph type="body" sz="half" idx="1"/>
          </p:nvPr>
        </p:nvSpPr>
        <p:spPr>
          <a:xfrm>
            <a:off x="922962" y="958067"/>
            <a:ext cx="10476216" cy="4525963"/>
          </a:xfrm>
        </p:spPr>
        <p:txBody>
          <a:bodyPr>
            <a:normAutofit/>
          </a:bodyPr>
          <a:lstStyle/>
          <a:p>
            <a:r>
              <a:rPr lang="en-US" altLang="vi-VN" sz="2800" dirty="0" smtClean="0"/>
              <a:t>-  </a:t>
            </a:r>
            <a:r>
              <a:rPr lang="en-US" altLang="vi-VN" sz="2800" dirty="0" err="1" smtClean="0"/>
              <a:t>Chủ</a:t>
            </a:r>
            <a:r>
              <a:rPr lang="en-US" altLang="vi-VN" sz="2800" dirty="0" smtClean="0"/>
              <a:t> </a:t>
            </a:r>
            <a:r>
              <a:rPr lang="en-US" altLang="vi-VN" sz="2800" dirty="0" err="1" smtClean="0"/>
              <a:t>nghĩa</a:t>
            </a:r>
            <a:r>
              <a:rPr lang="en-US" altLang="vi-VN" sz="2800" dirty="0" smtClean="0"/>
              <a:t> </a:t>
            </a:r>
            <a:r>
              <a:rPr lang="en-US" altLang="vi-VN" sz="2800" dirty="0" err="1" smtClean="0"/>
              <a:t>phát</a:t>
            </a:r>
            <a:r>
              <a:rPr lang="en-US" altLang="vi-VN" sz="2800" dirty="0" smtClean="0"/>
              <a:t> </a:t>
            </a:r>
            <a:r>
              <a:rPr lang="en-US" altLang="vi-VN" sz="2800" dirty="0" err="1" smtClean="0"/>
              <a:t>xít</a:t>
            </a:r>
            <a:r>
              <a:rPr lang="en-US" altLang="vi-VN" sz="2800" dirty="0" smtClean="0"/>
              <a:t> </a:t>
            </a:r>
            <a:r>
              <a:rPr lang="en-US" altLang="vi-VN" sz="2800" dirty="0" err="1" smtClean="0"/>
              <a:t>xuất</a:t>
            </a:r>
            <a:r>
              <a:rPr lang="en-US" altLang="vi-VN" sz="2800" dirty="0" smtClean="0"/>
              <a:t> </a:t>
            </a:r>
            <a:r>
              <a:rPr lang="en-US" altLang="vi-VN" sz="2800" dirty="0" err="1" smtClean="0"/>
              <a:t>hiện</a:t>
            </a:r>
            <a:r>
              <a:rPr lang="en-US" altLang="vi-VN" sz="2800" dirty="0" smtClean="0"/>
              <a:t> </a:t>
            </a:r>
            <a:r>
              <a:rPr lang="en-US" altLang="vi-VN" sz="2800" dirty="0" err="1" smtClean="0"/>
              <a:t>và</a:t>
            </a:r>
            <a:r>
              <a:rPr lang="en-US" altLang="vi-VN" sz="2800" dirty="0" smtClean="0"/>
              <a:t> </a:t>
            </a:r>
            <a:r>
              <a:rPr lang="en-US" altLang="vi-VN" sz="2800" dirty="0" err="1" smtClean="0"/>
              <a:t>thắng</a:t>
            </a:r>
            <a:r>
              <a:rPr lang="en-US" altLang="vi-VN" sz="2800" dirty="0" smtClean="0"/>
              <a:t> </a:t>
            </a:r>
            <a:r>
              <a:rPr lang="en-US" altLang="vi-VN" sz="2800" dirty="0" err="1" smtClean="0"/>
              <a:t>thế</a:t>
            </a:r>
            <a:r>
              <a:rPr lang="en-US" altLang="vi-VN" sz="2800" dirty="0" smtClean="0"/>
              <a:t> ở </a:t>
            </a:r>
            <a:r>
              <a:rPr lang="en-US" altLang="vi-VN" sz="2800" dirty="0" err="1" smtClean="0"/>
              <a:t>một</a:t>
            </a:r>
            <a:r>
              <a:rPr lang="en-US" altLang="vi-VN" sz="2800" dirty="0" smtClean="0"/>
              <a:t> </a:t>
            </a:r>
            <a:r>
              <a:rPr lang="en-US" altLang="vi-VN" sz="2800" dirty="0" err="1" smtClean="0"/>
              <a:t>số</a:t>
            </a:r>
            <a:r>
              <a:rPr lang="en-US" altLang="vi-VN" sz="2800" dirty="0" smtClean="0"/>
              <a:t> </a:t>
            </a:r>
            <a:r>
              <a:rPr lang="en-US" altLang="vi-VN" sz="2800" dirty="0" err="1" smtClean="0"/>
              <a:t>nơi</a:t>
            </a:r>
            <a:r>
              <a:rPr lang="en-US" altLang="vi-VN" sz="2800" dirty="0" smtClean="0"/>
              <a:t> </a:t>
            </a:r>
            <a:r>
              <a:rPr lang="en-US" altLang="vi-VN" sz="2800" dirty="0" err="1" smtClean="0"/>
              <a:t>đã</a:t>
            </a:r>
            <a:r>
              <a:rPr lang="en-US" altLang="vi-VN" sz="2800" dirty="0" smtClean="0"/>
              <a:t> </a:t>
            </a:r>
            <a:r>
              <a:rPr lang="en-US" altLang="vi-VN" sz="2800" dirty="0" err="1" smtClean="0"/>
              <a:t>và</a:t>
            </a:r>
            <a:r>
              <a:rPr lang="en-US" altLang="vi-VN" sz="2800" dirty="0" smtClean="0"/>
              <a:t> </a:t>
            </a:r>
            <a:r>
              <a:rPr lang="en-US" altLang="vi-VN" sz="2800" dirty="0" err="1" smtClean="0"/>
              <a:t>đang</a:t>
            </a:r>
            <a:r>
              <a:rPr lang="en-US" altLang="vi-VN" sz="2800" dirty="0" smtClean="0"/>
              <a:t> </a:t>
            </a:r>
            <a:r>
              <a:rPr lang="en-US" altLang="vi-VN" sz="2800" dirty="0" err="1" smtClean="0"/>
              <a:t>đe</a:t>
            </a:r>
            <a:r>
              <a:rPr lang="en-US" altLang="vi-VN" sz="2800" dirty="0" smtClean="0"/>
              <a:t> </a:t>
            </a:r>
            <a:r>
              <a:rPr lang="en-US" altLang="vi-VN" sz="2800" dirty="0" err="1" smtClean="0"/>
              <a:t>doạ</a:t>
            </a:r>
            <a:r>
              <a:rPr lang="en-US" altLang="vi-VN" sz="2800" dirty="0" smtClean="0"/>
              <a:t> </a:t>
            </a:r>
            <a:r>
              <a:rPr lang="en-US" altLang="vi-VN" sz="2800" dirty="0" err="1" smtClean="0"/>
              <a:t>nghiêm</a:t>
            </a:r>
            <a:r>
              <a:rPr lang="en-US" altLang="vi-VN" sz="2800" dirty="0" smtClean="0"/>
              <a:t> </a:t>
            </a:r>
            <a:r>
              <a:rPr lang="en-US" altLang="vi-VN" sz="2800" dirty="0" err="1" smtClean="0"/>
              <a:t>trọng</a:t>
            </a:r>
            <a:r>
              <a:rPr lang="en-US" altLang="vi-VN" sz="2800" dirty="0" smtClean="0"/>
              <a:t> </a:t>
            </a:r>
            <a:r>
              <a:rPr lang="en-US" altLang="vi-VN" sz="2800" dirty="0" err="1" smtClean="0"/>
              <a:t>nền</a:t>
            </a:r>
            <a:r>
              <a:rPr lang="en-US" altLang="vi-VN" sz="2800" dirty="0" smtClean="0"/>
              <a:t> </a:t>
            </a:r>
            <a:r>
              <a:rPr lang="en-US" altLang="vi-VN" sz="2800" dirty="0" err="1" smtClean="0"/>
              <a:t>hòa</a:t>
            </a:r>
            <a:r>
              <a:rPr lang="en-US" altLang="vi-VN" sz="2800" dirty="0" smtClean="0"/>
              <a:t> </a:t>
            </a:r>
            <a:r>
              <a:rPr lang="en-US" altLang="vi-VN" sz="2800" dirty="0" err="1" smtClean="0"/>
              <a:t>bình</a:t>
            </a:r>
            <a:r>
              <a:rPr lang="en-US" altLang="vi-VN" sz="2800" dirty="0" smtClean="0"/>
              <a:t> </a:t>
            </a:r>
            <a:r>
              <a:rPr lang="en-US" altLang="vi-VN" sz="2800" dirty="0" err="1" smtClean="0"/>
              <a:t>và</a:t>
            </a:r>
            <a:r>
              <a:rPr lang="en-US" altLang="vi-VN" sz="2800" dirty="0" smtClean="0"/>
              <a:t> an </a:t>
            </a:r>
            <a:r>
              <a:rPr lang="en-US" altLang="vi-VN" sz="2800" dirty="0" err="1" smtClean="0"/>
              <a:t>ninh</a:t>
            </a:r>
            <a:r>
              <a:rPr lang="en-US" altLang="vi-VN" sz="2800" dirty="0" smtClean="0"/>
              <a:t> </a:t>
            </a:r>
            <a:r>
              <a:rPr lang="en-US" altLang="vi-VN" sz="2800" dirty="0" err="1" smtClean="0"/>
              <a:t>quốc</a:t>
            </a:r>
            <a:r>
              <a:rPr lang="en-US" altLang="vi-VN" sz="2800" dirty="0" smtClean="0"/>
              <a:t> </a:t>
            </a:r>
            <a:r>
              <a:rPr lang="en-US" altLang="vi-VN" sz="2800" dirty="0" err="1" smtClean="0"/>
              <a:t>tế</a:t>
            </a:r>
            <a:r>
              <a:rPr lang="en-US" altLang="vi-VN" sz="2800" dirty="0" smtClean="0"/>
              <a:t>.</a:t>
            </a:r>
          </a:p>
          <a:p>
            <a:pPr algn="just">
              <a:lnSpc>
                <a:spcPct val="80000"/>
              </a:lnSpc>
            </a:pPr>
            <a:r>
              <a:rPr lang="en-US" altLang="vi-VN" sz="2800" dirty="0"/>
              <a:t>- </a:t>
            </a:r>
            <a:r>
              <a:rPr lang="en-US" altLang="vi-VN" sz="2800" dirty="0" err="1"/>
              <a:t>Đại</a:t>
            </a:r>
            <a:r>
              <a:rPr lang="en-US" altLang="vi-VN" sz="2800" dirty="0"/>
              <a:t> </a:t>
            </a:r>
            <a:r>
              <a:rPr lang="en-US" altLang="vi-VN" sz="2800" dirty="0" err="1"/>
              <a:t>hội</a:t>
            </a:r>
            <a:r>
              <a:rPr lang="en-US" altLang="vi-VN" sz="2800" dirty="0"/>
              <a:t> VII </a:t>
            </a:r>
            <a:r>
              <a:rPr lang="en-US" altLang="vi-VN" sz="2800" dirty="0" err="1"/>
              <a:t>của</a:t>
            </a:r>
            <a:r>
              <a:rPr lang="en-US" altLang="vi-VN" sz="2800" dirty="0"/>
              <a:t> </a:t>
            </a:r>
            <a:r>
              <a:rPr lang="en-US" altLang="vi-VN" sz="2800" dirty="0" err="1"/>
              <a:t>Quốc</a:t>
            </a:r>
            <a:r>
              <a:rPr lang="en-US" altLang="vi-VN" sz="2800" dirty="0"/>
              <a:t> </a:t>
            </a:r>
            <a:r>
              <a:rPr lang="en-US" altLang="vi-VN" sz="2800" dirty="0" err="1"/>
              <a:t>tế</a:t>
            </a:r>
            <a:r>
              <a:rPr lang="en-US" altLang="vi-VN" sz="2800" dirty="0"/>
              <a:t> </a:t>
            </a:r>
            <a:r>
              <a:rPr lang="en-US" altLang="vi-VN" sz="2800" dirty="0" err="1"/>
              <a:t>Cộng</a:t>
            </a:r>
            <a:r>
              <a:rPr lang="en-US" altLang="vi-VN" sz="2800" dirty="0"/>
              <a:t> </a:t>
            </a:r>
            <a:r>
              <a:rPr lang="en-US" altLang="vi-VN" sz="2800" dirty="0" err="1"/>
              <a:t>sản</a:t>
            </a:r>
            <a:r>
              <a:rPr lang="en-US" altLang="vi-VN" sz="2800" dirty="0"/>
              <a:t> </a:t>
            </a:r>
            <a:r>
              <a:rPr lang="en-US" altLang="vi-VN" sz="2800" dirty="0" err="1"/>
              <a:t>họp</a:t>
            </a:r>
            <a:r>
              <a:rPr lang="en-US" altLang="vi-VN" sz="2800" dirty="0"/>
              <a:t> </a:t>
            </a:r>
            <a:r>
              <a:rPr lang="en-US" altLang="vi-VN" sz="2800" dirty="0" err="1"/>
              <a:t>tại</a:t>
            </a:r>
            <a:r>
              <a:rPr lang="en-US" altLang="vi-VN" sz="2800" dirty="0"/>
              <a:t> </a:t>
            </a:r>
            <a:r>
              <a:rPr lang="en-US" altLang="vi-VN" sz="2800" dirty="0" err="1"/>
              <a:t>Mátxcơva</a:t>
            </a:r>
            <a:r>
              <a:rPr lang="en-US" altLang="vi-VN" sz="2800" dirty="0"/>
              <a:t> (</a:t>
            </a:r>
            <a:r>
              <a:rPr lang="en-US" altLang="vi-VN" sz="2800" dirty="0" err="1"/>
              <a:t>tháng</a:t>
            </a:r>
            <a:r>
              <a:rPr lang="en-US" altLang="vi-VN" sz="2800" dirty="0"/>
              <a:t> 7-1935) </a:t>
            </a:r>
            <a:r>
              <a:rPr lang="en-US" altLang="vi-VN" sz="2800" dirty="0" err="1"/>
              <a:t>xác</a:t>
            </a:r>
            <a:r>
              <a:rPr lang="en-US" altLang="vi-VN" sz="2800" dirty="0"/>
              <a:t> </a:t>
            </a:r>
            <a:r>
              <a:rPr lang="en-US" altLang="vi-VN" sz="2800" dirty="0" err="1"/>
              <a:t>định</a:t>
            </a:r>
            <a:r>
              <a:rPr lang="en-US" altLang="vi-VN" sz="2800" dirty="0"/>
              <a:t> </a:t>
            </a:r>
            <a:r>
              <a:rPr lang="en-US" altLang="vi-VN" sz="2800" dirty="0" err="1"/>
              <a:t>kẻ</a:t>
            </a:r>
            <a:r>
              <a:rPr lang="en-US" altLang="vi-VN" sz="2800" dirty="0"/>
              <a:t> </a:t>
            </a:r>
            <a:r>
              <a:rPr lang="en-US" altLang="vi-VN" sz="2800" dirty="0" err="1"/>
              <a:t>thù</a:t>
            </a:r>
            <a:r>
              <a:rPr lang="en-US" altLang="vi-VN" sz="2800" dirty="0"/>
              <a:t> </a:t>
            </a:r>
            <a:r>
              <a:rPr lang="en-US" altLang="vi-VN" sz="2800" dirty="0" err="1"/>
              <a:t>nguy</a:t>
            </a:r>
            <a:r>
              <a:rPr lang="en-US" altLang="vi-VN" sz="2800" dirty="0"/>
              <a:t> </a:t>
            </a:r>
            <a:r>
              <a:rPr lang="en-US" altLang="vi-VN" sz="2800" dirty="0" err="1"/>
              <a:t>hiểm</a:t>
            </a:r>
            <a:r>
              <a:rPr lang="en-US" altLang="vi-VN" sz="2800" dirty="0"/>
              <a:t> </a:t>
            </a:r>
            <a:r>
              <a:rPr lang="en-US" altLang="vi-VN" sz="2800" dirty="0" err="1"/>
              <a:t>trước</a:t>
            </a:r>
            <a:r>
              <a:rPr lang="en-US" altLang="vi-VN" sz="2800" dirty="0"/>
              <a:t> </a:t>
            </a:r>
            <a:r>
              <a:rPr lang="en-US" altLang="vi-VN" sz="2800" dirty="0" err="1"/>
              <a:t>mắt</a:t>
            </a:r>
            <a:r>
              <a:rPr lang="en-US" altLang="vi-VN" sz="2800" dirty="0"/>
              <a:t> </a:t>
            </a:r>
            <a:r>
              <a:rPr lang="en-US" altLang="vi-VN" sz="2800" dirty="0" err="1"/>
              <a:t>của</a:t>
            </a:r>
            <a:r>
              <a:rPr lang="en-US" altLang="vi-VN" sz="2800" dirty="0"/>
              <a:t> </a:t>
            </a:r>
            <a:r>
              <a:rPr lang="en-US" altLang="vi-VN" sz="2800" dirty="0" err="1"/>
              <a:t>nhân</a:t>
            </a:r>
            <a:r>
              <a:rPr lang="en-US" altLang="vi-VN" sz="2800" dirty="0"/>
              <a:t> </a:t>
            </a:r>
            <a:r>
              <a:rPr lang="en-US" altLang="vi-VN" sz="2800" dirty="0" err="1"/>
              <a:t>dân</a:t>
            </a:r>
            <a:r>
              <a:rPr lang="en-US" altLang="vi-VN" sz="2800" dirty="0"/>
              <a:t> </a:t>
            </a:r>
            <a:r>
              <a:rPr lang="en-US" altLang="vi-VN" sz="2800" dirty="0" err="1"/>
              <a:t>thế</a:t>
            </a:r>
            <a:r>
              <a:rPr lang="en-US" altLang="vi-VN" sz="2800" dirty="0"/>
              <a:t> </a:t>
            </a:r>
            <a:r>
              <a:rPr lang="en-US" altLang="vi-VN" sz="2800" dirty="0" err="1"/>
              <a:t>giới</a:t>
            </a:r>
            <a:r>
              <a:rPr lang="en-US" altLang="vi-VN" sz="2800" dirty="0"/>
              <a:t> </a:t>
            </a:r>
            <a:r>
              <a:rPr lang="en-US" altLang="vi-VN" sz="2800" dirty="0" err="1"/>
              <a:t>là</a:t>
            </a:r>
            <a:r>
              <a:rPr lang="en-US" altLang="vi-VN" sz="2800" dirty="0"/>
              <a:t> </a:t>
            </a:r>
            <a:r>
              <a:rPr lang="en-US" altLang="vi-VN" sz="2800" dirty="0" err="1"/>
              <a:t>chủ</a:t>
            </a:r>
            <a:r>
              <a:rPr lang="en-US" altLang="vi-VN" sz="2800" dirty="0"/>
              <a:t> </a:t>
            </a:r>
            <a:r>
              <a:rPr lang="en-US" altLang="vi-VN" sz="2800" dirty="0" err="1"/>
              <a:t>nghĩa</a:t>
            </a:r>
            <a:r>
              <a:rPr lang="en-US" altLang="vi-VN" sz="2800" dirty="0"/>
              <a:t> </a:t>
            </a:r>
            <a:r>
              <a:rPr lang="en-US" altLang="vi-VN" sz="2800" dirty="0" err="1"/>
              <a:t>phát</a:t>
            </a:r>
            <a:r>
              <a:rPr lang="en-US" altLang="vi-VN" sz="2800" dirty="0"/>
              <a:t> </a:t>
            </a:r>
            <a:r>
              <a:rPr lang="en-US" altLang="vi-VN" sz="2800" dirty="0" err="1"/>
              <a:t>xít</a:t>
            </a:r>
            <a:r>
              <a:rPr lang="en-US" altLang="vi-VN" sz="2800" dirty="0"/>
              <a:t> </a:t>
            </a:r>
            <a:r>
              <a:rPr lang="en-US" altLang="vi-VN" sz="2800" dirty="0" err="1"/>
              <a:t>nên</a:t>
            </a:r>
            <a:r>
              <a:rPr lang="en-US" altLang="vi-VN" sz="2800" dirty="0"/>
              <a:t> </a:t>
            </a:r>
            <a:r>
              <a:rPr lang="en-US" altLang="vi-VN" sz="2800" dirty="0" err="1"/>
              <a:t>nhiệm</a:t>
            </a:r>
            <a:r>
              <a:rPr lang="en-US" altLang="vi-VN" sz="2800" dirty="0"/>
              <a:t> </a:t>
            </a:r>
            <a:r>
              <a:rPr lang="en-US" altLang="vi-VN" sz="2800" dirty="0" err="1"/>
              <a:t>vụ</a:t>
            </a:r>
            <a:r>
              <a:rPr lang="en-US" altLang="vi-VN" sz="2800" dirty="0"/>
              <a:t> </a:t>
            </a:r>
            <a:r>
              <a:rPr lang="en-US" altLang="vi-VN" sz="2800" dirty="0" err="1"/>
              <a:t>trước</a:t>
            </a:r>
            <a:r>
              <a:rPr lang="en-US" altLang="vi-VN" sz="2800" dirty="0"/>
              <a:t> </a:t>
            </a:r>
            <a:r>
              <a:rPr lang="en-US" altLang="vi-VN" sz="2800" dirty="0" err="1"/>
              <a:t>mắt</a:t>
            </a:r>
            <a:r>
              <a:rPr lang="en-US" altLang="vi-VN" sz="2800" dirty="0"/>
              <a:t> </a:t>
            </a:r>
            <a:r>
              <a:rPr lang="en-US" altLang="vi-VN" sz="2800" dirty="0" err="1"/>
              <a:t>lúc</a:t>
            </a:r>
            <a:r>
              <a:rPr lang="en-US" altLang="vi-VN" sz="2800" dirty="0"/>
              <a:t> </a:t>
            </a:r>
            <a:r>
              <a:rPr lang="en-US" altLang="vi-VN" sz="2800" dirty="0" err="1"/>
              <a:t>này</a:t>
            </a:r>
            <a:r>
              <a:rPr lang="en-US" altLang="vi-VN" sz="2800" dirty="0"/>
              <a:t> </a:t>
            </a:r>
            <a:r>
              <a:rPr lang="en-US" altLang="vi-VN" sz="2800" dirty="0" err="1"/>
              <a:t>là</a:t>
            </a:r>
            <a:r>
              <a:rPr lang="en-US" altLang="vi-VN" sz="2800" dirty="0"/>
              <a:t> </a:t>
            </a:r>
            <a:r>
              <a:rPr lang="en-US" altLang="vi-VN" sz="2800" dirty="0" err="1"/>
              <a:t>chống</a:t>
            </a:r>
            <a:r>
              <a:rPr lang="en-US" altLang="vi-VN" sz="2800" dirty="0"/>
              <a:t> </a:t>
            </a:r>
            <a:r>
              <a:rPr lang="en-US" altLang="vi-VN" sz="2800" dirty="0" err="1"/>
              <a:t>chủ</a:t>
            </a:r>
            <a:r>
              <a:rPr lang="en-US" altLang="vi-VN" sz="2800" dirty="0"/>
              <a:t> </a:t>
            </a:r>
            <a:r>
              <a:rPr lang="en-US" altLang="vi-VN" sz="2800" dirty="0" err="1"/>
              <a:t>nghĩa</a:t>
            </a:r>
            <a:r>
              <a:rPr lang="en-US" altLang="vi-VN" sz="2800" dirty="0"/>
              <a:t> </a:t>
            </a:r>
            <a:r>
              <a:rPr lang="en-US" altLang="vi-VN" sz="2800" dirty="0" err="1"/>
              <a:t>phát</a:t>
            </a:r>
            <a:r>
              <a:rPr lang="en-US" altLang="vi-VN" sz="2800" dirty="0"/>
              <a:t> </a:t>
            </a:r>
            <a:r>
              <a:rPr lang="en-US" altLang="vi-VN" sz="2800" dirty="0" err="1"/>
              <a:t>xít</a:t>
            </a:r>
            <a:r>
              <a:rPr lang="en-US" altLang="vi-VN" sz="2800" dirty="0"/>
              <a:t>, </a:t>
            </a:r>
            <a:r>
              <a:rPr lang="en-US" altLang="vi-VN" sz="2800" dirty="0" err="1"/>
              <a:t>chống</a:t>
            </a:r>
            <a:r>
              <a:rPr lang="en-US" altLang="vi-VN" sz="2800" dirty="0"/>
              <a:t> </a:t>
            </a:r>
            <a:r>
              <a:rPr lang="en-US" altLang="vi-VN" sz="2800" dirty="0" err="1"/>
              <a:t>chiến</a:t>
            </a:r>
            <a:r>
              <a:rPr lang="en-US" altLang="vi-VN" sz="2800" dirty="0"/>
              <a:t> </a:t>
            </a:r>
            <a:r>
              <a:rPr lang="en-US" altLang="vi-VN" sz="2800" dirty="0" err="1"/>
              <a:t>tranh</a:t>
            </a:r>
            <a:r>
              <a:rPr lang="en-US" altLang="vi-VN" sz="2800" dirty="0"/>
              <a:t>, </a:t>
            </a:r>
            <a:r>
              <a:rPr lang="en-US" altLang="vi-VN" sz="2800" dirty="0" err="1"/>
              <a:t>bảo</a:t>
            </a:r>
            <a:r>
              <a:rPr lang="en-US" altLang="vi-VN" sz="2800" dirty="0"/>
              <a:t> </a:t>
            </a:r>
            <a:r>
              <a:rPr lang="en-US" altLang="vi-VN" sz="2800" dirty="0" err="1"/>
              <a:t>vệ</a:t>
            </a:r>
            <a:r>
              <a:rPr lang="en-US" altLang="vi-VN" sz="2800" dirty="0"/>
              <a:t> </a:t>
            </a:r>
            <a:r>
              <a:rPr lang="en-US" altLang="vi-VN" sz="2800" dirty="0" err="1"/>
              <a:t>dân</a:t>
            </a:r>
            <a:r>
              <a:rPr lang="en-US" altLang="vi-VN" sz="2800" dirty="0"/>
              <a:t> </a:t>
            </a:r>
            <a:r>
              <a:rPr lang="en-US" altLang="vi-VN" sz="2800" dirty="0" err="1"/>
              <a:t>chủ</a:t>
            </a:r>
            <a:r>
              <a:rPr lang="en-US" altLang="vi-VN" sz="2800" dirty="0"/>
              <a:t> </a:t>
            </a:r>
            <a:r>
              <a:rPr lang="en-US" altLang="vi-VN" sz="2800" dirty="0" err="1"/>
              <a:t>và</a:t>
            </a:r>
            <a:r>
              <a:rPr lang="en-US" altLang="vi-VN" sz="2800" dirty="0"/>
              <a:t> </a:t>
            </a:r>
            <a:r>
              <a:rPr lang="en-US" altLang="vi-VN" sz="2800" dirty="0" err="1"/>
              <a:t>hòa</a:t>
            </a:r>
            <a:r>
              <a:rPr lang="en-US" altLang="vi-VN" sz="2800" dirty="0"/>
              <a:t> </a:t>
            </a:r>
            <a:r>
              <a:rPr lang="en-US" altLang="vi-VN" sz="2800" dirty="0" err="1"/>
              <a:t>bình</a:t>
            </a:r>
            <a:r>
              <a:rPr lang="en-US" altLang="vi-VN" sz="2800" dirty="0"/>
              <a:t>. </a:t>
            </a:r>
            <a:endParaRPr lang="en-US" altLang="vi-VN" sz="2800" dirty="0" smtClean="0"/>
          </a:p>
          <a:p>
            <a:pPr algn="just">
              <a:lnSpc>
                <a:spcPct val="80000"/>
              </a:lnSpc>
            </a:pPr>
            <a:r>
              <a:rPr lang="en-US" altLang="vi-VN" sz="2800" dirty="0"/>
              <a:t>+ </a:t>
            </a:r>
            <a:r>
              <a:rPr lang="en-US" altLang="vi-VN" sz="2800" dirty="0" err="1"/>
              <a:t>Đại</a:t>
            </a:r>
            <a:r>
              <a:rPr lang="en-US" altLang="vi-VN" sz="2800" dirty="0"/>
              <a:t> </a:t>
            </a:r>
            <a:r>
              <a:rPr lang="en-US" altLang="vi-VN" sz="2800" dirty="0" err="1"/>
              <a:t>hội</a:t>
            </a:r>
            <a:r>
              <a:rPr lang="en-US" altLang="vi-VN" sz="2800" dirty="0"/>
              <a:t> </a:t>
            </a:r>
            <a:r>
              <a:rPr lang="en-US" altLang="vi-VN" sz="2800" dirty="0" err="1"/>
              <a:t>chủ</a:t>
            </a:r>
            <a:r>
              <a:rPr lang="en-US" altLang="vi-VN" sz="2800" dirty="0"/>
              <a:t> </a:t>
            </a:r>
            <a:r>
              <a:rPr lang="en-US" altLang="vi-VN" sz="2800" dirty="0" err="1"/>
              <a:t>trương</a:t>
            </a:r>
            <a:r>
              <a:rPr lang="en-US" altLang="vi-VN" sz="2800" dirty="0"/>
              <a:t> </a:t>
            </a:r>
            <a:r>
              <a:rPr lang="en-US" altLang="vi-VN" sz="2800" dirty="0" err="1"/>
              <a:t>lập</a:t>
            </a:r>
            <a:r>
              <a:rPr lang="en-US" altLang="vi-VN" sz="2800" dirty="0"/>
              <a:t> </a:t>
            </a:r>
            <a:r>
              <a:rPr lang="en-US" altLang="vi-VN" sz="2800" dirty="0" err="1"/>
              <a:t>mặt</a:t>
            </a:r>
            <a:r>
              <a:rPr lang="en-US" altLang="vi-VN" sz="2800" dirty="0"/>
              <a:t> </a:t>
            </a:r>
            <a:r>
              <a:rPr lang="en-US" altLang="vi-VN" sz="2800" dirty="0" err="1"/>
              <a:t>trận</a:t>
            </a:r>
            <a:r>
              <a:rPr lang="en-US" altLang="vi-VN" sz="2800" dirty="0"/>
              <a:t> </a:t>
            </a:r>
            <a:r>
              <a:rPr lang="en-US" altLang="vi-VN" sz="2800" dirty="0" err="1"/>
              <a:t>nhân</a:t>
            </a:r>
            <a:r>
              <a:rPr lang="en-US" altLang="vi-VN" sz="2800" dirty="0"/>
              <a:t> </a:t>
            </a:r>
            <a:r>
              <a:rPr lang="en-US" altLang="vi-VN" sz="2800" dirty="0" err="1"/>
              <a:t>dân</a:t>
            </a:r>
            <a:r>
              <a:rPr lang="en-US" altLang="vi-VN" sz="2800" dirty="0"/>
              <a:t> </a:t>
            </a:r>
            <a:r>
              <a:rPr lang="en-US" altLang="vi-VN" sz="2800" dirty="0" err="1"/>
              <a:t>rộng</a:t>
            </a:r>
            <a:r>
              <a:rPr lang="en-US" altLang="vi-VN" sz="2800" dirty="0"/>
              <a:t> </a:t>
            </a:r>
            <a:r>
              <a:rPr lang="en-US" altLang="vi-VN" sz="2800" dirty="0" err="1"/>
              <a:t>rãi</a:t>
            </a:r>
            <a:r>
              <a:rPr lang="en-US" altLang="vi-VN" sz="2800" dirty="0"/>
              <a:t> </a:t>
            </a:r>
            <a:r>
              <a:rPr lang="en-US" altLang="vi-VN" sz="2800" dirty="0" err="1"/>
              <a:t>chống</a:t>
            </a:r>
            <a:r>
              <a:rPr lang="en-US" altLang="vi-VN" sz="2800" dirty="0"/>
              <a:t> </a:t>
            </a:r>
            <a:r>
              <a:rPr lang="en-US" altLang="vi-VN" sz="2800" dirty="0" err="1"/>
              <a:t>phát</a:t>
            </a:r>
            <a:r>
              <a:rPr lang="en-US" altLang="vi-VN" sz="2800" dirty="0"/>
              <a:t> </a:t>
            </a:r>
            <a:r>
              <a:rPr lang="en-US" altLang="vi-VN" sz="2800" dirty="0" err="1"/>
              <a:t>xít</a:t>
            </a:r>
            <a:r>
              <a:rPr lang="en-US" altLang="vi-VN" sz="2800" dirty="0"/>
              <a:t> </a:t>
            </a:r>
            <a:r>
              <a:rPr lang="en-US" altLang="vi-VN" sz="2800" dirty="0" err="1"/>
              <a:t>và</a:t>
            </a:r>
            <a:r>
              <a:rPr lang="en-US" altLang="vi-VN" sz="2800" dirty="0"/>
              <a:t> </a:t>
            </a:r>
            <a:r>
              <a:rPr lang="en-US" altLang="vi-VN" sz="2800" dirty="0" err="1"/>
              <a:t>chiến</a:t>
            </a:r>
            <a:r>
              <a:rPr lang="en-US" altLang="vi-VN" sz="2800" dirty="0"/>
              <a:t> </a:t>
            </a:r>
            <a:r>
              <a:rPr lang="en-US" altLang="vi-VN" sz="2800" dirty="0" err="1"/>
              <a:t>tranh</a:t>
            </a:r>
            <a:r>
              <a:rPr lang="en-US" altLang="vi-VN" sz="2800" dirty="0"/>
              <a:t> </a:t>
            </a:r>
            <a:r>
              <a:rPr lang="en-US" altLang="vi-VN" sz="2800" dirty="0" err="1"/>
              <a:t>phát</a:t>
            </a:r>
            <a:r>
              <a:rPr lang="en-US" altLang="vi-VN" sz="2800" dirty="0"/>
              <a:t> </a:t>
            </a:r>
            <a:r>
              <a:rPr lang="en-US" altLang="vi-VN" sz="2800" dirty="0" err="1"/>
              <a:t>xít</a:t>
            </a:r>
            <a:r>
              <a:rPr lang="en-US" altLang="vi-VN" sz="2800" dirty="0"/>
              <a:t>. </a:t>
            </a:r>
          </a:p>
          <a:p>
            <a:pPr algn="just">
              <a:lnSpc>
                <a:spcPct val="80000"/>
              </a:lnSpc>
            </a:pPr>
            <a:r>
              <a:rPr lang="en-US" altLang="vi-VN" sz="2800" dirty="0"/>
              <a:t> + </a:t>
            </a:r>
            <a:r>
              <a:rPr lang="en-US" altLang="vi-VN" sz="2800" dirty="0" err="1"/>
              <a:t>Đại</a:t>
            </a:r>
            <a:r>
              <a:rPr lang="en-US" altLang="vi-VN" sz="2800" dirty="0"/>
              <a:t> </a:t>
            </a:r>
            <a:r>
              <a:rPr lang="en-US" altLang="vi-VN" sz="2800" dirty="0" err="1"/>
              <a:t>hội</a:t>
            </a:r>
            <a:r>
              <a:rPr lang="en-US" altLang="vi-VN" sz="2800" dirty="0"/>
              <a:t> </a:t>
            </a:r>
            <a:r>
              <a:rPr lang="en-US" altLang="vi-VN" sz="2800" dirty="0" err="1"/>
              <a:t>chỉ</a:t>
            </a:r>
            <a:r>
              <a:rPr lang="en-US" altLang="vi-VN" sz="2800" dirty="0"/>
              <a:t> </a:t>
            </a:r>
            <a:r>
              <a:rPr lang="en-US" altLang="vi-VN" sz="2800" dirty="0" err="1"/>
              <a:t>rõ</a:t>
            </a:r>
            <a:r>
              <a:rPr lang="en-US" altLang="vi-VN" sz="2800" dirty="0"/>
              <a:t> </a:t>
            </a:r>
            <a:r>
              <a:rPr lang="en-US" altLang="vi-VN" sz="2800" dirty="0" err="1"/>
              <a:t>đối</a:t>
            </a:r>
            <a:r>
              <a:rPr lang="en-US" altLang="vi-VN" sz="2800" dirty="0"/>
              <a:t> </a:t>
            </a:r>
            <a:r>
              <a:rPr lang="en-US" altLang="vi-VN" sz="2800" dirty="0" err="1"/>
              <a:t>với</a:t>
            </a:r>
            <a:r>
              <a:rPr lang="en-US" altLang="vi-VN" sz="2800" dirty="0"/>
              <a:t> </a:t>
            </a:r>
            <a:r>
              <a:rPr lang="en-US" altLang="vi-VN" sz="2800" dirty="0" err="1"/>
              <a:t>các</a:t>
            </a:r>
            <a:r>
              <a:rPr lang="en-US" altLang="vi-VN" sz="2800" dirty="0"/>
              <a:t> </a:t>
            </a:r>
            <a:r>
              <a:rPr lang="en-US" altLang="vi-VN" sz="2800" dirty="0" err="1"/>
              <a:t>nước</a:t>
            </a:r>
            <a:r>
              <a:rPr lang="en-US" altLang="vi-VN" sz="2800" dirty="0"/>
              <a:t> </a:t>
            </a:r>
            <a:r>
              <a:rPr lang="en-US" altLang="vi-VN" sz="2800" dirty="0" err="1"/>
              <a:t>thuộc</a:t>
            </a:r>
            <a:r>
              <a:rPr lang="en-US" altLang="vi-VN" sz="2800" dirty="0"/>
              <a:t> </a:t>
            </a:r>
            <a:r>
              <a:rPr lang="en-US" altLang="vi-VN" sz="2800" dirty="0" err="1"/>
              <a:t>địa</a:t>
            </a:r>
            <a:r>
              <a:rPr lang="en-US" altLang="vi-VN" sz="2800" dirty="0"/>
              <a:t> </a:t>
            </a:r>
            <a:r>
              <a:rPr lang="en-US" altLang="vi-VN" sz="2800" dirty="0" err="1"/>
              <a:t>và</a:t>
            </a:r>
            <a:r>
              <a:rPr lang="en-US" altLang="vi-VN" sz="2800" dirty="0"/>
              <a:t> </a:t>
            </a:r>
            <a:r>
              <a:rPr lang="en-US" altLang="vi-VN" sz="2800" dirty="0" err="1"/>
              <a:t>nửa</a:t>
            </a:r>
            <a:r>
              <a:rPr lang="en-US" altLang="vi-VN" sz="2800" dirty="0"/>
              <a:t> </a:t>
            </a:r>
            <a:r>
              <a:rPr lang="en-US" altLang="vi-VN" sz="2800" dirty="0" err="1"/>
              <a:t>thuộc</a:t>
            </a:r>
            <a:r>
              <a:rPr lang="en-US" altLang="vi-VN" sz="2800" dirty="0"/>
              <a:t> </a:t>
            </a:r>
            <a:r>
              <a:rPr lang="en-US" altLang="vi-VN" sz="2800" dirty="0" err="1"/>
              <a:t>địa</a:t>
            </a:r>
            <a:r>
              <a:rPr lang="en-US" altLang="vi-VN" sz="2800" dirty="0"/>
              <a:t>, </a:t>
            </a:r>
            <a:r>
              <a:rPr lang="en-US" altLang="vi-VN" sz="2800" dirty="0" err="1"/>
              <a:t>vấn</a:t>
            </a:r>
            <a:r>
              <a:rPr lang="en-US" altLang="vi-VN" sz="2800" dirty="0"/>
              <a:t> </a:t>
            </a:r>
            <a:r>
              <a:rPr lang="en-US" altLang="vi-VN" sz="2800" dirty="0" err="1"/>
              <a:t>đề</a:t>
            </a:r>
            <a:r>
              <a:rPr lang="en-US" altLang="vi-VN" sz="2800" dirty="0"/>
              <a:t> </a:t>
            </a:r>
            <a:r>
              <a:rPr lang="en-US" altLang="vi-VN" sz="2800" dirty="0" err="1"/>
              <a:t>lập</a:t>
            </a:r>
            <a:r>
              <a:rPr lang="en-US" altLang="vi-VN" sz="2800" dirty="0"/>
              <a:t> </a:t>
            </a:r>
            <a:r>
              <a:rPr lang="en-US" altLang="vi-VN" sz="2800" dirty="0" err="1"/>
              <a:t>mặt</a:t>
            </a:r>
            <a:r>
              <a:rPr lang="en-US" altLang="vi-VN" sz="2800" dirty="0"/>
              <a:t> </a:t>
            </a:r>
            <a:r>
              <a:rPr lang="en-US" altLang="vi-VN" sz="2800" dirty="0" err="1"/>
              <a:t>trận</a:t>
            </a:r>
            <a:r>
              <a:rPr lang="en-US" altLang="vi-VN" sz="2800" dirty="0"/>
              <a:t> </a:t>
            </a:r>
            <a:r>
              <a:rPr lang="en-US" altLang="vi-VN" sz="2800" dirty="0" err="1"/>
              <a:t>thống</a:t>
            </a:r>
            <a:r>
              <a:rPr lang="en-US" altLang="vi-VN" sz="2800" dirty="0"/>
              <a:t> </a:t>
            </a:r>
            <a:r>
              <a:rPr lang="en-US" altLang="vi-VN" sz="2800" dirty="0" err="1"/>
              <a:t>nhất</a:t>
            </a:r>
            <a:r>
              <a:rPr lang="en-US" altLang="vi-VN" sz="2800" dirty="0"/>
              <a:t> </a:t>
            </a:r>
            <a:r>
              <a:rPr lang="en-US" altLang="vi-VN" sz="2800" dirty="0" err="1"/>
              <a:t>chống</a:t>
            </a:r>
            <a:r>
              <a:rPr lang="en-US" altLang="vi-VN" sz="2800" dirty="0"/>
              <a:t> </a:t>
            </a:r>
            <a:r>
              <a:rPr lang="en-US" altLang="vi-VN" sz="2800" dirty="0" err="1"/>
              <a:t>đế</a:t>
            </a:r>
            <a:r>
              <a:rPr lang="en-US" altLang="vi-VN" sz="2800" dirty="0"/>
              <a:t> </a:t>
            </a:r>
            <a:r>
              <a:rPr lang="en-US" altLang="vi-VN" sz="2800" dirty="0" err="1"/>
              <a:t>quốc</a:t>
            </a:r>
            <a:r>
              <a:rPr lang="en-US" altLang="vi-VN" sz="2800" dirty="0"/>
              <a:t> </a:t>
            </a:r>
            <a:r>
              <a:rPr lang="en-US" altLang="vi-VN" sz="2800" dirty="0" err="1"/>
              <a:t>có</a:t>
            </a:r>
            <a:r>
              <a:rPr lang="en-US" altLang="vi-VN" sz="2800" dirty="0"/>
              <a:t> </a:t>
            </a:r>
            <a:r>
              <a:rPr lang="en-US" altLang="vi-VN" sz="2800" dirty="0" err="1"/>
              <a:t>tầm</a:t>
            </a:r>
            <a:r>
              <a:rPr lang="en-US" altLang="vi-VN" sz="2800" dirty="0"/>
              <a:t> </a:t>
            </a:r>
            <a:r>
              <a:rPr lang="en-US" altLang="vi-VN" sz="2800" dirty="0" err="1"/>
              <a:t>quan</a:t>
            </a:r>
            <a:r>
              <a:rPr lang="en-US" altLang="vi-VN" sz="2800" dirty="0"/>
              <a:t> </a:t>
            </a:r>
            <a:r>
              <a:rPr lang="en-US" altLang="vi-VN" sz="2800" dirty="0" err="1"/>
              <a:t>trọng</a:t>
            </a:r>
            <a:r>
              <a:rPr lang="en-US" altLang="vi-VN" sz="2800" dirty="0"/>
              <a:t> </a:t>
            </a:r>
            <a:r>
              <a:rPr lang="en-US" altLang="vi-VN" sz="2800" dirty="0" err="1"/>
              <a:t>đặc</a:t>
            </a:r>
            <a:r>
              <a:rPr lang="en-US" altLang="vi-VN" sz="2800" dirty="0"/>
              <a:t> </a:t>
            </a:r>
            <a:r>
              <a:rPr lang="en-US" altLang="vi-VN" sz="2800" dirty="0" err="1"/>
              <a:t>biệt</a:t>
            </a:r>
            <a:r>
              <a:rPr lang="en-US" altLang="vi-VN" sz="2800" dirty="0"/>
              <a:t>. </a:t>
            </a:r>
          </a:p>
          <a:p>
            <a:pPr algn="just">
              <a:lnSpc>
                <a:spcPct val="80000"/>
              </a:lnSpc>
            </a:pPr>
            <a:endParaRPr lang="en-US" altLang="vi-VN" dirty="0"/>
          </a:p>
          <a:p>
            <a:pPr>
              <a:lnSpc>
                <a:spcPct val="80000"/>
              </a:lnSpc>
            </a:pPr>
            <a:endParaRPr lang="en-US" altLang="vi-VN" dirty="0"/>
          </a:p>
          <a:p>
            <a:endParaRPr lang="en-US" altLang="vi-VN" dirty="0" smtClean="0"/>
          </a:p>
        </p:txBody>
      </p:sp>
    </p:spTree>
    <p:extLst>
      <p:ext uri="{BB962C8B-B14F-4D97-AF65-F5344CB8AC3E}">
        <p14:creationId xmlns:p14="http://schemas.microsoft.com/office/powerpoint/2010/main" val="1620484560"/>
      </p:ext>
    </p:extLst>
  </p:cSld>
  <p:clrMapOvr>
    <a:masterClrMapping/>
  </p:clrMapOvr>
  <p:transition>
    <p:wedg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228823" y="775130"/>
            <a:ext cx="2780307" cy="820738"/>
          </a:xfrm>
          <a:prstGeom prst="rect">
            <a:avLst/>
          </a:prstGeom>
        </p:spPr>
        <p:txBody>
          <a:bodyPr lIns="0" tIns="0" rIns="0" bIns="0" rtlCol="0" anchor="t">
            <a:spAutoFit/>
          </a:bodyPr>
          <a:lstStyle/>
          <a:p>
            <a:pPr algn="r">
              <a:lnSpc>
                <a:spcPts val="6400"/>
              </a:lnSpc>
            </a:pPr>
            <a:r>
              <a:rPr lang="en-US" sz="5333" dirty="0" err="1">
                <a:latin typeface="Muli Regular"/>
              </a:rPr>
              <a:t>Về</a:t>
            </a:r>
            <a:r>
              <a:rPr lang="en-US" sz="5333" dirty="0">
                <a:latin typeface="Muli Regular"/>
              </a:rPr>
              <a:t> </a:t>
            </a:r>
          </a:p>
        </p:txBody>
      </p:sp>
      <p:grpSp>
        <p:nvGrpSpPr>
          <p:cNvPr id="13" name="Group 13"/>
          <p:cNvGrpSpPr/>
          <p:nvPr/>
        </p:nvGrpSpPr>
        <p:grpSpPr>
          <a:xfrm>
            <a:off x="4685475" y="1516910"/>
            <a:ext cx="5211139" cy="159207"/>
            <a:chOff x="0" y="0"/>
            <a:chExt cx="3945965" cy="120553"/>
          </a:xfrm>
        </p:grpSpPr>
        <p:sp>
          <p:nvSpPr>
            <p:cNvPr id="14" name="Freeform 14"/>
            <p:cNvSpPr/>
            <p:nvPr/>
          </p:nvSpPr>
          <p:spPr>
            <a:xfrm>
              <a:off x="-4133" y="-2283"/>
              <a:ext cx="3954205" cy="124140"/>
            </a:xfrm>
            <a:custGeom>
              <a:avLst/>
              <a:gdLst/>
              <a:ahLst/>
              <a:cxnLst/>
              <a:rect l="l" t="t" r="r" b="b"/>
              <a:pathLst>
                <a:path w="3954205" h="124140">
                  <a:moveTo>
                    <a:pt x="16295" y="109891"/>
                  </a:moveTo>
                  <a:cubicBezTo>
                    <a:pt x="0" y="111415"/>
                    <a:pt x="158" y="86001"/>
                    <a:pt x="16295" y="84491"/>
                  </a:cubicBezTo>
                  <a:cubicBezTo>
                    <a:pt x="161057" y="70947"/>
                    <a:pt x="305820" y="57402"/>
                    <a:pt x="450582" y="43858"/>
                  </a:cubicBezTo>
                  <a:cubicBezTo>
                    <a:pt x="592552" y="30575"/>
                    <a:pt x="734187" y="18300"/>
                    <a:pt x="876777" y="14141"/>
                  </a:cubicBezTo>
                  <a:cubicBezTo>
                    <a:pt x="1131353" y="6714"/>
                    <a:pt x="1385995" y="15887"/>
                    <a:pt x="1640508" y="21508"/>
                  </a:cubicBezTo>
                  <a:cubicBezTo>
                    <a:pt x="1764677" y="24250"/>
                    <a:pt x="1888935" y="26709"/>
                    <a:pt x="2013126" y="24009"/>
                  </a:cubicBezTo>
                  <a:cubicBezTo>
                    <a:pt x="2139256" y="21267"/>
                    <a:pt x="2265232" y="14249"/>
                    <a:pt x="2391266" y="8905"/>
                  </a:cubicBezTo>
                  <a:cubicBezTo>
                    <a:pt x="2516951" y="3575"/>
                    <a:pt x="2642808" y="0"/>
                    <a:pt x="2768589" y="3986"/>
                  </a:cubicBezTo>
                  <a:cubicBezTo>
                    <a:pt x="2898082" y="8091"/>
                    <a:pt x="3027245" y="21621"/>
                    <a:pt x="3156311" y="32359"/>
                  </a:cubicBezTo>
                  <a:cubicBezTo>
                    <a:pt x="3416845" y="54034"/>
                    <a:pt x="3677380" y="75709"/>
                    <a:pt x="3937915" y="97384"/>
                  </a:cubicBezTo>
                  <a:cubicBezTo>
                    <a:pt x="3954115" y="98732"/>
                    <a:pt x="3954205" y="124139"/>
                    <a:pt x="3937915" y="122784"/>
                  </a:cubicBezTo>
                  <a:cubicBezTo>
                    <a:pt x="3646116" y="98508"/>
                    <a:pt x="3354317" y="74232"/>
                    <a:pt x="3062519" y="49956"/>
                  </a:cubicBezTo>
                  <a:cubicBezTo>
                    <a:pt x="2934217" y="39282"/>
                    <a:pt x="2806368" y="28444"/>
                    <a:pt x="2677527" y="27731"/>
                  </a:cubicBezTo>
                  <a:cubicBezTo>
                    <a:pt x="2551935" y="27038"/>
                    <a:pt x="2426426" y="32560"/>
                    <a:pt x="2300996" y="38345"/>
                  </a:cubicBezTo>
                  <a:cubicBezTo>
                    <a:pt x="2176977" y="44063"/>
                    <a:pt x="2052924" y="49964"/>
                    <a:pt x="1928749" y="50560"/>
                  </a:cubicBezTo>
                  <a:cubicBezTo>
                    <a:pt x="1802198" y="51167"/>
                    <a:pt x="1675607" y="47839"/>
                    <a:pt x="1549103" y="44772"/>
                  </a:cubicBezTo>
                  <a:cubicBezTo>
                    <a:pt x="1294742" y="38606"/>
                    <a:pt x="1040066" y="31210"/>
                    <a:pt x="785749" y="42948"/>
                  </a:cubicBezTo>
                  <a:cubicBezTo>
                    <a:pt x="658161" y="48839"/>
                    <a:pt x="531177" y="61718"/>
                    <a:pt x="404052" y="73611"/>
                  </a:cubicBezTo>
                  <a:cubicBezTo>
                    <a:pt x="274799" y="85704"/>
                    <a:pt x="145548" y="97798"/>
                    <a:pt x="16295" y="109891"/>
                  </a:cubicBezTo>
                  <a:lnTo>
                    <a:pt x="16295" y="109891"/>
                  </a:lnTo>
                  <a:close/>
                </a:path>
              </a:pathLst>
            </a:custGeom>
            <a:solidFill>
              <a:srgbClr val="000000"/>
            </a:solidFill>
          </p:spPr>
        </p:sp>
      </p:grpSp>
      <p:sp>
        <p:nvSpPr>
          <p:cNvPr id="17" name="TextBox 17"/>
          <p:cNvSpPr txBox="1"/>
          <p:nvPr/>
        </p:nvSpPr>
        <p:spPr>
          <a:xfrm>
            <a:off x="2770540" y="526428"/>
            <a:ext cx="7350552" cy="1192634"/>
          </a:xfrm>
          <a:prstGeom prst="rect">
            <a:avLst/>
          </a:prstGeom>
        </p:spPr>
        <p:txBody>
          <a:bodyPr wrap="square" lIns="0" tIns="0" rIns="0" bIns="0" rtlCol="0" anchor="t">
            <a:spAutoFit/>
          </a:bodyPr>
          <a:lstStyle/>
          <a:p>
            <a:pPr>
              <a:lnSpc>
                <a:spcPts val="9344"/>
              </a:lnSpc>
            </a:pPr>
            <a:r>
              <a:rPr lang="en-US" sz="5600" dirty="0" err="1">
                <a:latin typeface="Raleway ExtraBold" pitchFamily="2" charset="0"/>
              </a:rPr>
              <a:t>Tình</a:t>
            </a:r>
            <a:r>
              <a:rPr lang="en-US" sz="5600" dirty="0">
                <a:latin typeface="Raleway ExtraBold" pitchFamily="2" charset="0"/>
              </a:rPr>
              <a:t> </a:t>
            </a:r>
            <a:r>
              <a:rPr lang="en-US" sz="5600" dirty="0" err="1">
                <a:latin typeface="Raleway ExtraBold" pitchFamily="2" charset="0"/>
              </a:rPr>
              <a:t>hình</a:t>
            </a:r>
            <a:r>
              <a:rPr lang="en-US" sz="5600" dirty="0">
                <a:latin typeface="Raleway ExtraBold" pitchFamily="2" charset="0"/>
              </a:rPr>
              <a:t> </a:t>
            </a:r>
            <a:r>
              <a:rPr lang="en-US" sz="5600" dirty="0" err="1">
                <a:latin typeface="Raleway ExtraBold" pitchFamily="2" charset="0"/>
              </a:rPr>
              <a:t>trong</a:t>
            </a:r>
            <a:r>
              <a:rPr lang="en-US" sz="5600" dirty="0">
                <a:latin typeface="Raleway ExtraBold" pitchFamily="2" charset="0"/>
              </a:rPr>
              <a:t> </a:t>
            </a:r>
            <a:r>
              <a:rPr lang="en-US" sz="5600" dirty="0" err="1">
                <a:latin typeface="Raleway ExtraBold" pitchFamily="2" charset="0"/>
              </a:rPr>
              <a:t>nước</a:t>
            </a:r>
            <a:endParaRPr lang="en-US" sz="5600" dirty="0">
              <a:latin typeface="Raleway ExtraBold" pitchFamily="2" charset="0"/>
            </a:endParaRPr>
          </a:p>
        </p:txBody>
      </p:sp>
      <p:sp>
        <p:nvSpPr>
          <p:cNvPr id="18" name="Google Shape;106;p18">
            <a:extLst>
              <a:ext uri="{FF2B5EF4-FFF2-40B4-BE49-F238E27FC236}">
                <a16:creationId xmlns:a16="http://schemas.microsoft.com/office/drawing/2014/main" id="{D0E4B717-2408-4271-8AF3-EB935AAFFC45}"/>
              </a:ext>
            </a:extLst>
          </p:cNvPr>
          <p:cNvSpPr txBox="1">
            <a:spLocks/>
          </p:cNvSpPr>
          <p:nvPr/>
        </p:nvSpPr>
        <p:spPr>
          <a:xfrm>
            <a:off x="594361" y="1828801"/>
            <a:ext cx="10620592" cy="4038599"/>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80990" indent="-380990" algn="just">
              <a:lnSpc>
                <a:spcPct val="107000"/>
              </a:lnSpc>
              <a:spcBef>
                <a:spcPts val="400"/>
              </a:spcBef>
              <a:spcAft>
                <a:spcPts val="400"/>
              </a:spcAft>
              <a:buClr>
                <a:schemeClr val="accent1"/>
              </a:buClr>
              <a:buSzPct val="125000"/>
              <a:buFont typeface="Wingdings" panose="05000000000000000000" pitchFamily="2" charset="2"/>
              <a:buChar char="§"/>
              <a:tabLst>
                <a:tab pos="5280528" algn="l"/>
              </a:tabLst>
            </a:pPr>
            <a:r>
              <a:rPr lang="vi-VN" sz="2400" dirty="0">
                <a:latin typeface="Raleway Light" pitchFamily="2" charset="0"/>
              </a:rPr>
              <a:t>Ở Việt Nam, mọi tầng lớp xã hội đều mong muốn có những cải cách dân chủ nhằm thoát khỏi tình trạng ngột ngạt do khủng hoảng kinh tế và chính sách khủng bố trắng do thực dân Pháp gây ra</a:t>
            </a:r>
            <a:r>
              <a:rPr lang="en-US" sz="2400" dirty="0">
                <a:latin typeface="Raleway Light" pitchFamily="2" charset="0"/>
              </a:rPr>
              <a:t>.</a:t>
            </a:r>
          </a:p>
          <a:p>
            <a:pPr marL="380990" indent="-380990" algn="just">
              <a:lnSpc>
                <a:spcPct val="107000"/>
              </a:lnSpc>
              <a:spcBef>
                <a:spcPts val="400"/>
              </a:spcBef>
              <a:spcAft>
                <a:spcPts val="400"/>
              </a:spcAft>
              <a:buClr>
                <a:schemeClr val="accent1"/>
              </a:buClr>
              <a:buSzPct val="125000"/>
              <a:buFont typeface="Wingdings" panose="05000000000000000000" pitchFamily="2" charset="2"/>
              <a:buChar char="§"/>
              <a:tabLst>
                <a:tab pos="5280528" algn="l"/>
              </a:tabLst>
            </a:pPr>
            <a:r>
              <a:rPr lang="vi-VN" sz="2400" dirty="0">
                <a:latin typeface="Raleway Light" pitchFamily="2" charset="0"/>
              </a:rPr>
              <a:t>Ngày 26-7-1936, Ban Chấp hành Trung ương Đảng họp Hội nghị tại Thượng Hải (Trung Quốc), do Lê Hồng Phong chủ trì, có Hà Huy Tập, Phùng Chí Kiên dự, “sửa chữa những sai lầm” trước đó và “định lại chính sách mới”</a:t>
            </a:r>
            <a:r>
              <a:rPr lang="en-US" sz="2400" dirty="0">
                <a:latin typeface="Raleway Light" pitchFamily="2" charset="0"/>
              </a:rPr>
              <a:t>.</a:t>
            </a:r>
          </a:p>
          <a:p>
            <a:pPr marL="380990" indent="-380990" algn="just">
              <a:lnSpc>
                <a:spcPct val="107000"/>
              </a:lnSpc>
              <a:spcBef>
                <a:spcPts val="400"/>
              </a:spcBef>
              <a:spcAft>
                <a:spcPts val="400"/>
              </a:spcAft>
              <a:buClr>
                <a:schemeClr val="accent1"/>
              </a:buClr>
              <a:buSzPct val="125000"/>
              <a:buFont typeface="Wingdings" panose="05000000000000000000" pitchFamily="2" charset="2"/>
              <a:buChar char="§"/>
              <a:tabLst>
                <a:tab pos="5280528" algn="l"/>
              </a:tabLst>
            </a:pPr>
            <a:r>
              <a:rPr lang="vi-VN" sz="2400" dirty="0">
                <a:latin typeface="Raleway Light" pitchFamily="2" charset="0"/>
              </a:rPr>
              <a:t>Cùng với việc đề ra chủ trương cụ thể, trước mắt để lãnh đạo phong trào dân chủ 1936-1939, Ban Chấp hành Trung ương Đảng đặt vấn đề nhận thức lại mối quan hệ giữa hai nhiệm vụ phản đế và điền địa.</a:t>
            </a:r>
            <a:endParaRPr lang="en-US" sz="2400" dirty="0">
              <a:latin typeface="Raleway Light" pitchFamily="2" charset="0"/>
            </a:endParaRPr>
          </a:p>
        </p:txBody>
      </p:sp>
    </p:spTree>
    <p:extLst>
      <p:ext uri="{BB962C8B-B14F-4D97-AF65-F5344CB8AC3E}">
        <p14:creationId xmlns:p14="http://schemas.microsoft.com/office/powerpoint/2010/main" val="27633796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4">
            <a:extLst>
              <a:ext uri="{FF2B5EF4-FFF2-40B4-BE49-F238E27FC236}">
                <a16:creationId xmlns:a16="http://schemas.microsoft.com/office/drawing/2014/main" id="{08F88442-E212-448B-A29D-15522D318500}"/>
              </a:ext>
            </a:extLst>
          </p:cNvPr>
          <p:cNvGrpSpPr/>
          <p:nvPr/>
        </p:nvGrpSpPr>
        <p:grpSpPr>
          <a:xfrm>
            <a:off x="481705" y="2849473"/>
            <a:ext cx="4288415" cy="733761"/>
            <a:chOff x="0" y="0"/>
            <a:chExt cx="3952468" cy="386602"/>
          </a:xfrm>
        </p:grpSpPr>
        <p:sp>
          <p:nvSpPr>
            <p:cNvPr id="19" name="Freeform 5">
              <a:extLst>
                <a:ext uri="{FF2B5EF4-FFF2-40B4-BE49-F238E27FC236}">
                  <a16:creationId xmlns:a16="http://schemas.microsoft.com/office/drawing/2014/main" id="{71D7BA71-34BD-4665-B734-0B54F8305235}"/>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2" name="Group 2"/>
          <p:cNvGrpSpPr/>
          <p:nvPr/>
        </p:nvGrpSpPr>
        <p:grpSpPr>
          <a:xfrm>
            <a:off x="6822819" y="1468317"/>
            <a:ext cx="4677772" cy="907539"/>
            <a:chOff x="0" y="0"/>
            <a:chExt cx="7660157" cy="1060682"/>
          </a:xfrm>
        </p:grpSpPr>
        <p:sp>
          <p:nvSpPr>
            <p:cNvPr id="3" name="Freeform 3"/>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sp>
        <p:nvSpPr>
          <p:cNvPr id="4" name="TextBox 4"/>
          <p:cNvSpPr txBox="1"/>
          <p:nvPr/>
        </p:nvSpPr>
        <p:spPr>
          <a:xfrm>
            <a:off x="7122677" y="1737463"/>
            <a:ext cx="4516071" cy="641201"/>
          </a:xfrm>
          <a:prstGeom prst="rect">
            <a:avLst/>
          </a:prstGeom>
          <a:noFill/>
        </p:spPr>
        <p:txBody>
          <a:bodyPr wrap="square" lIns="0" tIns="0" rIns="0" bIns="0" rtlCol="0" anchor="t">
            <a:spAutoFit/>
          </a:bodyPr>
          <a:lstStyle/>
          <a:p>
            <a:pPr algn="ctr">
              <a:lnSpc>
                <a:spcPts val="2543"/>
              </a:lnSpc>
            </a:pPr>
            <a:r>
              <a:rPr lang="en-US" sz="2400" dirty="0" err="1"/>
              <a:t>Đấu</a:t>
            </a:r>
            <a:r>
              <a:rPr lang="en-US" sz="2400" dirty="0"/>
              <a:t> </a:t>
            </a:r>
            <a:r>
              <a:rPr lang="en-US" sz="2400" dirty="0" err="1"/>
              <a:t>tranh</a:t>
            </a:r>
            <a:r>
              <a:rPr lang="en-US" sz="2400" dirty="0"/>
              <a:t> </a:t>
            </a:r>
            <a:r>
              <a:rPr lang="en-US" sz="2400" dirty="0" err="1"/>
              <a:t>đòi</a:t>
            </a:r>
            <a:r>
              <a:rPr lang="en-US" sz="2400" dirty="0"/>
              <a:t> </a:t>
            </a:r>
            <a:r>
              <a:rPr lang="en-US" sz="2400" dirty="0" err="1"/>
              <a:t>các</a:t>
            </a:r>
            <a:r>
              <a:rPr lang="en-US" sz="2400" dirty="0"/>
              <a:t> </a:t>
            </a:r>
            <a:r>
              <a:rPr lang="en-US" sz="2400" dirty="0" err="1"/>
              <a:t>quyền</a:t>
            </a:r>
            <a:r>
              <a:rPr lang="en-US" sz="2400" dirty="0"/>
              <a:t> </a:t>
            </a:r>
            <a:r>
              <a:rPr lang="en-US" sz="2400" dirty="0" err="1"/>
              <a:t>tự</a:t>
            </a:r>
            <a:r>
              <a:rPr lang="en-US" sz="2400" dirty="0"/>
              <a:t> do, </a:t>
            </a:r>
            <a:r>
              <a:rPr lang="en-US" sz="2400" dirty="0" err="1"/>
              <a:t>dân</a:t>
            </a:r>
            <a:r>
              <a:rPr lang="en-US" sz="2400" dirty="0"/>
              <a:t> </a:t>
            </a:r>
            <a:r>
              <a:rPr lang="en-US" sz="2400" dirty="0" err="1"/>
              <a:t>sinh</a:t>
            </a:r>
            <a:r>
              <a:rPr lang="en-US" sz="2400" dirty="0"/>
              <a:t>, </a:t>
            </a:r>
            <a:r>
              <a:rPr lang="en-US" sz="2400" dirty="0" err="1"/>
              <a:t>dân</a:t>
            </a:r>
            <a:r>
              <a:rPr lang="en-US" sz="2400" dirty="0"/>
              <a:t> </a:t>
            </a:r>
            <a:r>
              <a:rPr lang="en-US" sz="2400" dirty="0" err="1"/>
              <a:t>chủ</a:t>
            </a:r>
            <a:endParaRPr lang="en-US" sz="2400" dirty="0"/>
          </a:p>
        </p:txBody>
      </p:sp>
      <p:grpSp>
        <p:nvGrpSpPr>
          <p:cNvPr id="5" name="Group 5"/>
          <p:cNvGrpSpPr/>
          <p:nvPr/>
        </p:nvGrpSpPr>
        <p:grpSpPr>
          <a:xfrm>
            <a:off x="6822818" y="2839032"/>
            <a:ext cx="4677772" cy="907539"/>
            <a:chOff x="0" y="0"/>
            <a:chExt cx="7660157" cy="1060682"/>
          </a:xfrm>
        </p:grpSpPr>
        <p:sp>
          <p:nvSpPr>
            <p:cNvPr id="6" name="Freeform 6"/>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sp>
        <p:nvSpPr>
          <p:cNvPr id="7" name="TextBox 7"/>
          <p:cNvSpPr txBox="1"/>
          <p:nvPr/>
        </p:nvSpPr>
        <p:spPr>
          <a:xfrm>
            <a:off x="7122678" y="3192814"/>
            <a:ext cx="4030676" cy="320601"/>
          </a:xfrm>
          <a:prstGeom prst="rect">
            <a:avLst/>
          </a:prstGeom>
        </p:spPr>
        <p:txBody>
          <a:bodyPr wrap="square" lIns="0" tIns="0" rIns="0" bIns="0" rtlCol="0" anchor="t">
            <a:spAutoFit/>
          </a:bodyPr>
          <a:lstStyle/>
          <a:p>
            <a:pPr>
              <a:lnSpc>
                <a:spcPts val="2543"/>
              </a:lnSpc>
            </a:pPr>
            <a:r>
              <a:rPr lang="vi-VN" sz="2400" dirty="0"/>
              <a:t>Đấu tranh nghị trường</a:t>
            </a:r>
            <a:endParaRPr lang="en-US" sz="2400" dirty="0"/>
          </a:p>
        </p:txBody>
      </p:sp>
      <p:grpSp>
        <p:nvGrpSpPr>
          <p:cNvPr id="8" name="Group 8"/>
          <p:cNvGrpSpPr/>
          <p:nvPr/>
        </p:nvGrpSpPr>
        <p:grpSpPr>
          <a:xfrm>
            <a:off x="6822818" y="4371463"/>
            <a:ext cx="4677772" cy="907539"/>
            <a:chOff x="0" y="0"/>
            <a:chExt cx="7660157" cy="1060682"/>
          </a:xfrm>
        </p:grpSpPr>
        <p:sp>
          <p:nvSpPr>
            <p:cNvPr id="9" name="Freeform 9"/>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sp>
        <p:nvSpPr>
          <p:cNvPr id="10" name="TextBox 10"/>
          <p:cNvSpPr txBox="1"/>
          <p:nvPr/>
        </p:nvSpPr>
        <p:spPr>
          <a:xfrm>
            <a:off x="7122678" y="4802326"/>
            <a:ext cx="4030676" cy="320601"/>
          </a:xfrm>
          <a:prstGeom prst="rect">
            <a:avLst/>
          </a:prstGeom>
        </p:spPr>
        <p:txBody>
          <a:bodyPr wrap="square" lIns="0" tIns="0" rIns="0" bIns="0" rtlCol="0" anchor="t">
            <a:spAutoFit/>
          </a:bodyPr>
          <a:lstStyle/>
          <a:p>
            <a:pPr>
              <a:lnSpc>
                <a:spcPts val="2543"/>
              </a:lnSpc>
            </a:pPr>
            <a:r>
              <a:rPr lang="en-US" sz="2400" dirty="0" err="1"/>
              <a:t>Đấu</a:t>
            </a:r>
            <a:r>
              <a:rPr lang="en-US" sz="2400" dirty="0"/>
              <a:t> </a:t>
            </a:r>
            <a:r>
              <a:rPr lang="en-US" sz="2400" dirty="0" err="1"/>
              <a:t>tranh</a:t>
            </a:r>
            <a:r>
              <a:rPr lang="en-US" sz="2400" dirty="0"/>
              <a:t> </a:t>
            </a:r>
            <a:r>
              <a:rPr lang="en-US" sz="2400" dirty="0" err="1"/>
              <a:t>trên</a:t>
            </a:r>
            <a:r>
              <a:rPr lang="en-US" sz="2400" dirty="0"/>
              <a:t> </a:t>
            </a:r>
            <a:r>
              <a:rPr lang="en-US" sz="2400" dirty="0" err="1"/>
              <a:t>lĩnh</a:t>
            </a:r>
            <a:r>
              <a:rPr lang="en-US" sz="2400" dirty="0"/>
              <a:t> </a:t>
            </a:r>
            <a:r>
              <a:rPr lang="en-US" sz="2400" dirty="0" err="1"/>
              <a:t>vực</a:t>
            </a:r>
            <a:r>
              <a:rPr lang="en-US" sz="2400" dirty="0"/>
              <a:t> </a:t>
            </a:r>
            <a:r>
              <a:rPr lang="en-US" sz="2400" dirty="0" err="1"/>
              <a:t>báo</a:t>
            </a:r>
            <a:r>
              <a:rPr lang="en-US" sz="2400" dirty="0"/>
              <a:t> </a:t>
            </a:r>
            <a:r>
              <a:rPr lang="en-US" sz="2400" dirty="0" err="1"/>
              <a:t>chí</a:t>
            </a:r>
            <a:endParaRPr lang="en-US" sz="2400" dirty="0"/>
          </a:p>
        </p:txBody>
      </p:sp>
      <p:grpSp>
        <p:nvGrpSpPr>
          <p:cNvPr id="11" name="Group 11"/>
          <p:cNvGrpSpPr/>
          <p:nvPr/>
        </p:nvGrpSpPr>
        <p:grpSpPr>
          <a:xfrm>
            <a:off x="5976869" y="3351767"/>
            <a:ext cx="981692" cy="189315"/>
            <a:chOff x="0" y="0"/>
            <a:chExt cx="2994890" cy="577549"/>
          </a:xfrm>
        </p:grpSpPr>
        <p:sp>
          <p:nvSpPr>
            <p:cNvPr id="12" name="Freeform 12"/>
            <p:cNvSpPr/>
            <p:nvPr/>
          </p:nvSpPr>
          <p:spPr>
            <a:xfrm>
              <a:off x="-32193" y="-26797"/>
              <a:ext cx="3033197" cy="642041"/>
            </a:xfrm>
            <a:custGeom>
              <a:avLst/>
              <a:gdLst/>
              <a:ahLst/>
              <a:cxnLst/>
              <a:rect l="l" t="t" r="r" b="b"/>
              <a:pathLst>
                <a:path w="3033197" h="642041">
                  <a:moveTo>
                    <a:pt x="3014086" y="368169"/>
                  </a:moveTo>
                  <a:cubicBezTo>
                    <a:pt x="3010930" y="378701"/>
                    <a:pt x="3005663" y="388638"/>
                    <a:pt x="2998185" y="397059"/>
                  </a:cubicBezTo>
                  <a:cubicBezTo>
                    <a:pt x="2931498" y="472176"/>
                    <a:pt x="2836975" y="522827"/>
                    <a:pt x="2763775" y="591867"/>
                  </a:cubicBezTo>
                  <a:cubicBezTo>
                    <a:pt x="2710575" y="642041"/>
                    <a:pt x="2663525" y="527415"/>
                    <a:pt x="2706916" y="486490"/>
                  </a:cubicBezTo>
                  <a:cubicBezTo>
                    <a:pt x="2743045" y="452415"/>
                    <a:pt x="2784379" y="422807"/>
                    <a:pt x="2824999" y="392527"/>
                  </a:cubicBezTo>
                  <a:cubicBezTo>
                    <a:pt x="2362933" y="384081"/>
                    <a:pt x="2016353" y="379346"/>
                    <a:pt x="1592345" y="378908"/>
                  </a:cubicBezTo>
                  <a:cubicBezTo>
                    <a:pt x="1095019" y="378438"/>
                    <a:pt x="596257" y="375898"/>
                    <a:pt x="100811" y="424981"/>
                  </a:cubicBezTo>
                  <a:cubicBezTo>
                    <a:pt x="28227" y="432172"/>
                    <a:pt x="0" y="337039"/>
                    <a:pt x="82377" y="328879"/>
                  </a:cubicBezTo>
                  <a:cubicBezTo>
                    <a:pt x="577823" y="279797"/>
                    <a:pt x="1076585" y="282336"/>
                    <a:pt x="1573912" y="282806"/>
                  </a:cubicBezTo>
                  <a:cubicBezTo>
                    <a:pt x="2016353" y="283254"/>
                    <a:pt x="2364985" y="288153"/>
                    <a:pt x="2837288" y="296965"/>
                  </a:cubicBezTo>
                  <a:cubicBezTo>
                    <a:pt x="2776337" y="238209"/>
                    <a:pt x="2709547" y="184033"/>
                    <a:pt x="2641499" y="137691"/>
                  </a:cubicBezTo>
                  <a:cubicBezTo>
                    <a:pt x="2584967" y="99191"/>
                    <a:pt x="2661474" y="0"/>
                    <a:pt x="2710886" y="33652"/>
                  </a:cubicBezTo>
                  <a:cubicBezTo>
                    <a:pt x="2821363" y="108890"/>
                    <a:pt x="2929555" y="199696"/>
                    <a:pt x="3016535" y="301696"/>
                  </a:cubicBezTo>
                  <a:cubicBezTo>
                    <a:pt x="3033197" y="321235"/>
                    <a:pt x="3028400" y="347199"/>
                    <a:pt x="3014086" y="368169"/>
                  </a:cubicBezTo>
                  <a:close/>
                </a:path>
              </a:pathLst>
            </a:custGeom>
            <a:solidFill>
              <a:srgbClr val="000000"/>
            </a:solidFill>
          </p:spPr>
        </p:sp>
      </p:grpSp>
      <p:pic>
        <p:nvPicPr>
          <p:cNvPr id="13" name="Picture 1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8388669" flipH="1">
            <a:off x="5555967" y="4465849"/>
            <a:ext cx="1051709" cy="562187"/>
          </a:xfrm>
          <a:prstGeom prst="rect">
            <a:avLst/>
          </a:prstGeom>
        </p:spPr>
      </p:pic>
      <p:pic>
        <p:nvPicPr>
          <p:cNvPr id="14" name="Picture 1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935153" flipV="1">
            <a:off x="5166805" y="1582390"/>
            <a:ext cx="1272401" cy="386348"/>
          </a:xfrm>
          <a:prstGeom prst="rect">
            <a:avLst/>
          </a:prstGeom>
        </p:spPr>
      </p:pic>
      <p:pic>
        <p:nvPicPr>
          <p:cNvPr id="15" name="Picture 1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5162885">
            <a:off x="4733643" y="2521042"/>
            <a:ext cx="1331605" cy="1121089"/>
          </a:xfrm>
          <a:prstGeom prst="rect">
            <a:avLst/>
          </a:prstGeom>
        </p:spPr>
      </p:pic>
      <p:sp>
        <p:nvSpPr>
          <p:cNvPr id="16" name="TextBox 16"/>
          <p:cNvSpPr txBox="1"/>
          <p:nvPr/>
        </p:nvSpPr>
        <p:spPr>
          <a:xfrm>
            <a:off x="691410" y="2357029"/>
            <a:ext cx="3954652" cy="984885"/>
          </a:xfrm>
          <a:prstGeom prst="rect">
            <a:avLst/>
          </a:prstGeom>
        </p:spPr>
        <p:txBody>
          <a:bodyPr wrap="square" lIns="0" tIns="0" rIns="0" bIns="0" rtlCol="0" anchor="t">
            <a:spAutoFit/>
          </a:bodyPr>
          <a:lstStyle/>
          <a:p>
            <a:r>
              <a:rPr lang="en-US" sz="3200" dirty="0" err="1">
                <a:latin typeface="Raleway ExtraBold" pitchFamily="2" charset="0"/>
              </a:rPr>
              <a:t>Các</a:t>
            </a:r>
            <a:r>
              <a:rPr lang="en-US" sz="3200" dirty="0">
                <a:latin typeface="Raleway ExtraBold" pitchFamily="2" charset="0"/>
              </a:rPr>
              <a:t> </a:t>
            </a:r>
            <a:r>
              <a:rPr lang="en-US" sz="3200" dirty="0" err="1">
                <a:latin typeface="Raleway ExtraBold" pitchFamily="2" charset="0"/>
              </a:rPr>
              <a:t>phong</a:t>
            </a:r>
            <a:r>
              <a:rPr lang="en-US" sz="3200" dirty="0">
                <a:latin typeface="Raleway ExtraBold" pitchFamily="2" charset="0"/>
              </a:rPr>
              <a:t> </a:t>
            </a:r>
            <a:r>
              <a:rPr lang="en-US" sz="3200" dirty="0" err="1">
                <a:latin typeface="Raleway ExtraBold" pitchFamily="2" charset="0"/>
              </a:rPr>
              <a:t>trào</a:t>
            </a:r>
            <a:r>
              <a:rPr lang="en-US" sz="3200" dirty="0">
                <a:latin typeface="Raleway ExtraBold" pitchFamily="2" charset="0"/>
              </a:rPr>
              <a:t> </a:t>
            </a:r>
          </a:p>
          <a:p>
            <a:r>
              <a:rPr lang="en-US" sz="3200" dirty="0" err="1">
                <a:solidFill>
                  <a:schemeClr val="bg1"/>
                </a:solidFill>
                <a:latin typeface="Raleway ExtraBold" pitchFamily="2" charset="0"/>
              </a:rPr>
              <a:t>đấu</a:t>
            </a:r>
            <a:r>
              <a:rPr lang="en-US" sz="3200" dirty="0">
                <a:solidFill>
                  <a:schemeClr val="bg1"/>
                </a:solidFill>
                <a:latin typeface="Raleway ExtraBold" pitchFamily="2" charset="0"/>
              </a:rPr>
              <a:t> </a:t>
            </a:r>
            <a:r>
              <a:rPr lang="en-US" sz="3200" dirty="0" err="1">
                <a:solidFill>
                  <a:schemeClr val="bg1"/>
                </a:solidFill>
                <a:latin typeface="Raleway ExtraBold" pitchFamily="2" charset="0"/>
              </a:rPr>
              <a:t>tranh</a:t>
            </a:r>
            <a:r>
              <a:rPr lang="en-US" sz="3200" dirty="0">
                <a:solidFill>
                  <a:schemeClr val="bg1"/>
                </a:solidFill>
                <a:latin typeface="Raleway ExtraBold" pitchFamily="2" charset="0"/>
              </a:rPr>
              <a:t> </a:t>
            </a:r>
            <a:r>
              <a:rPr lang="en-US" sz="3200" dirty="0" err="1">
                <a:solidFill>
                  <a:schemeClr val="bg1"/>
                </a:solidFill>
                <a:latin typeface="Raleway ExtraBold" pitchFamily="2" charset="0"/>
              </a:rPr>
              <a:t>tiêu</a:t>
            </a:r>
            <a:r>
              <a:rPr lang="en-US" sz="3200" dirty="0">
                <a:solidFill>
                  <a:schemeClr val="bg1"/>
                </a:solidFill>
                <a:latin typeface="Raleway ExtraBold" pitchFamily="2" charset="0"/>
              </a:rPr>
              <a:t> </a:t>
            </a:r>
            <a:r>
              <a:rPr lang="en-US" sz="3200" dirty="0" err="1">
                <a:solidFill>
                  <a:schemeClr val="bg1"/>
                </a:solidFill>
                <a:latin typeface="Raleway ExtraBold" pitchFamily="2" charset="0"/>
              </a:rPr>
              <a:t>biểu</a:t>
            </a:r>
            <a:endParaRPr lang="en-US" sz="3200" dirty="0">
              <a:solidFill>
                <a:schemeClr val="bg1"/>
              </a:solidFill>
              <a:latin typeface="Raleway ExtraBold" pitchFamily="2" charset="0"/>
            </a:endParaRPr>
          </a:p>
        </p:txBody>
      </p:sp>
    </p:spTree>
    <p:extLst>
      <p:ext uri="{BB962C8B-B14F-4D97-AF65-F5344CB8AC3E}">
        <p14:creationId xmlns:p14="http://schemas.microsoft.com/office/powerpoint/2010/main" val="3207602760"/>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16411</TotalTime>
  <Words>23171</Words>
  <Application>Microsoft Office PowerPoint</Application>
  <PresentationFormat>Widescreen</PresentationFormat>
  <Paragraphs>1502</Paragraphs>
  <Slides>310</Slides>
  <Notes>110</Notes>
  <HiddenSlides>0</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310</vt:i4>
      </vt:variant>
    </vt:vector>
  </HeadingPairs>
  <TitlesOfParts>
    <vt:vector size="339" baseType="lpstr">
      <vt:lpstr>宋体</vt:lpstr>
      <vt:lpstr>宋体</vt:lpstr>
      <vt:lpstr>.VnBahamasB</vt:lpstr>
      <vt:lpstr>.VnTime</vt:lpstr>
      <vt:lpstr>18</vt:lpstr>
      <vt:lpstr>Arial</vt:lpstr>
      <vt:lpstr>Calibri</vt:lpstr>
      <vt:lpstr>Calibri Light</vt:lpstr>
      <vt:lpstr>Dancing Script</vt:lpstr>
      <vt:lpstr>Forte</vt:lpstr>
      <vt:lpstr>Lucida Handwriting</vt:lpstr>
      <vt:lpstr>Muli</vt:lpstr>
      <vt:lpstr>Muli Extra Light</vt:lpstr>
      <vt:lpstr>Muli Regular</vt:lpstr>
      <vt:lpstr>Raleway</vt:lpstr>
      <vt:lpstr>Raleway ExtraBold</vt:lpstr>
      <vt:lpstr>Raleway Light</vt:lpstr>
      <vt:lpstr>s18</vt:lpstr>
      <vt:lpstr>Symbol</vt:lpstr>
      <vt:lpstr>Tahoma</vt:lpstr>
      <vt:lpstr>Times</vt:lpstr>
      <vt:lpstr>Times New Roman</vt:lpstr>
      <vt:lpstr>Verdana</vt:lpstr>
      <vt:lpstr>Wingdings</vt:lpstr>
      <vt:lpstr>Wingdings 3</vt:lpstr>
      <vt:lpstr>Work Sans</vt:lpstr>
      <vt:lpstr>Work Sans Light</vt:lpstr>
      <vt:lpstr>Work Sans Medium</vt:lpstr>
      <vt:lpstr>Retrospect</vt:lpstr>
      <vt:lpstr>HỌC PHẦN LỊCH SỬ ĐẢNG CỘNG SẢN VIỆT NAM   GIẢNG VIÊN PhD. S. Ngô Khánh Duy </vt:lpstr>
      <vt:lpstr>Chương nhập môn ĐỐI TƯỢNG, CHỨC NĂNG, NHIỆM VỤ,  NỘI DUNG VÀ PHƯƠNG PHÁP NGHIÊN CỨU, HỌC TẬP LỊCH SỬ ĐẢNG CỘNG SẢN VIỆT NAM </vt:lpstr>
      <vt:lpstr>Instructions</vt:lpstr>
      <vt:lpstr>Outline</vt:lpstr>
      <vt:lpstr>Đối tượng nghiên cứu của môn Lịch sử Đảng Cộng sản Việt Nam</vt:lpstr>
      <vt:lpstr>PowerPoint Presentation</vt:lpstr>
      <vt:lpstr>Các sự kiện lịch sử Đảng</vt:lpstr>
      <vt:lpstr>PowerPoint Presentation</vt:lpstr>
      <vt:lpstr>PowerPoint Presentation</vt:lpstr>
      <vt:lpstr>PowerPoint Presentation</vt:lpstr>
      <vt:lpstr>Chức năng, nhiệm vụ của môn Lịch sử Đảng Cộng sản Việt Nam.</vt:lpstr>
      <vt:lpstr>Chức năng của khoa học Lịch sử Đảng</vt:lpstr>
      <vt:lpstr>Nhiệm vụ của khoa học Lịch sử Đảng</vt:lpstr>
      <vt:lpstr>Phương pháp nghiên cứu, học tập môn học Lịch sử Đảng Cộng sản Việt Nam</vt:lpstr>
      <vt:lpstr>PowerPoint Presentation</vt:lpstr>
      <vt:lpstr>PowerPoint Presentation</vt:lpstr>
      <vt:lpstr>Mục đích yêu cầu của môn Lịch sử Đảng Cộng sản Việt Nam</vt:lpstr>
      <vt:lpstr>Mục tiêu của nghiên cứu, học tập môn học lịch sử Đảng Cộng sản Việt Nam </vt:lpstr>
      <vt:lpstr>Chương 1 ĐẢNG CỘNG SẢN VIỆT NAM RA ĐỜI  VÀ LÃNH ĐẠO ĐẤU TRANH GIÀNH CHÍNH QUYỀN (1930 - 1945)  PhD. S. Ngô Khánh Duy</vt:lpstr>
      <vt:lpstr>PowerPoint Presentation</vt:lpstr>
      <vt:lpstr>Đảng Cộng sản Việt Nam ra đời và Cương lĩnh chính trị đầu tiên của Đảng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Từ năm 1897</vt:lpstr>
      <vt:lpstr>PowerPoint Presentation</vt:lpstr>
      <vt:lpstr>PowerPoint Presentation</vt:lpstr>
      <vt:lpstr>PowerPoint Presentation</vt:lpstr>
      <vt:lpstr>Song, tất cả các phong trào đều thất bại</vt:lpstr>
      <vt:lpstr>Toà Khâm sứ Trung kỳ, nơi Bác tham gia phong trào chống thuế</vt:lpstr>
      <vt:lpstr>Vụ Hà thành đầu độc bại lộ bị bắt (6/1908)</vt:lpstr>
      <vt:lpstr>Bị chém (1908)</vt:lpstr>
      <vt:lpstr>Và đây là thủ cấp của họ (1908)</vt:lpstr>
      <vt:lpstr>PowerPoint Presentation</vt:lpstr>
      <vt:lpstr>Nhưng cũng chỉ rộ lên một thời gian ngắn rồi lần lượt bị dập tắt</vt:lpstr>
      <vt:lpstr>Cứu nước bằng con đường nào để có thể đi đến thắng lợi?</vt:lpstr>
      <vt:lpstr>PowerPoint Presentation</vt:lpstr>
      <vt:lpstr>Về xã hội: Giai cấp công nhân  ra đời</vt:lpstr>
      <vt:lpstr>PowerPoint Presentation</vt:lpstr>
      <vt:lpstr>PowerPoint Presentation</vt:lpstr>
      <vt:lpstr>=&gt; Mâu thuẫn trong xã hội  1. Mâu thuẫn giai cấp  2. Mâu thuẫn dân tộc </vt:lpstr>
      <vt:lpstr>PowerPoint Presentation</vt:lpstr>
      <vt:lpstr>PowerPoint Presentation</vt:lpstr>
      <vt:lpstr>PowerPoint Presentation</vt:lpstr>
      <vt:lpstr>PowerPoint Presentation</vt:lpstr>
      <vt:lpstr>Phong trào yêu nước theo khuynh hướng vô sản </vt:lpstr>
      <vt:lpstr>PowerPoint Presentation</vt:lpstr>
      <vt:lpstr>PowerPoint Presentation</vt:lpstr>
      <vt:lpstr>PowerPoint Presentation</vt:lpstr>
      <vt:lpstr>PowerPoint Presentation</vt:lpstr>
      <vt:lpstr>Đảng Cộng sản Việt Nam ra đời và Cương lĩnh chính trị đầu tiên của Đảng</vt:lpstr>
      <vt:lpstr>PowerPoint Presentation</vt:lpstr>
      <vt:lpstr>PowerPoint Presentation</vt:lpstr>
      <vt:lpstr>PowerPoint Presentation</vt:lpstr>
      <vt:lpstr>PowerPoint Presentation</vt:lpstr>
      <vt:lpstr>Về hội Việt Nam Cách mạng Thanh niên</vt:lpstr>
      <vt:lpstr>PowerPoint Presentation</vt:lpstr>
      <vt:lpstr>Đảng Cộng sản Việt Nam ra đời và Cương lĩnh chính trị đầu tiên của Đảng</vt:lpstr>
      <vt:lpstr>PowerPoint Presentation</vt:lpstr>
      <vt:lpstr>PowerPoint Presentation</vt:lpstr>
      <vt:lpstr>PowerPoint Presentation</vt:lpstr>
      <vt:lpstr>PowerPoint Presentation</vt:lpstr>
      <vt:lpstr>PowerPoint Presentation</vt:lpstr>
      <vt:lpstr>Đảng Cộng sản Việt Nam ra đời và Cương lĩnh chính trị đầu tiên của Đảng</vt:lpstr>
      <vt:lpstr>PowerPoint Presentation</vt:lpstr>
      <vt:lpstr>Đảng lãnh đạo quá trình đấu tranh giải phóng dân tộc, giành chính quyền (1930-1945)</vt:lpstr>
      <vt:lpstr>Cao trào cách mạng năm 1930-1931</vt:lpstr>
      <vt:lpstr>PowerPoint Presentation</vt:lpstr>
      <vt:lpstr>Đảng Cộng sản Việt Nam vừa ra đời đã lãnh đạo ngay một cuộc đấu tranh kịch liệt chống thực dân Pháp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Cuộc đấu tranh khôi phục tổ chức và phong trào cách mạng, Đại hội Đảng lần thứ nhất (3-1935)</vt:lpstr>
      <vt:lpstr>PowerPoint Presentation</vt:lpstr>
      <vt:lpstr>PowerPoint Presentation</vt:lpstr>
      <vt:lpstr>Chương trình hành động </vt:lpstr>
      <vt:lpstr>PowerPoint Presentation</vt:lpstr>
      <vt:lpstr>Tháng 3-1935, Đại hội đại biểu lần thứ nhất của Đảng họp ở Ma Cao (Trung Quốc)</vt:lpstr>
      <vt:lpstr>Đảng lãnh đạo quá trình đấu tranh giải phóng dân tộc, giành chính quyền (1930-1945)</vt:lpstr>
      <vt:lpstr>PowerPoint Presentation</vt:lpstr>
      <vt:lpstr>PowerPoint Presentation</vt:lpstr>
      <vt:lpstr>PowerPoint Presentation</vt:lpstr>
      <vt:lpstr>PowerPoint Presentation</vt:lpstr>
      <vt:lpstr>PowerPoint Presentation</vt:lpstr>
      <vt:lpstr>Chủ trương và nhận thức mới của Đảng  </vt:lpstr>
      <vt:lpstr>PowerPoint Presentation</vt:lpstr>
      <vt:lpstr>PowerPoint Presentation</vt:lpstr>
      <vt:lpstr>PowerPoint Presentation</vt:lpstr>
      <vt:lpstr>Đảng lãnh đạo quá trình đấu tranh giải phóng dân tộc, giành chính quyền (1930-1945)</vt:lpstr>
      <vt:lpstr>Bối cảnh lịch sử và chủ trương chiến lược mới của Đảng</vt:lpstr>
      <vt:lpstr>Hội nghị Ban Chấp hành Trung ương Đảng Cộng sản Đông Dương tháng 11/1939</vt:lpstr>
      <vt:lpstr>Hội nghị lần thứ 8 Ban Chấp hành Trung ương Đảng (tháng 5/1941) do Nguyễn Ái Quốc chủ trì</vt:lpstr>
      <vt:lpstr>PowerPoint Presentation</vt:lpstr>
      <vt:lpstr>Năm 1943, Đảng công bố bản Đề cương về văn hóa Việt Nam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Nước Việt Nam dân chủ cộng hòa được thành lập</vt:lpstr>
      <vt:lpstr>Đảng lãnh đạo quá trình đấu tranh giải phóng dân tộc, giành chính quyền (1930-1945)</vt:lpstr>
      <vt:lpstr>PowerPoint Presentation</vt:lpstr>
      <vt:lpstr>PowerPoint Presentation</vt:lpstr>
      <vt:lpstr>PowerPoint Presentation</vt:lpstr>
      <vt:lpstr>PowerPoint Presentation</vt:lpstr>
      <vt:lpstr>Cách mạng tháng 8</vt:lpstr>
      <vt:lpstr>Cách mạng tháng Tám là thắng lợi của đường lối giải phóng dân tộc đúng đắn, sáng tạo của Đảng và tư tưởng độc lập tự do của Hồ Chí Minh</vt:lpstr>
      <vt:lpstr>PowerPoint Presentation</vt:lpstr>
      <vt:lpstr>PowerPoint Presentation</vt:lpstr>
      <vt:lpstr>PowerPoint Presentation</vt:lpstr>
      <vt:lpstr>PowerPoint Presentation</vt:lpstr>
      <vt:lpstr>PowerPoint Presentation</vt:lpstr>
      <vt:lpstr>  Chương 2 ĐẢNG LÃNH ĐẠO HAI CUỘC KHÁNG CHIẾN GIÀNH ĐỘC LẬP HOÀN TOÀN, THỐNG NHẤT ĐẤT NƯỚC (1945 - 1975)  PhD. S. NGÔ KHÁNH DUY</vt:lpstr>
      <vt:lpstr>PowerPoint Presentation</vt:lpstr>
      <vt:lpstr>Đảng lãnh đạo xây dựng, bảo vệ chính quyền cách mạng và kháng chiến chống thực dân Pháp xâm lược (1945-1954) </vt:lpstr>
      <vt:lpstr>Tình hình Việt Nam sau Cách mạng tháng Tám</vt:lpstr>
      <vt:lpstr>PowerPoint Presentation</vt:lpstr>
      <vt:lpstr>Khó khăn:</vt:lpstr>
      <vt:lpstr>Khó khăn:</vt:lpstr>
      <vt:lpstr>Khó khăn:</vt:lpstr>
      <vt:lpstr>Khó khăn:</vt:lpstr>
      <vt:lpstr>PowerPoint Presentation</vt:lpstr>
      <vt:lpstr>Xây dựng chế độ mới và chính quyền cách mạng</vt:lpstr>
      <vt:lpstr>PowerPoint Presentation</vt:lpstr>
      <vt:lpstr>Phương hướng nhiệm vụ</vt:lpstr>
      <vt:lpstr>PowerPoint Presentation</vt:lpstr>
      <vt:lpstr>PowerPoint Presentation</vt:lpstr>
      <vt:lpstr>Đảng lãnh đạo xây dựng, bảo vệ chính quyền cách mạng và kháng chiến chống thực dân Pháp xâm lược (1945-1954) </vt:lpstr>
      <vt:lpstr>PowerPoint Presentation</vt:lpstr>
      <vt:lpstr>PowerPoint Presentation</vt:lpstr>
      <vt:lpstr>PowerPoint Presentation</vt:lpstr>
      <vt:lpstr>PowerPoint Presentation</vt:lpstr>
      <vt:lpstr>PowerPoint Presentation</vt:lpstr>
      <vt:lpstr>Mục tiêu của cuộc kháng chiến là đánh đổ thực dân Pháp xâm lược, giành nền độc lập, tự do, thống nhất hoàn toàn; vì nền tự do dân chủ và góp phần bảo vệ hòa bình thế giới...</vt:lpstr>
      <vt:lpstr>Tổ chức, chỉ đạo cuộc kháng chiến từ năm 1947 đến 1950</vt:lpstr>
      <vt:lpstr>Đảng lãnh đạo xây dựng, bảo vệ chính quyền cách mạng và kháng chiến chống thực dân Pháp xâm lược (1945-1954) </vt:lpstr>
      <vt:lpstr>PowerPoint Presentation</vt:lpstr>
      <vt:lpstr>Nội dung chính cương của Đảng Lao động Việt Nam</vt:lpstr>
      <vt:lpstr>PowerPoint Presentation</vt:lpstr>
      <vt:lpstr>PowerPoint Presentation</vt:lpstr>
      <vt:lpstr>Kết hợp đấu tranh quân sự và ngoại giao kết thúc thắng lợi cuộc kháng chiến</vt:lpstr>
      <vt:lpstr>PowerPoint Presentation</vt:lpstr>
      <vt:lpstr>PowerPoint Presentation</vt:lpstr>
      <vt:lpstr>Đảng lãnh đạo xây dựng, bảo vệ chính quyền cách mạng và kháng chiến chống thực dân Pháp xâm lược (1945-1954) </vt:lpstr>
      <vt:lpstr>PowerPoint Presentation</vt:lpstr>
      <vt:lpstr>PowerPoint Presentation</vt:lpstr>
      <vt:lpstr>PowerPoint Presentation</vt:lpstr>
      <vt:lpstr>Lãnh đạo xây dựng chủ nghĩa xã hội ở miền Bắc và kháng chiến chống đế quốc Mỹ xâm lược, giải phóng miền Nam, thống nhất đất nước (1954-1975)</vt:lpstr>
      <vt:lpstr>Khôi phục kinh tế, cải tạo xã hội chủ nghĩa ở miền Bắc, chuyển cách mạng miền Nam từ thế giữ gìn lực lượng sang thế tiến công (1954-1960)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Xây dựng chủ nghĩa xã hội ở miền Bắc, phát triển thế tiến các của cách mạng miền Nam (1961-1965)</vt:lpstr>
      <vt:lpstr>PowerPoint Presentation</vt:lpstr>
      <vt:lpstr>PowerPoint Presentation</vt:lpstr>
      <vt:lpstr>Lãnh đạo xây dựng chủ nghĩa xã hội ở miền Bắc và kháng chiến chống đế quốc Mỹ xâm lược, giải phóng miền Nam, thống nhất đất nước (1954-1975)</vt:lpstr>
      <vt:lpstr>Đường lối kháng chiến chống Mỹ, cứu nước của Đảng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Xây dựng hậu phương, chống chiến tranh phá hoại của đế quốc Mỹ ở miền Bắc, giữ vững thế chiến lược tiến công đánh bại chiến lược“ Chiến tranh cục bộ“ của đế quốc Mỹ (1965-1968)</vt:lpstr>
      <vt:lpstr>Trước tình hình đó, Ban Chấp hành Trung ương Đảng đã kịp thời xác định chủ trương chuyển hướng và nhiệm vụ cụ thể của miền Bắc cho phù hợp với yêu cầu, nhiệm vụ mới trong hoàn cảnh cả nước có chiến tranh</vt:lpstr>
      <vt:lpstr>PowerPoint Presentation</vt:lpstr>
      <vt:lpstr>PowerPoint Presentation</vt:lpstr>
      <vt:lpstr>Tết Mậu Thân 1968</vt:lpstr>
      <vt:lpstr>Khôi phục kinh tế, bảo vệ Miền Bắc, đẩy mạnh cuộc chiến đấu giải phóng miền Nam, thống nhất Tổ quốc (1969-1975)</vt:lpstr>
      <vt:lpstr>Miền Bắc</vt:lpstr>
      <vt:lpstr>PowerPoint Presentation</vt:lpstr>
      <vt:lpstr>PowerPoint Presentation</vt:lpstr>
      <vt:lpstr>PowerPoint Presentation</vt:lpstr>
      <vt:lpstr>PowerPoint Presentation</vt:lpstr>
      <vt:lpstr>PowerPoint Presentation</vt:lpstr>
      <vt:lpstr>Nhờ những chủ trương kịp thời và chính xác, ngày 30-4-1975 miền Nam hoàn toàn được giải phóng.</vt:lpstr>
      <vt:lpstr>Lãnh đạo xây dựng chủ nghĩa xã hội ở miền Bắc và kháng chiến chống đế quốc Mỹ xâm lược, giải phóng miền Nam, thống nhất đất nước (1954-1975)</vt:lpstr>
      <vt:lpstr>PowerPoint Presentation</vt:lpstr>
      <vt:lpstr>PowerPoint Presentation</vt:lpstr>
      <vt:lpstr>Chương 3 ĐẢNG LÃNH ĐẠO CẢ NƯỚC QUÁ ĐỘ LÊN CHỦ NGHĨA XÃ HỘI VÀ TIẾN HÀNH CÔNG CUỘC ĐỔI MỚI (1975 - 2018) PhD. S. Ngô Khánh Duy</vt:lpstr>
      <vt:lpstr>PowerPoint Presentation</vt:lpstr>
      <vt:lpstr>Lãnh đạo xây dựng chủ nghĩa xã hội và bảo vệ Tổ quốc (1975-1986) </vt:lpstr>
      <vt:lpstr>Hoàn thành thống nhất đất nước về mặt nhà nước</vt:lpstr>
      <vt:lpstr>Nhiệm vụ thống nhất đất nước</vt:lpstr>
      <vt:lpstr>PowerPoint Presentation</vt:lpstr>
      <vt:lpstr>Đại hội đại biểu toàn quốc lần thứ IV của Đảng và quá trình xây dựng chủ nghĩa xã hội và bảo vệ Tổ quốc</vt:lpstr>
      <vt:lpstr>PowerPoint Presentation</vt:lpstr>
      <vt:lpstr>PowerPoint Presentation</vt:lpstr>
      <vt:lpstr>PowerPoint Presentation</vt:lpstr>
      <vt:lpstr>“Khoán chui”</vt:lpstr>
      <vt:lpstr>“Xé rào”, bù giá vào lương</vt:lpstr>
      <vt:lpstr>PowerPoint Presentation</vt:lpstr>
      <vt:lpstr>PowerPoint Presentation</vt:lpstr>
      <vt:lpstr>Lãnh đạo xây dựng chủ nghĩa xã hội và bảo vệ Tổ quốc (1975-1986) </vt:lpstr>
      <vt:lpstr>Đại hội đại biểu toàn quốc lần thứ V của Đảng và quá trình thực hiện Nghị quyết Đại hội</vt:lpstr>
      <vt:lpstr>PowerPoint Presentation</vt:lpstr>
      <vt:lpstr>PowerPoint Presentation</vt:lpstr>
      <vt:lpstr>PowerPoint Presentation</vt:lpstr>
      <vt:lpstr>PowerPoint Presentation</vt:lpstr>
      <vt:lpstr>Chủ trương xóa quan liêu bao cấp trong giá và lương </vt:lpstr>
      <vt:lpstr>PowerPoint Presentation</vt:lpstr>
      <vt:lpstr>PowerPoint Presentation</vt:lpstr>
      <vt:lpstr>Lãnh đạo công cuộc đổi mới, đẩy mạnh công nghiệp hóa, hiện đại hóa và hội nhập quốc tế (từ 1986 đến nay)</vt:lpstr>
      <vt:lpstr>Đại hội đại biểu toàn quốc lần thứ VI và bước đầu thực hiện đổi mới 1986-1991</vt:lpstr>
      <vt:lpstr>Bối cảnh đại hội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Đại hội đại biểu toàn quốc lần thứ VII và cương lĩnh xây dựng đất nước trong thời kỳ quá độ lên chủ nghĩa xã hội </vt:lpstr>
      <vt:lpstr>PowerPoint Presentation</vt:lpstr>
      <vt:lpstr>Cương lĩnh xây dựng đất nước trong thời kỳ quá độ lên chủ nghĩa xã hội</vt:lpstr>
      <vt:lpstr>Chiến lược ổn định và phát triển kinh tế-xã hội đến năm 2000</vt:lpstr>
      <vt:lpstr>PowerPoint Presentation</vt:lpstr>
      <vt:lpstr>Hội nghị đại biểu toàn quốc giữa nhiệm kỳ của Đảng</vt:lpstr>
      <vt:lpstr>Hội nghị đại biểu toàn quốc giữa nhiệm kỳ của Đảng</vt:lpstr>
      <vt:lpstr>Lãnh đạo công cuộc đổi mới, đẩy mạnh công nghiệp hóa, hiện đại hóa và hội nhập quốc tế (từ 1986 đến nay)</vt:lpstr>
      <vt:lpstr>Đại hội đại biểu toàn quốc lần thứ VIII và bước đầu thực hiện công cuộc đẩy mạnh công nghiệp hóa, hiện đại hóa (1996-2001)</vt:lpstr>
      <vt:lpstr>Đại hội nêu ra sáu bài học chủ yếu qua 10 năm đổi mới</vt:lpstr>
      <vt:lpstr>Quan điểm về công nghiệp hóa trong thời kỳ mới gồm</vt:lpstr>
      <vt:lpstr>PowerPoint Presentation</vt:lpstr>
      <vt:lpstr>PowerPoint Presentation</vt:lpstr>
      <vt:lpstr>PowerPoint Presentation</vt:lpstr>
      <vt:lpstr>PowerPoint Presentation</vt:lpstr>
      <vt:lpstr>PowerPoint Presentation</vt:lpstr>
      <vt:lpstr>Đại hội đại biểu toàn quốc lần thứ IX, tiếp tục thực hiện công cuộc công nghiệp hóa, hiện đại hóa đất nước</vt:lpstr>
      <vt:lpstr>Nội dung trọng tâm, nổi bật của Đại hội đại biểu toàn quốc lần thứ IX (4-2001)</vt:lpstr>
      <vt:lpstr>Nội dung trọng tâm, nổi bật của Đại hội đại biểu toàn quốc lần thứ IX (4-2001)</vt:lpstr>
      <vt:lpstr>Nội dung trọng tâm, nổi bật của Đại hội đại biểu toàn quốc lần thứ IX (4-2001)</vt:lpstr>
      <vt:lpstr>Nội dung trọng tâm, nổi bật của Đại hội đại biểu toàn quốc lần thứ IX (4-2001)</vt:lpstr>
      <vt:lpstr>PowerPoint Presentation</vt:lpstr>
      <vt:lpstr>PowerPoint Presentation</vt:lpstr>
      <vt:lpstr>PowerPoint Presentation</vt:lpstr>
      <vt:lpstr>PowerPoint Presentation</vt:lpstr>
      <vt:lpstr>Đại hội đại biểu toàn quốc lần thứ X và  quá trình thực hiện 2006-2011</vt:lpstr>
      <vt:lpstr>NỘI DUNG CHÍNH CỦA ĐẠI HỘI </vt:lpstr>
      <vt:lpstr>NỘI DUNG CHÍNH CỦA ĐẠI HỘI </vt:lpstr>
      <vt:lpstr>PowerPoint Presentation</vt:lpstr>
      <vt:lpstr>PowerPoint Presentation</vt:lpstr>
      <vt:lpstr>PowerPoint Presentation</vt:lpstr>
      <vt:lpstr>PowerPoint Presentation</vt:lpstr>
      <vt:lpstr>Đại hội đại biểu toàn quốc lần thứ XI của Đảng bổ sung phát triển cương lĩnh năm 1991</vt:lpstr>
      <vt:lpstr>PowerPoint Presentation</vt:lpstr>
      <vt:lpstr>Cương lĩnh xây dựng đất nước trong thời kỳ quá độ lên chủ nghĩa xã hội (bổ sung, phát triển năm 2011), gọi tắt là Cương lĩnh năm 2011 </vt:lpstr>
      <vt:lpstr>Chiến lược phát triển kinh tế-xã hội 2011-2020 </vt:lpstr>
      <vt:lpstr>PowerPoint Presentation</vt:lpstr>
      <vt:lpstr>PowerPoint Presentation</vt:lpstr>
      <vt:lpstr>PowerPoint Presentation</vt:lpstr>
      <vt:lpstr>PowerPoint Presentation</vt:lpstr>
      <vt:lpstr>Đại hội đại biểu toàn quốc lần thứ XII của Đảng và tiếp tục đẩy mạnh toàn diện, đồng bộ công cuộc đổi mới tích cực, chủ động hội nhập quốc tế.</vt:lpstr>
      <vt:lpstr>Chỉ đạo của Trung ương Đảng thực hiện 6 nhiệm vụ trọng tâm mà Đại hội XII đã nêu (2011-2018)</vt:lpstr>
      <vt:lpstr>Chỉ đạo của Trung ương Đảng thực hiện nhiệm vụ trọng tâm mà Đại hội XII đã nêu (2011-2018)</vt:lpstr>
      <vt:lpstr>PowerPoint Presentation</vt:lpstr>
      <vt:lpstr>Đại hội đại biểu toàn quốc lần thứ XIII của Đảng tiếp tục đẩy mạnh toàn diện, đồng bộ công cuộc đổi mới, phấn đấu đến giữa thế kỷ XXI nước ta trở thành nước phát triển theo định hướng xã hội chủ nghĩa</vt:lpstr>
      <vt:lpstr>Đại hội XIII đã xác định quan điểm chỉ đạo:</vt:lpstr>
      <vt:lpstr>Đại hội XIII đã xác định quan điểm chỉ đạo: </vt:lpstr>
      <vt:lpstr>PowerPoint Presentation</vt:lpstr>
      <vt:lpstr>Đại hội XIII đã nêu 6 nhiệm vụ trọng tâm trong nhiệm kỳ đại hội</vt:lpstr>
      <vt:lpstr>Đại hội XIII đã nêu 6 nhiệm vụ trọng tâm trong nhiệm kỳ đại hội</vt:lpstr>
      <vt:lpstr>PowerPoint Presentation</vt:lpstr>
      <vt:lpstr>PowerPoint Presentation</vt:lpstr>
      <vt:lpstr>PowerPoint Presentation</vt:lpstr>
      <vt:lpstr>Lãnh đạo công cuộc đổi mới, đẩy mạnh công nghiệp hóa, hiện đại hóa và hội nhập quốc tế (từ 1986 đến nay)</vt:lpstr>
      <vt:lpstr>Thành tựu </vt:lpstr>
      <vt:lpstr>Thành tựu của sự nghiệp đổi mới</vt:lpstr>
      <vt:lpstr>PowerPoint Presentation</vt:lpstr>
      <vt:lpstr>Hạn chế khuyết điểm</vt:lpstr>
      <vt:lpstr>Hạn chế khuyết điểm</vt:lpstr>
      <vt:lpstr>PowerPoint Presentation</vt:lpstr>
      <vt:lpstr>Một số kinh nghiệm của công cuộc đổi mới</vt:lpstr>
      <vt:lpstr>Một số kinh nghiệm của công cuộc đổi mới</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Ngo Duy</dc:creator>
  <cp:lastModifiedBy>Ngo Duy</cp:lastModifiedBy>
  <cp:revision>28</cp:revision>
  <dcterms:created xsi:type="dcterms:W3CDTF">2023-08-16T06:31:30Z</dcterms:created>
  <dcterms:modified xsi:type="dcterms:W3CDTF">2025-03-20T07:04:38Z</dcterms:modified>
</cp:coreProperties>
</file>